
<file path=[Content_Types].xml><?xml version="1.0" encoding="utf-8"?>
<Types xmlns="http://schemas.openxmlformats.org/package/2006/content-types">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4" r:id="rId5"/>
    <p:sldMasterId id="2147483690" r:id="rId6"/>
  </p:sldMasterIdLst>
  <p:notesMasterIdLst>
    <p:notesMasterId r:id="rId33"/>
  </p:notesMasterIdLst>
  <p:sldIdLst>
    <p:sldId id="276" r:id="rId7"/>
    <p:sldId id="2147374470" r:id="rId8"/>
    <p:sldId id="257" r:id="rId9"/>
    <p:sldId id="2134804957" r:id="rId10"/>
    <p:sldId id="5950" r:id="rId11"/>
    <p:sldId id="5951" r:id="rId12"/>
    <p:sldId id="5952" r:id="rId13"/>
    <p:sldId id="5978" r:id="rId14"/>
    <p:sldId id="5955" r:id="rId15"/>
    <p:sldId id="5957" r:id="rId16"/>
    <p:sldId id="5958" r:id="rId17"/>
    <p:sldId id="5959" r:id="rId18"/>
    <p:sldId id="2134804958" r:id="rId19"/>
    <p:sldId id="2134804959" r:id="rId20"/>
    <p:sldId id="5962" r:id="rId21"/>
    <p:sldId id="5963" r:id="rId22"/>
    <p:sldId id="5966" r:id="rId23"/>
    <p:sldId id="5968" r:id="rId24"/>
    <p:sldId id="5969" r:id="rId25"/>
    <p:sldId id="5970" r:id="rId26"/>
    <p:sldId id="5972" r:id="rId27"/>
    <p:sldId id="5974" r:id="rId28"/>
    <p:sldId id="5977" r:id="rId29"/>
    <p:sldId id="258" r:id="rId30"/>
    <p:sldId id="259" r:id="rId31"/>
    <p:sldId id="213480496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6013D9C-5349-4E0E-9123-9E385B4FC9CB}">
          <p14:sldIdLst>
            <p14:sldId id="276"/>
            <p14:sldId id="2147374470"/>
            <p14:sldId id="257"/>
          </p14:sldIdLst>
        </p14:section>
        <p14:section name="Classification and prevalance" id="{A78AA130-72A2-45BD-952B-02D13D63386B}">
          <p14:sldIdLst>
            <p14:sldId id="2134804957"/>
            <p14:sldId id="5950"/>
            <p14:sldId id="5951"/>
            <p14:sldId id="5952"/>
            <p14:sldId id="5978"/>
            <p14:sldId id="5955"/>
          </p14:sldIdLst>
        </p14:section>
        <p14:section name="Etiology and risk factors" id="{9C11499D-21AC-47E5-AE73-5C4700E5336E}">
          <p14:sldIdLst>
            <p14:sldId id="5957"/>
            <p14:sldId id="5958"/>
            <p14:sldId id="5959"/>
            <p14:sldId id="2134804958"/>
          </p14:sldIdLst>
        </p14:section>
        <p14:section name="Prevention and management" id="{90E3E912-AF1E-4CD5-8F68-C937F377998E}">
          <p14:sldIdLst>
            <p14:sldId id="2134804959"/>
            <p14:sldId id="5962"/>
            <p14:sldId id="5963"/>
            <p14:sldId id="5966"/>
            <p14:sldId id="5968"/>
            <p14:sldId id="5969"/>
            <p14:sldId id="5970"/>
            <p14:sldId id="5972"/>
            <p14:sldId id="5974"/>
            <p14:sldId id="5977"/>
          </p14:sldIdLst>
        </p14:section>
        <p14:section name="Key takeaways" id="{536CA960-AF25-4B0B-BAE4-54659AB395CC}">
          <p14:sldIdLst>
            <p14:sldId id="258"/>
          </p14:sldIdLst>
        </p14:section>
        <p14:section name="Assessment" id="{4498B4B5-BFF3-4E30-ABAD-FAF4DA3A5DEF}">
          <p14:sldIdLst>
            <p14:sldId id="259"/>
            <p14:sldId id="2134804967"/>
          </p14:sldIdLst>
        </p14:section>
      </p14:sectionLst>
    </p:ext>
    <p:ext uri="{EFAFB233-063F-42B5-8137-9DF3F51BA10A}">
      <p15:sldGuideLst xmlns:p15="http://schemas.microsoft.com/office/powerpoint/2012/main">
        <p15:guide id="1" orient="horz" pos="576" userDrawn="1">
          <p15:clr>
            <a:srgbClr val="A4A3A4"/>
          </p15:clr>
        </p15:guide>
        <p15:guide id="2" pos="408" userDrawn="1">
          <p15:clr>
            <a:srgbClr val="A4A3A4"/>
          </p15:clr>
        </p15:guide>
        <p15:guide id="3" orient="horz" pos="410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6AC013-869C-B6EB-DCAC-53190E5C176A}" name="O'Llenecia Walker" initials="OW" userId="S::owalker@sixdegreesmed.com::04887c83-c392-4689-abfd-e284f8142aeb" providerId="AD"/>
  <p188:author id="{39098C14-2960-03CF-B0AC-7C14D55318BF}" name="stacy.chronister@okstate.edu" initials="st" userId="S::urn:spo:guest#stacy.chronister@okstate.edu::" providerId="AD"/>
  <p188:author id="{30D2AF1C-972C-331F-4446-0D38A947512A}" name="Sally Johnson-Majewski" initials="SJM" userId="Sally Johnson-Majewski" providerId="None"/>
  <p188:author id="{5444252A-5E91-3EAC-C80B-49D9A4E3E0EA}" name="Machineni, Sriram" initials="" userId="S::smachine@ad.unc.edu::5a1b82b9-9adf-4f50-b430-5274e492f96a" providerId="AD"/>
  <p188:author id="{E4FE064D-6AB6-C3FB-0A7A-2DFEDC5135E2}" name="cxmo@novonordisk.com" initials="cx" userId="S::urn:spo:guest#cxmo@novonordisk.com::" providerId="AD"/>
  <p188:author id="{95F9C850-147E-B596-AF3E-292AE9A9058E}" name="Melody Pan" initials="MP" userId="S::mpan@sixdegreesmed.com::49f53791-e15b-4be1-8419-ca191a4199fb" providerId="AD"/>
  <p188:author id="{5681AC69-2D96-BD7A-58A4-AF57D8298DE7}" name="BRSZ (Gabriel Smolarz)" initials="BS" userId="S::brsz_novonordisk.com#ext#@sixdegreesmed.com::fe3a2788-a25e-430b-ab55-086b4040e359" providerId="AD"/>
  <p188:author id="{6F16F992-B4CB-620E-1CD6-B529ECF11C42}" name="cir@novonordisk.com" initials="ci" userId="S::urn:spo:guest#cir@novonordisk.com::" providerId="AD"/>
  <p188:author id="{DBC5319F-8119-722E-99E2-C96E7E0C77CE}" name="Nikta Tamashekan" initials="NT" userId="Nikta Tamashekan" providerId="None"/>
  <p188:author id="{F47393CA-0F38-8475-9D9E-5E1E47AF5375}" name="Amy Miles" initials="AM" userId="S::AMiles@sixdegreesmed.com::71d92ca8-b84d-459b-b575-4e906061e905" providerId="AD"/>
  <p188:author id="{C38856D3-27A9-77F2-4676-840C3EB4FE90}" name="jtir@novonordisk.com" initials="jt" userId="S::urn:spo:guest#jtir@novonordisk.com::"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EA7B14-CD4F-4F10-99A2-F0363A08B836}" v="1" dt="2024-03-25T22:08:09.1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206" autoAdjust="0"/>
  </p:normalViewPr>
  <p:slideViewPr>
    <p:cSldViewPr snapToGrid="0">
      <p:cViewPr varScale="1">
        <p:scale>
          <a:sx n="99" d="100"/>
          <a:sy n="99" d="100"/>
        </p:scale>
        <p:origin x="996" y="72"/>
      </p:cViewPr>
      <p:guideLst>
        <p:guide orient="horz" pos="576"/>
        <p:guide pos="408"/>
        <p:guide orient="horz" pos="41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ha Shin" userId="19c3a70e-67e8-41a3-a3bb-c5e7a71219d8" providerId="ADAL" clId="{ADFFD377-269D-432D-A806-F070A93A6622}"/>
    <pc:docChg chg="modSld">
      <pc:chgData name="Elisha Shin" userId="19c3a70e-67e8-41a3-a3bb-c5e7a71219d8" providerId="ADAL" clId="{ADFFD377-269D-432D-A806-F070A93A6622}" dt="2024-02-16T19:53:49.714" v="0"/>
      <pc:docMkLst>
        <pc:docMk/>
      </pc:docMkLst>
      <pc:sldChg chg="modSp">
        <pc:chgData name="Elisha Shin" userId="19c3a70e-67e8-41a3-a3bb-c5e7a71219d8" providerId="ADAL" clId="{ADFFD377-269D-432D-A806-F070A93A6622}" dt="2024-02-16T19:53:49.714" v="0"/>
        <pc:sldMkLst>
          <pc:docMk/>
          <pc:sldMk cId="4088368589" sldId="2147374470"/>
        </pc:sldMkLst>
        <pc:graphicFrameChg chg="mod">
          <ac:chgData name="Elisha Shin" userId="19c3a70e-67e8-41a3-a3bb-c5e7a71219d8" providerId="ADAL" clId="{ADFFD377-269D-432D-A806-F070A93A6622}" dt="2024-02-16T19:53:49.714" v="0"/>
          <ac:graphicFrameMkLst>
            <pc:docMk/>
            <pc:sldMk cId="4088368589" sldId="2147374470"/>
            <ac:graphicFrameMk id="7" creationId="{C1B1915E-8A47-B1AE-580F-1EF783801D76}"/>
          </ac:graphicFrameMkLst>
        </pc:graphicFrameChg>
      </pc:sldChg>
    </pc:docChg>
  </pc:docChgLst>
  <pc:docChgLst>
    <pc:chgData name="Elisha Shin" userId="19c3a70e-67e8-41a3-a3bb-c5e7a71219d8" providerId="ADAL" clId="{FEEA7B14-CD4F-4F10-99A2-F0363A08B836}"/>
    <pc:docChg chg="custSel modSld">
      <pc:chgData name="Elisha Shin" userId="19c3a70e-67e8-41a3-a3bb-c5e7a71219d8" providerId="ADAL" clId="{FEEA7B14-CD4F-4F10-99A2-F0363A08B836}" dt="2024-03-25T22:08:11.988" v="2" actId="1076"/>
      <pc:docMkLst>
        <pc:docMk/>
      </pc:docMkLst>
      <pc:sldChg chg="addSp delSp modSp mod">
        <pc:chgData name="Elisha Shin" userId="19c3a70e-67e8-41a3-a3bb-c5e7a71219d8" providerId="ADAL" clId="{FEEA7B14-CD4F-4F10-99A2-F0363A08B836}" dt="2024-03-25T22:08:11.988" v="2" actId="1076"/>
        <pc:sldMkLst>
          <pc:docMk/>
          <pc:sldMk cId="4088368589" sldId="2147374470"/>
        </pc:sldMkLst>
        <pc:graphicFrameChg chg="add mod">
          <ac:chgData name="Elisha Shin" userId="19c3a70e-67e8-41a3-a3bb-c5e7a71219d8" providerId="ADAL" clId="{FEEA7B14-CD4F-4F10-99A2-F0363A08B836}" dt="2024-03-25T22:08:11.988" v="2" actId="1076"/>
          <ac:graphicFrameMkLst>
            <pc:docMk/>
            <pc:sldMk cId="4088368589" sldId="2147374470"/>
            <ac:graphicFrameMk id="5" creationId="{73587A1E-E70B-2642-974B-73CF72D9A766}"/>
          </ac:graphicFrameMkLst>
        </pc:graphicFrameChg>
        <pc:graphicFrameChg chg="del">
          <ac:chgData name="Elisha Shin" userId="19c3a70e-67e8-41a3-a3bb-c5e7a71219d8" providerId="ADAL" clId="{FEEA7B14-CD4F-4F10-99A2-F0363A08B836}" dt="2024-03-25T22:07:46.750" v="0" actId="478"/>
          <ac:graphicFrameMkLst>
            <pc:docMk/>
            <pc:sldMk cId="4088368589" sldId="2147374470"/>
            <ac:graphicFrameMk id="7" creationId="{C1B1915E-8A47-B1AE-580F-1EF783801D76}"/>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915026246719161E-2"/>
          <c:y val="4.5999646978231723E-2"/>
          <c:w val="0.78073290593629985"/>
          <c:h val="0.81733644473297018"/>
        </c:manualLayout>
      </c:layout>
      <c:lineChart>
        <c:grouping val="standard"/>
        <c:varyColors val="0"/>
        <c:ser>
          <c:idx val="0"/>
          <c:order val="0"/>
          <c:tx>
            <c:strRef>
              <c:f>Sheet1!$B$1</c:f>
              <c:strCache>
                <c:ptCount val="1"/>
                <c:pt idx="0">
                  <c:v>Series 1</c:v>
                </c:pt>
              </c:strCache>
            </c:strRef>
          </c:tx>
          <c:spPr>
            <a:ln w="28575" cap="rnd">
              <a:solidFill>
                <a:schemeClr val="tx1"/>
              </a:solidFill>
              <a:round/>
            </a:ln>
            <a:effectLst/>
          </c:spPr>
          <c:marker>
            <c:symbol val="none"/>
          </c:marker>
          <c:cat>
            <c:numRef>
              <c:f>Sheet1!$A$2:$A$16</c:f>
              <c:numCache>
                <c:formatCode>General</c:formatCode>
                <c:ptCount val="15"/>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numCache>
            </c:numRef>
          </c:cat>
          <c:val>
            <c:numRef>
              <c:f>Sheet1!$B$2:$B$16</c:f>
              <c:numCache>
                <c:formatCode>General</c:formatCode>
                <c:ptCount val="15"/>
                <c:pt idx="0">
                  <c:v>21.2</c:v>
                </c:pt>
                <c:pt idx="1">
                  <c:v>22.1</c:v>
                </c:pt>
                <c:pt idx="2">
                  <c:v>23.25</c:v>
                </c:pt>
                <c:pt idx="3">
                  <c:v>24.7</c:v>
                </c:pt>
                <c:pt idx="4">
                  <c:v>26.5</c:v>
                </c:pt>
                <c:pt idx="5">
                  <c:v>28.3</c:v>
                </c:pt>
                <c:pt idx="6">
                  <c:v>30.1</c:v>
                </c:pt>
                <c:pt idx="7">
                  <c:v>31.85</c:v>
                </c:pt>
                <c:pt idx="8">
                  <c:v>33.4</c:v>
                </c:pt>
                <c:pt idx="9">
                  <c:v>34.65</c:v>
                </c:pt>
                <c:pt idx="10">
                  <c:v>35.549999999999997</c:v>
                </c:pt>
                <c:pt idx="11">
                  <c:v>36.049999999999997</c:v>
                </c:pt>
                <c:pt idx="12">
                  <c:v>36.28</c:v>
                </c:pt>
                <c:pt idx="13">
                  <c:v>36.28</c:v>
                </c:pt>
                <c:pt idx="14">
                  <c:v>36.18</c:v>
                </c:pt>
              </c:numCache>
            </c:numRef>
          </c:val>
          <c:smooth val="1"/>
          <c:extLst>
            <c:ext xmlns:c16="http://schemas.microsoft.com/office/drawing/2014/chart" uri="{C3380CC4-5D6E-409C-BE32-E72D297353CC}">
              <c16:uniqueId val="{00000000-A808-4FA3-BCFE-AE5CEAC188F5}"/>
            </c:ext>
          </c:extLst>
        </c:ser>
        <c:ser>
          <c:idx val="1"/>
          <c:order val="1"/>
          <c:tx>
            <c:strRef>
              <c:f>Sheet1!$C$1</c:f>
              <c:strCache>
                <c:ptCount val="1"/>
                <c:pt idx="0">
                  <c:v>Series 2</c:v>
                </c:pt>
              </c:strCache>
            </c:strRef>
          </c:tx>
          <c:spPr>
            <a:ln w="28575" cap="rnd">
              <a:solidFill>
                <a:schemeClr val="bg1">
                  <a:lumMod val="50000"/>
                </a:schemeClr>
              </a:solidFill>
              <a:round/>
            </a:ln>
            <a:effectLst/>
          </c:spPr>
          <c:marker>
            <c:symbol val="none"/>
          </c:marker>
          <c:cat>
            <c:numRef>
              <c:f>Sheet1!$A$2:$A$16</c:f>
              <c:numCache>
                <c:formatCode>General</c:formatCode>
                <c:ptCount val="15"/>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numCache>
            </c:numRef>
          </c:cat>
          <c:val>
            <c:numRef>
              <c:f>Sheet1!$C$2:$C$16</c:f>
              <c:numCache>
                <c:formatCode>General</c:formatCode>
                <c:ptCount val="15"/>
                <c:pt idx="0">
                  <c:v>18.8</c:v>
                </c:pt>
                <c:pt idx="1">
                  <c:v>19.2</c:v>
                </c:pt>
                <c:pt idx="2">
                  <c:v>19.8</c:v>
                </c:pt>
                <c:pt idx="3">
                  <c:v>20.5</c:v>
                </c:pt>
                <c:pt idx="4">
                  <c:v>21.5</c:v>
                </c:pt>
                <c:pt idx="5">
                  <c:v>22.55</c:v>
                </c:pt>
                <c:pt idx="6">
                  <c:v>23.7</c:v>
                </c:pt>
                <c:pt idx="7">
                  <c:v>24.95</c:v>
                </c:pt>
                <c:pt idx="8">
                  <c:v>26.2</c:v>
                </c:pt>
                <c:pt idx="9">
                  <c:v>27.3</c:v>
                </c:pt>
                <c:pt idx="10">
                  <c:v>28.22</c:v>
                </c:pt>
                <c:pt idx="11">
                  <c:v>28.85</c:v>
                </c:pt>
                <c:pt idx="12">
                  <c:v>29.3</c:v>
                </c:pt>
                <c:pt idx="13">
                  <c:v>29.5</c:v>
                </c:pt>
                <c:pt idx="14">
                  <c:v>29.65</c:v>
                </c:pt>
              </c:numCache>
            </c:numRef>
          </c:val>
          <c:smooth val="1"/>
          <c:extLst>
            <c:ext xmlns:c16="http://schemas.microsoft.com/office/drawing/2014/chart" uri="{C3380CC4-5D6E-409C-BE32-E72D297353CC}">
              <c16:uniqueId val="{00000001-A808-4FA3-BCFE-AE5CEAC188F5}"/>
            </c:ext>
          </c:extLst>
        </c:ser>
        <c:ser>
          <c:idx val="2"/>
          <c:order val="2"/>
          <c:tx>
            <c:strRef>
              <c:f>Sheet1!$D$1</c:f>
              <c:strCache>
                <c:ptCount val="1"/>
                <c:pt idx="0">
                  <c:v>Series 3</c:v>
                </c:pt>
              </c:strCache>
            </c:strRef>
          </c:tx>
          <c:spPr>
            <a:ln w="28575" cap="rnd">
              <a:solidFill>
                <a:srgbClr val="00B0F0"/>
              </a:solidFill>
              <a:round/>
            </a:ln>
            <a:effectLst/>
          </c:spPr>
          <c:marker>
            <c:symbol val="none"/>
          </c:marker>
          <c:cat>
            <c:numRef>
              <c:f>Sheet1!$A$2:$A$16</c:f>
              <c:numCache>
                <c:formatCode>General</c:formatCode>
                <c:ptCount val="15"/>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numCache>
            </c:numRef>
          </c:cat>
          <c:val>
            <c:numRef>
              <c:f>Sheet1!$D$2:$D$16</c:f>
              <c:numCache>
                <c:formatCode>General</c:formatCode>
                <c:ptCount val="15"/>
                <c:pt idx="0">
                  <c:v>16.8</c:v>
                </c:pt>
                <c:pt idx="1">
                  <c:v>17</c:v>
                </c:pt>
                <c:pt idx="2">
                  <c:v>17.25</c:v>
                </c:pt>
                <c:pt idx="3">
                  <c:v>17.7</c:v>
                </c:pt>
                <c:pt idx="4">
                  <c:v>18.3</c:v>
                </c:pt>
                <c:pt idx="5">
                  <c:v>19</c:v>
                </c:pt>
                <c:pt idx="6">
                  <c:v>19.8</c:v>
                </c:pt>
                <c:pt idx="7">
                  <c:v>20.8</c:v>
                </c:pt>
                <c:pt idx="8">
                  <c:v>21.8</c:v>
                </c:pt>
                <c:pt idx="9">
                  <c:v>22.7</c:v>
                </c:pt>
                <c:pt idx="10">
                  <c:v>23.5</c:v>
                </c:pt>
                <c:pt idx="11">
                  <c:v>24.1</c:v>
                </c:pt>
                <c:pt idx="12">
                  <c:v>24.5</c:v>
                </c:pt>
                <c:pt idx="13">
                  <c:v>24.77</c:v>
                </c:pt>
                <c:pt idx="14">
                  <c:v>24.95</c:v>
                </c:pt>
              </c:numCache>
            </c:numRef>
          </c:val>
          <c:smooth val="1"/>
          <c:extLst>
            <c:ext xmlns:c16="http://schemas.microsoft.com/office/drawing/2014/chart" uri="{C3380CC4-5D6E-409C-BE32-E72D297353CC}">
              <c16:uniqueId val="{00000002-A808-4FA3-BCFE-AE5CEAC188F5}"/>
            </c:ext>
          </c:extLst>
        </c:ser>
        <c:ser>
          <c:idx val="3"/>
          <c:order val="3"/>
          <c:tx>
            <c:strRef>
              <c:f>Sheet1!$E$1</c:f>
              <c:strCache>
                <c:ptCount val="1"/>
                <c:pt idx="0">
                  <c:v>Series 4</c:v>
                </c:pt>
              </c:strCache>
            </c:strRef>
          </c:tx>
          <c:spPr>
            <a:ln w="28575" cap="rnd">
              <a:solidFill>
                <a:schemeClr val="accent1"/>
              </a:solidFill>
              <a:round/>
            </a:ln>
            <a:effectLst/>
          </c:spPr>
          <c:marker>
            <c:symbol val="none"/>
          </c:marker>
          <c:cat>
            <c:numRef>
              <c:f>Sheet1!$A$2:$A$16</c:f>
              <c:numCache>
                <c:formatCode>General</c:formatCode>
                <c:ptCount val="15"/>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numCache>
            </c:numRef>
          </c:cat>
          <c:val>
            <c:numRef>
              <c:f>Sheet1!$E$2:$E$16</c:f>
              <c:numCache>
                <c:formatCode>General</c:formatCode>
                <c:ptCount val="15"/>
                <c:pt idx="0">
                  <c:v>15.24</c:v>
                </c:pt>
                <c:pt idx="1">
                  <c:v>15.26</c:v>
                </c:pt>
                <c:pt idx="2">
                  <c:v>15.36</c:v>
                </c:pt>
                <c:pt idx="3">
                  <c:v>15.65</c:v>
                </c:pt>
                <c:pt idx="4">
                  <c:v>16.05</c:v>
                </c:pt>
                <c:pt idx="5">
                  <c:v>16.600000000000001</c:v>
                </c:pt>
                <c:pt idx="6">
                  <c:v>17.22</c:v>
                </c:pt>
                <c:pt idx="7">
                  <c:v>17.95</c:v>
                </c:pt>
                <c:pt idx="8">
                  <c:v>18.8</c:v>
                </c:pt>
                <c:pt idx="9">
                  <c:v>19.55</c:v>
                </c:pt>
                <c:pt idx="10">
                  <c:v>20.2</c:v>
                </c:pt>
                <c:pt idx="11">
                  <c:v>20.7</c:v>
                </c:pt>
                <c:pt idx="12">
                  <c:v>21.03</c:v>
                </c:pt>
                <c:pt idx="13">
                  <c:v>21.25</c:v>
                </c:pt>
                <c:pt idx="14">
                  <c:v>21.42</c:v>
                </c:pt>
              </c:numCache>
            </c:numRef>
          </c:val>
          <c:smooth val="1"/>
          <c:extLst>
            <c:ext xmlns:c16="http://schemas.microsoft.com/office/drawing/2014/chart" uri="{C3380CC4-5D6E-409C-BE32-E72D297353CC}">
              <c16:uniqueId val="{00000003-A808-4FA3-BCFE-AE5CEAC188F5}"/>
            </c:ext>
          </c:extLst>
        </c:ser>
        <c:ser>
          <c:idx val="4"/>
          <c:order val="4"/>
          <c:tx>
            <c:strRef>
              <c:f>Sheet1!$F$1</c:f>
              <c:strCache>
                <c:ptCount val="1"/>
                <c:pt idx="0">
                  <c:v>Series 5</c:v>
                </c:pt>
              </c:strCache>
            </c:strRef>
          </c:tx>
          <c:spPr>
            <a:ln w="28575" cap="rnd">
              <a:solidFill>
                <a:schemeClr val="accent4"/>
              </a:solidFill>
              <a:round/>
            </a:ln>
            <a:effectLst/>
          </c:spPr>
          <c:marker>
            <c:symbol val="none"/>
          </c:marker>
          <c:cat>
            <c:numRef>
              <c:f>Sheet1!$A$2:$A$16</c:f>
              <c:numCache>
                <c:formatCode>General</c:formatCode>
                <c:ptCount val="15"/>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numCache>
            </c:numRef>
          </c:cat>
          <c:val>
            <c:numRef>
              <c:f>Sheet1!$F$2:$F$16</c:f>
              <c:numCache>
                <c:formatCode>General</c:formatCode>
                <c:ptCount val="15"/>
                <c:pt idx="0">
                  <c:v>13.87</c:v>
                </c:pt>
                <c:pt idx="1">
                  <c:v>13.85</c:v>
                </c:pt>
                <c:pt idx="2">
                  <c:v>13.9</c:v>
                </c:pt>
                <c:pt idx="3">
                  <c:v>14.1</c:v>
                </c:pt>
                <c:pt idx="4">
                  <c:v>14.4</c:v>
                </c:pt>
                <c:pt idx="5">
                  <c:v>14.8</c:v>
                </c:pt>
                <c:pt idx="6">
                  <c:v>15.3</c:v>
                </c:pt>
                <c:pt idx="7">
                  <c:v>15.9</c:v>
                </c:pt>
                <c:pt idx="8">
                  <c:v>16.600000000000001</c:v>
                </c:pt>
                <c:pt idx="9">
                  <c:v>17.21</c:v>
                </c:pt>
                <c:pt idx="10">
                  <c:v>17.75</c:v>
                </c:pt>
                <c:pt idx="11">
                  <c:v>18.149999999999999</c:v>
                </c:pt>
                <c:pt idx="12">
                  <c:v>18.399999999999999</c:v>
                </c:pt>
                <c:pt idx="13">
                  <c:v>18.57</c:v>
                </c:pt>
                <c:pt idx="14">
                  <c:v>18.7</c:v>
                </c:pt>
              </c:numCache>
            </c:numRef>
          </c:val>
          <c:smooth val="1"/>
          <c:extLst>
            <c:ext xmlns:c16="http://schemas.microsoft.com/office/drawing/2014/chart" uri="{C3380CC4-5D6E-409C-BE32-E72D297353CC}">
              <c16:uniqueId val="{00000004-A808-4FA3-BCFE-AE5CEAC188F5}"/>
            </c:ext>
          </c:extLst>
        </c:ser>
        <c:ser>
          <c:idx val="5"/>
          <c:order val="5"/>
          <c:tx>
            <c:strRef>
              <c:f>Sheet1!$G$1</c:f>
              <c:strCache>
                <c:ptCount val="1"/>
                <c:pt idx="0">
                  <c:v>Series 6</c:v>
                </c:pt>
              </c:strCache>
            </c:strRef>
          </c:tx>
          <c:spPr>
            <a:ln w="28575" cap="rnd">
              <a:solidFill>
                <a:schemeClr val="accent6"/>
              </a:solidFill>
              <a:round/>
            </a:ln>
            <a:effectLst/>
          </c:spPr>
          <c:marker>
            <c:symbol val="none"/>
          </c:marker>
          <c:cat>
            <c:numRef>
              <c:f>Sheet1!$A$2:$A$16</c:f>
              <c:numCache>
                <c:formatCode>General</c:formatCode>
                <c:ptCount val="15"/>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numCache>
            </c:numRef>
          </c:cat>
          <c:val>
            <c:numRef>
              <c:f>Sheet1!$G$2:$G$16</c:f>
              <c:numCache>
                <c:formatCode>General</c:formatCode>
                <c:ptCount val="15"/>
                <c:pt idx="0">
                  <c:v>12.76</c:v>
                </c:pt>
                <c:pt idx="1">
                  <c:v>12.71</c:v>
                </c:pt>
                <c:pt idx="2">
                  <c:v>12.75</c:v>
                </c:pt>
                <c:pt idx="3">
                  <c:v>12.85</c:v>
                </c:pt>
                <c:pt idx="4">
                  <c:v>13.15</c:v>
                </c:pt>
                <c:pt idx="5">
                  <c:v>13.48</c:v>
                </c:pt>
                <c:pt idx="6">
                  <c:v>13.82</c:v>
                </c:pt>
                <c:pt idx="7">
                  <c:v>14.34</c:v>
                </c:pt>
                <c:pt idx="8">
                  <c:v>14.9</c:v>
                </c:pt>
                <c:pt idx="9">
                  <c:v>15.43</c:v>
                </c:pt>
                <c:pt idx="10">
                  <c:v>15.85</c:v>
                </c:pt>
                <c:pt idx="11">
                  <c:v>16.16</c:v>
                </c:pt>
                <c:pt idx="12">
                  <c:v>16.350000000000001</c:v>
                </c:pt>
                <c:pt idx="13">
                  <c:v>16.45</c:v>
                </c:pt>
                <c:pt idx="14">
                  <c:v>16.5</c:v>
                </c:pt>
              </c:numCache>
            </c:numRef>
          </c:val>
          <c:smooth val="1"/>
          <c:extLst>
            <c:ext xmlns:c16="http://schemas.microsoft.com/office/drawing/2014/chart" uri="{C3380CC4-5D6E-409C-BE32-E72D297353CC}">
              <c16:uniqueId val="{00000005-A808-4FA3-BCFE-AE5CEAC188F5}"/>
            </c:ext>
          </c:extLst>
        </c:ser>
        <c:ser>
          <c:idx val="6"/>
          <c:order val="6"/>
          <c:tx>
            <c:strRef>
              <c:f>Sheet1!$H$1</c:f>
              <c:strCache>
                <c:ptCount val="1"/>
                <c:pt idx="0">
                  <c:v>Series 7</c:v>
                </c:pt>
              </c:strCache>
            </c:strRef>
          </c:tx>
          <c:spPr>
            <a:ln w="28575" cap="rnd">
              <a:solidFill>
                <a:schemeClr val="accent2"/>
              </a:solidFill>
              <a:round/>
            </a:ln>
            <a:effectLst/>
          </c:spPr>
          <c:marker>
            <c:symbol val="none"/>
          </c:marker>
          <c:cat>
            <c:numRef>
              <c:f>Sheet1!$A$2:$A$16</c:f>
              <c:numCache>
                <c:formatCode>General</c:formatCode>
                <c:ptCount val="15"/>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numCache>
            </c:numRef>
          </c:cat>
          <c:val>
            <c:numRef>
              <c:f>Sheet1!$H$2:$H$16</c:f>
              <c:numCache>
                <c:formatCode>General</c:formatCode>
                <c:ptCount val="15"/>
                <c:pt idx="0">
                  <c:v>11.78</c:v>
                </c:pt>
                <c:pt idx="1">
                  <c:v>11.7</c:v>
                </c:pt>
                <c:pt idx="2">
                  <c:v>11.73</c:v>
                </c:pt>
                <c:pt idx="3">
                  <c:v>11.84</c:v>
                </c:pt>
                <c:pt idx="4">
                  <c:v>12.08</c:v>
                </c:pt>
                <c:pt idx="5">
                  <c:v>12.35</c:v>
                </c:pt>
                <c:pt idx="6">
                  <c:v>12.72</c:v>
                </c:pt>
                <c:pt idx="7">
                  <c:v>13.15</c:v>
                </c:pt>
                <c:pt idx="8">
                  <c:v>13.6</c:v>
                </c:pt>
                <c:pt idx="9">
                  <c:v>14</c:v>
                </c:pt>
                <c:pt idx="10">
                  <c:v>14.34</c:v>
                </c:pt>
                <c:pt idx="11">
                  <c:v>14.6</c:v>
                </c:pt>
                <c:pt idx="12">
                  <c:v>14.7</c:v>
                </c:pt>
                <c:pt idx="13">
                  <c:v>14.72</c:v>
                </c:pt>
                <c:pt idx="14">
                  <c:v>14.7</c:v>
                </c:pt>
              </c:numCache>
            </c:numRef>
          </c:val>
          <c:smooth val="1"/>
          <c:extLst>
            <c:ext xmlns:c16="http://schemas.microsoft.com/office/drawing/2014/chart" uri="{C3380CC4-5D6E-409C-BE32-E72D297353CC}">
              <c16:uniqueId val="{00000006-A808-4FA3-BCFE-AE5CEAC188F5}"/>
            </c:ext>
          </c:extLst>
        </c:ser>
        <c:dLbls>
          <c:showLegendKey val="0"/>
          <c:showVal val="0"/>
          <c:showCatName val="0"/>
          <c:showSerName val="0"/>
          <c:showPercent val="0"/>
          <c:showBubbleSize val="0"/>
        </c:dLbls>
        <c:smooth val="0"/>
        <c:axId val="102219776"/>
        <c:axId val="102221312"/>
      </c:lineChart>
      <c:dateAx>
        <c:axId val="102219776"/>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2221312"/>
        <c:crosses val="autoZero"/>
        <c:auto val="0"/>
        <c:lblOffset val="100"/>
        <c:baseTimeUnit val="days"/>
        <c:minorUnit val="1"/>
      </c:dateAx>
      <c:valAx>
        <c:axId val="102221312"/>
        <c:scaling>
          <c:orientation val="minMax"/>
          <c:max val="38"/>
          <c:min val="10"/>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2219776"/>
        <c:crosses val="autoZero"/>
        <c:crossBetween val="midCat"/>
        <c:majorUnit val="4"/>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A70F1-93CE-4C20-B563-F7EC8B0C7C1C}" type="datetimeFigureOut">
              <a:rPr lang="en-CA" smtClean="0"/>
              <a:t>2024-03-25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24DDC7-2F50-4571-9AB8-928769F1430B}" type="slidenum">
              <a:rPr lang="en-CA" smtClean="0"/>
              <a:t>‹#›</a:t>
            </a:fld>
            <a:endParaRPr lang="en-CA"/>
          </a:p>
        </p:txBody>
      </p:sp>
    </p:spTree>
    <p:extLst>
      <p:ext uri="{BB962C8B-B14F-4D97-AF65-F5344CB8AC3E}">
        <p14:creationId xmlns:p14="http://schemas.microsoft.com/office/powerpoint/2010/main" val="2701190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ccessdata.fda.gov/drugsatfda_docs/label/2012/020766s029lbl.pdf" TargetMode="External"/><Relationship Id="rId7" Type="http://schemas.openxmlformats.org/officeDocument/2006/relationships/hyperlink" Target="https://www.accessdata.fda.gov/drugsatfda_docs/label/2012/085128s065lbl.pdf"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fda.gov/drugs/news-events-human-drugs/fda-approves-treatment-chronic-weight-management-pediatric-patients-aged-12-years-and-older" TargetMode="External"/><Relationship Id="rId5" Type="http://schemas.openxmlformats.org/officeDocument/2006/relationships/hyperlink" Target="https://www.novonordisk-us.com/media/news-archive/news-details.html?id=151389" TargetMode="External"/><Relationship Id="rId4" Type="http://schemas.openxmlformats.org/officeDocument/2006/relationships/hyperlink" Target="https://www.accessdata.fda.gov/drugsatfda_docs/label/2019/022341s031lbl.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C24DDC7-2F50-4571-9AB8-928769F1430B}" type="slidenum">
              <a:rPr lang="en-CA" smtClean="0"/>
              <a:t>4</a:t>
            </a:fld>
            <a:endParaRPr lang="en-CA"/>
          </a:p>
        </p:txBody>
      </p:sp>
    </p:spTree>
    <p:extLst>
      <p:ext uri="{BB962C8B-B14F-4D97-AF65-F5344CB8AC3E}">
        <p14:creationId xmlns:p14="http://schemas.microsoft.com/office/powerpoint/2010/main" val="1234636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C24DDC7-2F50-4571-9AB8-928769F1430B}" type="slidenum">
              <a:rPr lang="en-CA" smtClean="0"/>
              <a:t>16</a:t>
            </a:fld>
            <a:endParaRPr lang="en-CA"/>
          </a:p>
        </p:txBody>
      </p:sp>
    </p:spTree>
    <p:extLst>
      <p:ext uri="{BB962C8B-B14F-4D97-AF65-F5344CB8AC3E}">
        <p14:creationId xmlns:p14="http://schemas.microsoft.com/office/powerpoint/2010/main" val="3904779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C24DDC7-2F50-4571-9AB8-928769F1430B}" type="slidenum">
              <a:rPr lang="en-CA" smtClean="0"/>
              <a:t>17</a:t>
            </a:fld>
            <a:endParaRPr lang="en-CA"/>
          </a:p>
        </p:txBody>
      </p:sp>
    </p:spTree>
    <p:extLst>
      <p:ext uri="{BB962C8B-B14F-4D97-AF65-F5344CB8AC3E}">
        <p14:creationId xmlns:p14="http://schemas.microsoft.com/office/powerpoint/2010/main" val="193691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C24DDC7-2F50-4571-9AB8-928769F1430B}" type="slidenum">
              <a:rPr lang="en-CA" smtClean="0"/>
              <a:t>22</a:t>
            </a:fld>
            <a:endParaRPr lang="en-CA"/>
          </a:p>
        </p:txBody>
      </p:sp>
    </p:spTree>
    <p:extLst>
      <p:ext uri="{BB962C8B-B14F-4D97-AF65-F5344CB8AC3E}">
        <p14:creationId xmlns:p14="http://schemas.microsoft.com/office/powerpoint/2010/main" val="1798427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C24DDC7-2F50-4571-9AB8-928769F1430B}" type="slidenum">
              <a:rPr lang="en-CA" smtClean="0"/>
              <a:t>23</a:t>
            </a:fld>
            <a:endParaRPr lang="en-CA"/>
          </a:p>
        </p:txBody>
      </p:sp>
    </p:spTree>
    <p:extLst>
      <p:ext uri="{BB962C8B-B14F-4D97-AF65-F5344CB8AC3E}">
        <p14:creationId xmlns:p14="http://schemas.microsoft.com/office/powerpoint/2010/main" val="1630742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Answer Key</a:t>
            </a:r>
          </a:p>
          <a:p>
            <a:pPr marL="228600" indent="-228600">
              <a:buAutoNum type="arabicPeriod"/>
            </a:pPr>
            <a:r>
              <a:rPr lang="en-US"/>
              <a:t>d (Slide 11; Lack of breast feeding, smoking during pregnancy are specifically pre-natal and parental environmental causes)</a:t>
            </a:r>
          </a:p>
          <a:p>
            <a:pPr marL="228600" indent="-228600">
              <a:buAutoNum type="arabicPeriod"/>
            </a:pPr>
            <a:r>
              <a:rPr lang="en-US"/>
              <a:t>b (Slide 17; 60 minutes per day is recommended according to AAP guidelines)</a:t>
            </a:r>
          </a:p>
          <a:p>
            <a:pPr marL="228600" indent="-228600">
              <a:buAutoNum type="arabicPeriod"/>
            </a:pPr>
            <a:r>
              <a:rPr lang="en-US"/>
              <a:t>a (Slides 22; Orlistat and liraglutide is the only FDA-approved therapies for pediatric obesity for Noah’s age)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t>d (Slide 24; HCPs should Use open-ended questions motivated by concern for the child/adolescent)</a:t>
            </a:r>
          </a:p>
          <a:p>
            <a:pPr marL="0" indent="0">
              <a:buNone/>
            </a:pPr>
            <a:endParaRPr lang="en-US"/>
          </a:p>
          <a:p>
            <a:pPr marL="228600" indent="-228600">
              <a:buAutoNum type="arabicPeriod"/>
            </a:pPr>
            <a:endParaRPr lang="en-US"/>
          </a:p>
          <a:p>
            <a:endParaRPr lang="en-GB"/>
          </a:p>
        </p:txBody>
      </p:sp>
      <p:sp>
        <p:nvSpPr>
          <p:cNvPr id="4" name="Slide Number Placeholder 3"/>
          <p:cNvSpPr>
            <a:spLocks noGrp="1"/>
          </p:cNvSpPr>
          <p:nvPr>
            <p:ph type="sldNum" sz="quarter" idx="5"/>
          </p:nvPr>
        </p:nvSpPr>
        <p:spPr/>
        <p:txBody>
          <a:bodyPr/>
          <a:lstStyle/>
          <a:p>
            <a:fld id="{4C24DDC7-2F50-4571-9AB8-928769F1430B}" type="slidenum">
              <a:rPr lang="en-CA" smtClean="0"/>
              <a:t>25</a:t>
            </a:fld>
            <a:endParaRPr lang="en-CA"/>
          </a:p>
        </p:txBody>
      </p:sp>
    </p:spTree>
    <p:extLst>
      <p:ext uri="{BB962C8B-B14F-4D97-AF65-F5344CB8AC3E}">
        <p14:creationId xmlns:p14="http://schemas.microsoft.com/office/powerpoint/2010/main" val="920737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https://www.cdc.gov/growthcharts/data/set1clinical/cj41l023.pdf</a:t>
            </a:r>
          </a:p>
        </p:txBody>
      </p:sp>
      <p:sp>
        <p:nvSpPr>
          <p:cNvPr id="4" name="Slide Number Placeholder 3"/>
          <p:cNvSpPr>
            <a:spLocks noGrp="1"/>
          </p:cNvSpPr>
          <p:nvPr>
            <p:ph type="sldNum" sz="quarter" idx="5"/>
          </p:nvPr>
        </p:nvSpPr>
        <p:spPr/>
        <p:txBody>
          <a:bodyPr/>
          <a:lstStyle/>
          <a:p>
            <a:fld id="{4C24DDC7-2F50-4571-9AB8-928769F1430B}" type="slidenum">
              <a:rPr lang="en-CA" smtClean="0"/>
              <a:t>5</a:t>
            </a:fld>
            <a:endParaRPr lang="en-CA"/>
          </a:p>
        </p:txBody>
      </p:sp>
    </p:spTree>
    <p:extLst>
      <p:ext uri="{BB962C8B-B14F-4D97-AF65-F5344CB8AC3E}">
        <p14:creationId xmlns:p14="http://schemas.microsoft.com/office/powerpoint/2010/main" val="1239778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C24DDC7-2F50-4571-9AB8-928769F1430B}" type="slidenum">
              <a:rPr lang="en-CA" smtClean="0"/>
              <a:t>8</a:t>
            </a:fld>
            <a:endParaRPr lang="en-CA"/>
          </a:p>
        </p:txBody>
      </p:sp>
    </p:spTree>
    <p:extLst>
      <p:ext uri="{BB962C8B-B14F-4D97-AF65-F5344CB8AC3E}">
        <p14:creationId xmlns:p14="http://schemas.microsoft.com/office/powerpoint/2010/main" val="3142713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C24DDC7-2F50-4571-9AB8-928769F1430B}" type="slidenum">
              <a:rPr lang="en-CA" smtClean="0"/>
              <a:t>10</a:t>
            </a:fld>
            <a:endParaRPr lang="en-CA"/>
          </a:p>
        </p:txBody>
      </p:sp>
    </p:spTree>
    <p:extLst>
      <p:ext uri="{BB962C8B-B14F-4D97-AF65-F5344CB8AC3E}">
        <p14:creationId xmlns:p14="http://schemas.microsoft.com/office/powerpoint/2010/main" val="2966320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Examples of medications used to treat some of mentioned syndromes are orlistat and phentermine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Prader-Willi syndrome: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Growth hormone treatment along with serotonin reuptake inhibitors.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schemeClr val="tx1"/>
                </a:solidFill>
                <a:effectLst/>
                <a:uLnTx/>
                <a:uFillTx/>
                <a:ea typeface="Apis For Office" panose="020B0504010101010104" pitchFamily="34" charset="0"/>
                <a:cs typeface="Apis For Office" panose="020B0504010101010104" pitchFamily="34" charset="0"/>
              </a:rPr>
              <a:t>Alström</a:t>
            </a:r>
            <a:r>
              <a:rPr kumimoji="0" lang="en-US" sz="12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 syndrome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Long-term angiotensin-converting enzyme inhibition (ACE) are considered for patients with cardiomyopathy. Diuretics, beta-blockers and spironolactone are other medications that are recommended.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Albright hereditary osteodystrophy (AHO):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Treatment consists of calcium and vitamin D derivatives.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Beckwith-Wiedemann syndrome (BWS):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Diazoxide are often used to treat hyperinsulinism.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Bardet-Biedl syndrome </a:t>
            </a:r>
            <a:r>
              <a:rPr kumimoji="0" lang="en-GB" sz="12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(BBS):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Antihypertensives and lipid-lowering medications are often prescribed along with weight management treatment.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228600" indent="-228600">
              <a:buAutoNum type="arabicPeriod"/>
            </a:pPr>
            <a:r>
              <a:rPr lang="en-GB"/>
              <a:t>Cassidy SB et al. Genet Med. 2012;14;10</a:t>
            </a:r>
            <a:r>
              <a:rPr lang="en-CA" sz="1200" i="0"/>
              <a:t>–</a:t>
            </a:r>
            <a:r>
              <a:rPr lang="en-GB"/>
              <a:t>26.</a:t>
            </a:r>
          </a:p>
          <a:p>
            <a:pPr marL="228600" indent="-228600">
              <a:buAutoNum type="arabicPeriod"/>
            </a:pPr>
            <a:r>
              <a:rPr lang="en-GB"/>
              <a:t>Marshall JD et al. </a:t>
            </a:r>
            <a:r>
              <a:rPr lang="en-GB" err="1"/>
              <a:t>Eur</a:t>
            </a:r>
            <a:r>
              <a:rPr lang="en-GB"/>
              <a:t> J Hum Genet. 2007;15:1193</a:t>
            </a:r>
            <a:r>
              <a:rPr lang="en-CA" sz="1200" i="0"/>
              <a:t>–</a:t>
            </a:r>
            <a:r>
              <a:rPr lang="en-GB"/>
              <a:t>1202.</a:t>
            </a:r>
          </a:p>
          <a:p>
            <a:pPr marL="228600" indent="-228600">
              <a:buAutoNum type="arabicPeriod"/>
            </a:pPr>
            <a:r>
              <a:rPr lang="en-GB"/>
              <a:t>Simon A et al. </a:t>
            </a:r>
            <a:r>
              <a:rPr lang="en-GB" err="1"/>
              <a:t>Neth</a:t>
            </a:r>
            <a:r>
              <a:rPr lang="en-GB"/>
              <a:t> J Med. 2000;56:100</a:t>
            </a:r>
            <a:r>
              <a:rPr lang="en-CA" sz="1200" i="0"/>
              <a:t>–</a:t>
            </a:r>
            <a:r>
              <a:rPr lang="en-GB"/>
              <a:t>109.</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a:t>Wang KH et al. Front </a:t>
            </a:r>
            <a:r>
              <a:rPr lang="en-GB" err="1"/>
              <a:t>Pediatr</a:t>
            </a:r>
            <a:r>
              <a:rPr lang="en-GB"/>
              <a:t>. 2020;7:1</a:t>
            </a:r>
            <a:r>
              <a:rPr lang="en-CA" sz="1200" i="0"/>
              <a:t>–</a:t>
            </a:r>
            <a:r>
              <a:rPr lang="en-GB"/>
              <a:t>12.</a:t>
            </a:r>
          </a:p>
          <a:p>
            <a:pPr marL="228600" indent="-228600">
              <a:buAutoNum type="arabicPeriod"/>
            </a:pPr>
            <a:r>
              <a:rPr lang="en-GB" err="1"/>
              <a:t>Forysthe</a:t>
            </a:r>
            <a:r>
              <a:rPr lang="en-GB"/>
              <a:t> E &amp; Beales PL. </a:t>
            </a:r>
            <a:r>
              <a:rPr lang="en-GB" err="1"/>
              <a:t>Eur</a:t>
            </a:r>
            <a:r>
              <a:rPr lang="en-GB"/>
              <a:t> J Hum Genet. 2012;21:8</a:t>
            </a:r>
            <a:r>
              <a:rPr lang="en-CA" sz="1200" i="0"/>
              <a:t>–</a:t>
            </a:r>
            <a:r>
              <a:rPr lang="en-GB"/>
              <a:t>13</a:t>
            </a:r>
          </a:p>
        </p:txBody>
      </p:sp>
      <p:sp>
        <p:nvSpPr>
          <p:cNvPr id="4" name="Slide Number Placeholder 3"/>
          <p:cNvSpPr>
            <a:spLocks noGrp="1"/>
          </p:cNvSpPr>
          <p:nvPr>
            <p:ph type="sldNum" sz="quarter" idx="5"/>
          </p:nvPr>
        </p:nvSpPr>
        <p:spPr/>
        <p:txBody>
          <a:bodyPr/>
          <a:lstStyle/>
          <a:p>
            <a:fld id="{4C24DDC7-2F50-4571-9AB8-928769F1430B}" type="slidenum">
              <a:rPr lang="en-CA" smtClean="0"/>
              <a:t>11</a:t>
            </a:fld>
            <a:endParaRPr lang="en-CA"/>
          </a:p>
        </p:txBody>
      </p:sp>
    </p:spTree>
    <p:extLst>
      <p:ext uri="{BB962C8B-B14F-4D97-AF65-F5344CB8AC3E}">
        <p14:creationId xmlns:p14="http://schemas.microsoft.com/office/powerpoint/2010/main" val="1037039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C24DDC7-2F50-4571-9AB8-928769F1430B}" type="slidenum">
              <a:rPr lang="en-CA" smtClean="0"/>
              <a:t>12</a:t>
            </a:fld>
            <a:endParaRPr lang="en-CA"/>
          </a:p>
        </p:txBody>
      </p:sp>
    </p:spTree>
    <p:extLst>
      <p:ext uri="{BB962C8B-B14F-4D97-AF65-F5344CB8AC3E}">
        <p14:creationId xmlns:p14="http://schemas.microsoft.com/office/powerpoint/2010/main" val="1539476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C24DDC7-2F50-4571-9AB8-928769F1430B}" type="slidenum">
              <a:rPr lang="en-CA" smtClean="0"/>
              <a:t>13</a:t>
            </a:fld>
            <a:endParaRPr lang="en-CA"/>
          </a:p>
        </p:txBody>
      </p:sp>
    </p:spTree>
    <p:extLst>
      <p:ext uri="{BB962C8B-B14F-4D97-AF65-F5344CB8AC3E}">
        <p14:creationId xmlns:p14="http://schemas.microsoft.com/office/powerpoint/2010/main" val="914909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CA" sz="1200" i="0"/>
              <a:t>4. U.S. Food &amp; Drug Administration. Available at </a:t>
            </a:r>
            <a:r>
              <a:rPr lang="en-CA" sz="1200" i="0">
                <a:hlinkClick r:id="rId3"/>
              </a:rPr>
              <a:t>https://www.accessdata.fda.gov/drugsatfda_docs/label/2012/020766s029lbl.pdf</a:t>
            </a:r>
            <a:r>
              <a:rPr lang="en-CA" sz="1200" i="0"/>
              <a:t>. Accessed August 2023; </a:t>
            </a:r>
          </a:p>
          <a:p>
            <a:pPr>
              <a:spcBef>
                <a:spcPts val="0"/>
              </a:spcBef>
              <a:spcAft>
                <a:spcPts val="0"/>
              </a:spcAft>
            </a:pPr>
            <a:r>
              <a:rPr lang="en-CA" sz="1200" i="0"/>
              <a:t>5. U.S. Food &amp; Drug Administration. Available at </a:t>
            </a:r>
            <a:r>
              <a:rPr lang="en-CA" sz="1200" i="0">
                <a:hlinkClick r:id="rId4"/>
              </a:rPr>
              <a:t>https://www.accessdata.fda.gov/drugsatfda_docs/label/2019/022341s031lbl.pdf</a:t>
            </a:r>
            <a:r>
              <a:rPr lang="en-CA" sz="1200" i="0"/>
              <a:t>. Accessed August 2023; </a:t>
            </a:r>
          </a:p>
          <a:p>
            <a:pPr>
              <a:spcBef>
                <a:spcPts val="0"/>
              </a:spcBef>
              <a:spcAft>
                <a:spcPts val="0"/>
              </a:spcAft>
            </a:pPr>
            <a:r>
              <a:rPr lang="en-CA" sz="1200" i="0"/>
              <a:t>6. Novo Nordisk. Available at </a:t>
            </a:r>
            <a:r>
              <a:rPr lang="en-CA" sz="1200" i="0">
                <a:hlinkClick r:id="rId5"/>
              </a:rPr>
              <a:t>https://www.novonordisk-us.com/media/news-archive/news-details.html?id=151389</a:t>
            </a:r>
            <a:r>
              <a:rPr lang="en-CA" sz="1200" i="0"/>
              <a:t>. Accessed May 2023; </a:t>
            </a:r>
          </a:p>
          <a:p>
            <a:pPr>
              <a:spcBef>
                <a:spcPts val="0"/>
              </a:spcBef>
              <a:spcAft>
                <a:spcPts val="0"/>
              </a:spcAft>
            </a:pPr>
            <a:r>
              <a:rPr lang="en-CA" sz="1200" i="0"/>
              <a:t>7. U.S. Food &amp; Drug Administration. Available at </a:t>
            </a:r>
            <a:r>
              <a:rPr lang="en-CA" sz="1200" i="0">
                <a:hlinkClick r:id="rId6"/>
              </a:rPr>
              <a:t>https://www.fda.gov/drugs/news-events-human-drugs/fda-approves-treatment-chronic-weight-management-pediatric-patients-aged-12-years-and-older</a:t>
            </a:r>
            <a:r>
              <a:rPr lang="en-CA" sz="1200" i="0"/>
              <a:t>. Accessed May 2023;</a:t>
            </a:r>
          </a:p>
          <a:p>
            <a:pPr>
              <a:spcBef>
                <a:spcPts val="0"/>
              </a:spcBef>
              <a:spcAft>
                <a:spcPts val="0"/>
              </a:spcAft>
            </a:pPr>
            <a:r>
              <a:rPr lang="en-CA" sz="1200" i="0"/>
              <a:t>8. U.S. Food &amp; Drug Administration. Available at </a:t>
            </a:r>
            <a:r>
              <a:rPr lang="en-CA" sz="1200" i="0">
                <a:hlinkClick r:id="rId7"/>
              </a:rPr>
              <a:t>https://www.accessdata.fda.gov/drugsatfda_docs/label/2012/085128s065lbl.pdf</a:t>
            </a:r>
            <a:r>
              <a:rPr lang="en-CA" sz="1200" i="0"/>
              <a:t>. Accessed August 2023.</a:t>
            </a:r>
          </a:p>
        </p:txBody>
      </p:sp>
      <p:sp>
        <p:nvSpPr>
          <p:cNvPr id="4" name="Slide Number Placeholder 3"/>
          <p:cNvSpPr>
            <a:spLocks noGrp="1"/>
          </p:cNvSpPr>
          <p:nvPr>
            <p:ph type="sldNum" sz="quarter" idx="5"/>
          </p:nvPr>
        </p:nvSpPr>
        <p:spPr/>
        <p:txBody>
          <a:bodyPr/>
          <a:lstStyle/>
          <a:p>
            <a:fld id="{4C24DDC7-2F50-4571-9AB8-928769F1430B}" type="slidenum">
              <a:rPr lang="en-CA" smtClean="0"/>
              <a:t>14</a:t>
            </a:fld>
            <a:endParaRPr lang="en-CA"/>
          </a:p>
        </p:txBody>
      </p:sp>
    </p:spTree>
    <p:extLst>
      <p:ext uri="{BB962C8B-B14F-4D97-AF65-F5344CB8AC3E}">
        <p14:creationId xmlns:p14="http://schemas.microsoft.com/office/powerpoint/2010/main" val="4137998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C24DDC7-2F50-4571-9AB8-928769F1430B}" type="slidenum">
              <a:rPr lang="en-CA" smtClean="0"/>
              <a:t>15</a:t>
            </a:fld>
            <a:endParaRPr lang="en-CA"/>
          </a:p>
        </p:txBody>
      </p:sp>
    </p:spTree>
    <p:extLst>
      <p:ext uri="{BB962C8B-B14F-4D97-AF65-F5344CB8AC3E}">
        <p14:creationId xmlns:p14="http://schemas.microsoft.com/office/powerpoint/2010/main" val="1764524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461C9-C68F-188B-DE8C-00E0C6956E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FB32C835-67AB-0CFF-D13D-6E47A9F0A4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90FC04C-76CB-FCEB-4A34-1ECF37B86436}"/>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5" name="Footer Placeholder 4">
            <a:extLst>
              <a:ext uri="{FF2B5EF4-FFF2-40B4-BE49-F238E27FC236}">
                <a16:creationId xmlns:a16="http://schemas.microsoft.com/office/drawing/2014/main" id="{537A5DF1-389B-10CF-C5FC-D17AE791A04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165A670-DB1A-8905-807E-2F8ADDA6D0B2}"/>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4225832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03898-9193-ABAB-5FC2-BD5F0C93B09B}"/>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E8DBEAC-1E7B-B36D-A189-A9135D233E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097DEE3-BB2D-4728-A7F0-C6EDE5C47A21}"/>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5" name="Footer Placeholder 4">
            <a:extLst>
              <a:ext uri="{FF2B5EF4-FFF2-40B4-BE49-F238E27FC236}">
                <a16:creationId xmlns:a16="http://schemas.microsoft.com/office/drawing/2014/main" id="{63E3C60B-D212-959F-1BFA-6CEDC12916C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37F51E2-E69F-4DC7-3A10-C904804F62D5}"/>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915638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F43D27-40D0-EEB6-2C73-AECE42BA1D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1B24679-A4E5-E039-1A91-4FCFC0DA0A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FD03C33-21EA-05C9-81D1-B948D8A94B0E}"/>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5" name="Footer Placeholder 4">
            <a:extLst>
              <a:ext uri="{FF2B5EF4-FFF2-40B4-BE49-F238E27FC236}">
                <a16:creationId xmlns:a16="http://schemas.microsoft.com/office/drawing/2014/main" id="{958EC2BB-585C-D5F1-60EE-6638F71AE50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2B491AE-E712-01C0-9F7C-256F41674E05}"/>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364685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2430835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3008743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3710480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mp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114689-A06C-D09E-A323-10497026B1AD}"/>
              </a:ext>
            </a:extLst>
          </p:cNvPr>
          <p:cNvSpPr/>
          <p:nvPr userDrawn="1"/>
        </p:nvSpPr>
        <p:spPr>
          <a:xfrm>
            <a:off x="0" y="0"/>
            <a:ext cx="12192000" cy="6858000"/>
          </a:xfrm>
          <a:prstGeom prst="rect">
            <a:avLst/>
          </a:prstGeom>
          <a:gradFill flip="none" rotWithShape="1">
            <a:gsLst>
              <a:gs pos="0">
                <a:schemeClr val="accent1">
                  <a:lumMod val="45000"/>
                  <a:lumOff val="55000"/>
                </a:schemeClr>
              </a:gs>
              <a:gs pos="100000">
                <a:schemeClr val="accent5">
                  <a:lumMod val="40000"/>
                  <a:lumOff val="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algn="ctr"/>
            <a:endParaRPr lang="en-CA" sz="2667" noProof="0" err="1"/>
          </a:p>
        </p:txBody>
      </p:sp>
      <p:pic>
        <p:nvPicPr>
          <p:cNvPr id="9" name="Picture 8" descr="A black and white sign&#10;&#10;Description automatically generated with low confidence">
            <a:extLst>
              <a:ext uri="{FF2B5EF4-FFF2-40B4-BE49-F238E27FC236}">
                <a16:creationId xmlns:a16="http://schemas.microsoft.com/office/drawing/2014/main" id="{5B0D9A70-54E9-24DD-6F44-EC2B291B29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2" y="2156248"/>
            <a:ext cx="8497511" cy="2390688"/>
          </a:xfrm>
          <a:prstGeom prst="rect">
            <a:avLst/>
          </a:prstGeom>
        </p:spPr>
      </p:pic>
      <p:pic>
        <p:nvPicPr>
          <p:cNvPr id="10" name="Picture 9" descr="Icon&#10;&#10;Description automatically generated">
            <a:extLst>
              <a:ext uri="{FF2B5EF4-FFF2-40B4-BE49-F238E27FC236}">
                <a16:creationId xmlns:a16="http://schemas.microsoft.com/office/drawing/2014/main" id="{5569A52C-4620-A25F-908A-35BB132878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97721" y="0"/>
            <a:ext cx="5253019" cy="6858000"/>
          </a:xfrm>
          <a:prstGeom prst="rect">
            <a:avLst/>
          </a:prstGeom>
        </p:spPr>
      </p:pic>
      <p:pic>
        <p:nvPicPr>
          <p:cNvPr id="11" name="Picture 10" descr="Icon&#10;&#10;Description automatically generated">
            <a:extLst>
              <a:ext uri="{FF2B5EF4-FFF2-40B4-BE49-F238E27FC236}">
                <a16:creationId xmlns:a16="http://schemas.microsoft.com/office/drawing/2014/main" id="{E0432D63-5A9F-8828-78EE-2CF0CA7C203C}"/>
              </a:ext>
            </a:extLst>
          </p:cNvPr>
          <p:cNvPicPr>
            <a:picLocks noChangeAspect="1"/>
          </p:cNvPicPr>
          <p:nvPr userDrawn="1"/>
        </p:nvPicPr>
        <p:blipFill rotWithShape="1">
          <a:blip r:embed="rId3">
            <a:alphaModFix amt="14000"/>
            <a:extLst>
              <a:ext uri="{28A0092B-C50C-407E-A947-70E740481C1C}">
                <a14:useLocalDpi xmlns:a14="http://schemas.microsoft.com/office/drawing/2010/main" val="0"/>
              </a:ext>
            </a:extLst>
          </a:blip>
          <a:srcRect t="16754" r="12128" b="16754"/>
          <a:stretch/>
        </p:blipFill>
        <p:spPr>
          <a:xfrm>
            <a:off x="5249912" y="-1"/>
            <a:ext cx="6942091" cy="6858001"/>
          </a:xfrm>
          <a:prstGeom prst="rect">
            <a:avLst/>
          </a:prstGeom>
        </p:spPr>
      </p:pic>
    </p:spTree>
    <p:extLst>
      <p:ext uri="{BB962C8B-B14F-4D97-AF65-F5344CB8AC3E}">
        <p14:creationId xmlns:p14="http://schemas.microsoft.com/office/powerpoint/2010/main" val="3111331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title A">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89626E4-F2E2-4F99-96F6-FB15BA8179A6}"/>
              </a:ext>
            </a:extLst>
          </p:cNvPr>
          <p:cNvSpPr/>
          <p:nvPr userDrawn="1"/>
        </p:nvSpPr>
        <p:spPr>
          <a:xfrm>
            <a:off x="8125754" y="13649"/>
            <a:ext cx="4055135" cy="6857999"/>
          </a:xfrm>
          <a:custGeom>
            <a:avLst/>
            <a:gdLst>
              <a:gd name="connsiteX0" fmla="*/ 145156 w 4055135"/>
              <a:gd name="connsiteY0" fmla="*/ 0 h 6857999"/>
              <a:gd name="connsiteX1" fmla="*/ 4055135 w 4055135"/>
              <a:gd name="connsiteY1" fmla="*/ 0 h 6857999"/>
              <a:gd name="connsiteX2" fmla="*/ 4055135 w 4055135"/>
              <a:gd name="connsiteY2" fmla="*/ 6857999 h 6857999"/>
              <a:gd name="connsiteX3" fmla="*/ 284539 w 4055135"/>
              <a:gd name="connsiteY3" fmla="*/ 6857999 h 6857999"/>
              <a:gd name="connsiteX4" fmla="*/ 943899 w 4055135"/>
              <a:gd name="connsiteY4" fmla="*/ 6164826 h 6857999"/>
              <a:gd name="connsiteX5" fmla="*/ 2861187 w 4055135"/>
              <a:gd name="connsiteY5" fmla="*/ 4807974 h 6857999"/>
              <a:gd name="connsiteX6" fmla="*/ 2861187 w 4055135"/>
              <a:gd name="connsiteY6" fmla="*/ 2536723 h 6857999"/>
              <a:gd name="connsiteX7" fmla="*/ 0 w 4055135"/>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5135" h="6857999">
                <a:moveTo>
                  <a:pt x="145156" y="0"/>
                </a:moveTo>
                <a:lnTo>
                  <a:pt x="4055135" y="0"/>
                </a:lnTo>
                <a:lnTo>
                  <a:pt x="4055135" y="6857999"/>
                </a:lnTo>
                <a:lnTo>
                  <a:pt x="284539" y="6857999"/>
                </a:lnTo>
                <a:lnTo>
                  <a:pt x="943899" y="6164826"/>
                </a:lnTo>
                <a:lnTo>
                  <a:pt x="2861187" y="4807974"/>
                </a:lnTo>
                <a:lnTo>
                  <a:pt x="2861187" y="2536723"/>
                </a:lnTo>
                <a:lnTo>
                  <a:pt x="0" y="1002890"/>
                </a:lnTo>
                <a:close/>
              </a:path>
            </a:pathLst>
          </a:custGeom>
          <a:gradFill flip="none" rotWithShape="1">
            <a:gsLst>
              <a:gs pos="0">
                <a:schemeClr val="accent1"/>
              </a:gs>
              <a:gs pos="98947">
                <a:schemeClr val="accent6">
                  <a:lumMod val="20000"/>
                  <a:lumOff val="80000"/>
                </a:schemeClr>
              </a:gs>
              <a:gs pos="75000">
                <a:schemeClr val="accent1">
                  <a:lumMod val="20000"/>
                  <a:lumOff val="8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7" name="Picture 16" descr="Icon&#10;&#10;Description automatically generated">
            <a:extLst>
              <a:ext uri="{FF2B5EF4-FFF2-40B4-BE49-F238E27FC236}">
                <a16:creationId xmlns:a16="http://schemas.microsoft.com/office/drawing/2014/main" id="{1E475076-8623-4B0D-BAF1-60D9172C77D8}"/>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763" b="28326"/>
          <a:stretch/>
        </p:blipFill>
        <p:spPr>
          <a:xfrm>
            <a:off x="8125751" y="0"/>
            <a:ext cx="4066250" cy="6858000"/>
          </a:xfrm>
          <a:custGeom>
            <a:avLst/>
            <a:gdLst>
              <a:gd name="connsiteX0" fmla="*/ 0 w 4066250"/>
              <a:gd name="connsiteY0" fmla="*/ 0 h 6858000"/>
              <a:gd name="connsiteX1" fmla="*/ 4066250 w 4066250"/>
              <a:gd name="connsiteY1" fmla="*/ 0 h 6858000"/>
              <a:gd name="connsiteX2" fmla="*/ 4066250 w 4066250"/>
              <a:gd name="connsiteY2" fmla="*/ 6858000 h 6858000"/>
              <a:gd name="connsiteX3" fmla="*/ 0 w 40662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66250" h="6858000">
                <a:moveTo>
                  <a:pt x="0" y="0"/>
                </a:moveTo>
                <a:lnTo>
                  <a:pt x="4066250" y="0"/>
                </a:lnTo>
                <a:lnTo>
                  <a:pt x="4066250" y="6858000"/>
                </a:lnTo>
                <a:lnTo>
                  <a:pt x="0" y="6858000"/>
                </a:lnTo>
                <a:close/>
              </a:path>
            </a:pathLst>
          </a:custGeom>
        </p:spPr>
      </p:pic>
      <p:pic>
        <p:nvPicPr>
          <p:cNvPr id="16" name="Picture 15" descr="Icon&#10;&#10;Description automatically generated">
            <a:extLst>
              <a:ext uri="{FF2B5EF4-FFF2-40B4-BE49-F238E27FC236}">
                <a16:creationId xmlns:a16="http://schemas.microsoft.com/office/drawing/2014/main" id="{E1606CA5-5E03-4E52-B744-146BD05F89B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656" r="5282" b="19382"/>
          <a:stretch/>
        </p:blipFill>
        <p:spPr>
          <a:xfrm>
            <a:off x="4265240" y="13648"/>
            <a:ext cx="7915648" cy="6858000"/>
          </a:xfrm>
          <a:custGeom>
            <a:avLst/>
            <a:gdLst>
              <a:gd name="connsiteX0" fmla="*/ 0 w 7915648"/>
              <a:gd name="connsiteY0" fmla="*/ 0 h 6858000"/>
              <a:gd name="connsiteX1" fmla="*/ 7915648 w 7915648"/>
              <a:gd name="connsiteY1" fmla="*/ 0 h 6858000"/>
              <a:gd name="connsiteX2" fmla="*/ 7915648 w 7915648"/>
              <a:gd name="connsiteY2" fmla="*/ 6858000 h 6858000"/>
              <a:gd name="connsiteX3" fmla="*/ 0 w 79156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915648" h="6858000">
                <a:moveTo>
                  <a:pt x="0" y="0"/>
                </a:moveTo>
                <a:lnTo>
                  <a:pt x="7915648" y="0"/>
                </a:lnTo>
                <a:lnTo>
                  <a:pt x="7915648" y="6858000"/>
                </a:lnTo>
                <a:lnTo>
                  <a:pt x="0" y="6858000"/>
                </a:lnTo>
                <a:close/>
              </a:path>
            </a:pathLst>
          </a:custGeom>
        </p:spPr>
      </p:pic>
      <p:sp>
        <p:nvSpPr>
          <p:cNvPr id="8" name="Text Placeholder 8">
            <a:extLst>
              <a:ext uri="{FF2B5EF4-FFF2-40B4-BE49-F238E27FC236}">
                <a16:creationId xmlns:a16="http://schemas.microsoft.com/office/drawing/2014/main" id="{A04A2FAC-A0EA-2D4A-C472-C61D2BF075E4}"/>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5FBE5829-B806-81D6-105E-738C6499BE4A}"/>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194261948"/>
      </p:ext>
    </p:extLst>
  </p:cSld>
  <p:clrMapOvr>
    <a:masterClrMapping/>
  </p:clrMapOvr>
  <p:extLst>
    <p:ext uri="{DCECCB84-F9BA-43D5-87BE-67443E8EF086}">
      <p15:sldGuideLst xmlns:p15="http://schemas.microsoft.com/office/powerpoint/2012/main">
        <p15:guide id="1" pos="3817">
          <p15:clr>
            <a:srgbClr val="FBAE40"/>
          </p15:clr>
        </p15:guide>
        <p15:guide id="2" pos="767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title B">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75C563F-521C-426C-BE4C-379C8295ECA1}"/>
              </a:ext>
            </a:extLst>
          </p:cNvPr>
          <p:cNvSpPr/>
          <p:nvPr userDrawn="1"/>
        </p:nvSpPr>
        <p:spPr>
          <a:xfrm>
            <a:off x="8112090" y="1"/>
            <a:ext cx="4079911" cy="6857999"/>
          </a:xfrm>
          <a:custGeom>
            <a:avLst/>
            <a:gdLst>
              <a:gd name="connsiteX0" fmla="*/ 145156 w 4079911"/>
              <a:gd name="connsiteY0" fmla="*/ 0 h 6857999"/>
              <a:gd name="connsiteX1" fmla="*/ 4079911 w 4079911"/>
              <a:gd name="connsiteY1" fmla="*/ 0 h 6857999"/>
              <a:gd name="connsiteX2" fmla="*/ 4079911 w 4079911"/>
              <a:gd name="connsiteY2" fmla="*/ 6857999 h 6857999"/>
              <a:gd name="connsiteX3" fmla="*/ 284539 w 4079911"/>
              <a:gd name="connsiteY3" fmla="*/ 6857999 h 6857999"/>
              <a:gd name="connsiteX4" fmla="*/ 943899 w 4079911"/>
              <a:gd name="connsiteY4" fmla="*/ 6164826 h 6857999"/>
              <a:gd name="connsiteX5" fmla="*/ 2861187 w 4079911"/>
              <a:gd name="connsiteY5" fmla="*/ 4807974 h 6857999"/>
              <a:gd name="connsiteX6" fmla="*/ 2861187 w 4079911"/>
              <a:gd name="connsiteY6" fmla="*/ 2536723 h 6857999"/>
              <a:gd name="connsiteX7" fmla="*/ 0 w 4079911"/>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911" h="6857999">
                <a:moveTo>
                  <a:pt x="145156" y="0"/>
                </a:moveTo>
                <a:lnTo>
                  <a:pt x="4079911" y="0"/>
                </a:lnTo>
                <a:lnTo>
                  <a:pt x="4079911" y="6857999"/>
                </a:lnTo>
                <a:lnTo>
                  <a:pt x="284539" y="6857999"/>
                </a:lnTo>
                <a:lnTo>
                  <a:pt x="943899" y="6164826"/>
                </a:lnTo>
                <a:lnTo>
                  <a:pt x="2861187" y="4807974"/>
                </a:lnTo>
                <a:lnTo>
                  <a:pt x="2861187" y="2536723"/>
                </a:lnTo>
                <a:lnTo>
                  <a:pt x="0" y="1002890"/>
                </a:lnTo>
                <a:close/>
              </a:path>
            </a:pathLst>
          </a:custGeom>
          <a:gradFill flip="none" rotWithShape="1">
            <a:gsLst>
              <a:gs pos="0">
                <a:schemeClr val="accent3"/>
              </a:gs>
              <a:gs pos="98947">
                <a:schemeClr val="accent3">
                  <a:lumMod val="20000"/>
                  <a:lumOff val="80000"/>
                </a:schemeClr>
              </a:gs>
              <a:gs pos="75000">
                <a:schemeClr val="accent3">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2" name="Picture 11" descr="Icon&#10;&#10;Description automatically generated">
            <a:extLst>
              <a:ext uri="{FF2B5EF4-FFF2-40B4-BE49-F238E27FC236}">
                <a16:creationId xmlns:a16="http://schemas.microsoft.com/office/drawing/2014/main" id="{8F159C22-46EF-4E4C-B53A-FB0E30AFB69C}"/>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650" b="28326"/>
          <a:stretch/>
        </p:blipFill>
        <p:spPr>
          <a:xfrm>
            <a:off x="8112088" y="0"/>
            <a:ext cx="4079912" cy="6858000"/>
          </a:xfrm>
          <a:custGeom>
            <a:avLst/>
            <a:gdLst>
              <a:gd name="connsiteX0" fmla="*/ 0 w 4079912"/>
              <a:gd name="connsiteY0" fmla="*/ 0 h 6858000"/>
              <a:gd name="connsiteX1" fmla="*/ 4079912 w 4079912"/>
              <a:gd name="connsiteY1" fmla="*/ 0 h 6858000"/>
              <a:gd name="connsiteX2" fmla="*/ 4079912 w 4079912"/>
              <a:gd name="connsiteY2" fmla="*/ 6858000 h 6858000"/>
              <a:gd name="connsiteX3" fmla="*/ 0 w 40799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9912" h="6858000">
                <a:moveTo>
                  <a:pt x="0" y="0"/>
                </a:moveTo>
                <a:lnTo>
                  <a:pt x="4079912" y="0"/>
                </a:lnTo>
                <a:lnTo>
                  <a:pt x="4079912" y="6858000"/>
                </a:lnTo>
                <a:lnTo>
                  <a:pt x="0" y="6858000"/>
                </a:lnTo>
                <a:close/>
              </a:path>
            </a:pathLst>
          </a:custGeom>
        </p:spPr>
      </p:pic>
      <p:pic>
        <p:nvPicPr>
          <p:cNvPr id="3" name="Picture 2" descr="Shape, icon, arrow&#10;&#10;Description automatically generated">
            <a:extLst>
              <a:ext uri="{FF2B5EF4-FFF2-40B4-BE49-F238E27FC236}">
                <a16:creationId xmlns:a16="http://schemas.microsoft.com/office/drawing/2014/main" id="{F616E3B6-3533-C566-A35F-C1A5CCB719D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073" b="18647"/>
          <a:stretch/>
        </p:blipFill>
        <p:spPr>
          <a:xfrm>
            <a:off x="4406557" y="0"/>
            <a:ext cx="8183064" cy="6858000"/>
          </a:xfrm>
          <a:prstGeom prst="rect">
            <a:avLst/>
          </a:prstGeom>
        </p:spPr>
      </p:pic>
      <p:sp>
        <p:nvSpPr>
          <p:cNvPr id="8" name="Text Placeholder 8">
            <a:extLst>
              <a:ext uri="{FF2B5EF4-FFF2-40B4-BE49-F238E27FC236}">
                <a16:creationId xmlns:a16="http://schemas.microsoft.com/office/drawing/2014/main" id="{936EEBF6-1580-CAA7-A75F-85E38C540849}"/>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9AD452A4-C0AB-49DE-F7F0-21A728006C52}"/>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4237830089"/>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ter title C">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DA72EFBB-976D-4927-BF45-927AC39B027F}"/>
              </a:ext>
            </a:extLst>
          </p:cNvPr>
          <p:cNvSpPr/>
          <p:nvPr userDrawn="1"/>
        </p:nvSpPr>
        <p:spPr>
          <a:xfrm>
            <a:off x="8166646" y="1"/>
            <a:ext cx="4025355" cy="6857999"/>
          </a:xfrm>
          <a:custGeom>
            <a:avLst/>
            <a:gdLst>
              <a:gd name="connsiteX0" fmla="*/ 145156 w 4025355"/>
              <a:gd name="connsiteY0" fmla="*/ 0 h 6857999"/>
              <a:gd name="connsiteX1" fmla="*/ 4025355 w 4025355"/>
              <a:gd name="connsiteY1" fmla="*/ 0 h 6857999"/>
              <a:gd name="connsiteX2" fmla="*/ 4025355 w 4025355"/>
              <a:gd name="connsiteY2" fmla="*/ 6857999 h 6857999"/>
              <a:gd name="connsiteX3" fmla="*/ 284539 w 4025355"/>
              <a:gd name="connsiteY3" fmla="*/ 6857999 h 6857999"/>
              <a:gd name="connsiteX4" fmla="*/ 943899 w 4025355"/>
              <a:gd name="connsiteY4" fmla="*/ 6164826 h 6857999"/>
              <a:gd name="connsiteX5" fmla="*/ 2861187 w 4025355"/>
              <a:gd name="connsiteY5" fmla="*/ 4807974 h 6857999"/>
              <a:gd name="connsiteX6" fmla="*/ 2861187 w 4025355"/>
              <a:gd name="connsiteY6" fmla="*/ 2536723 h 6857999"/>
              <a:gd name="connsiteX7" fmla="*/ 0 w 4025355"/>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5355" h="6857999">
                <a:moveTo>
                  <a:pt x="145156" y="0"/>
                </a:moveTo>
                <a:lnTo>
                  <a:pt x="4025355" y="0"/>
                </a:lnTo>
                <a:lnTo>
                  <a:pt x="4025355" y="6857999"/>
                </a:lnTo>
                <a:lnTo>
                  <a:pt x="284539" y="6857999"/>
                </a:lnTo>
                <a:lnTo>
                  <a:pt x="943899" y="6164826"/>
                </a:lnTo>
                <a:lnTo>
                  <a:pt x="2861187" y="4807974"/>
                </a:lnTo>
                <a:lnTo>
                  <a:pt x="2861187" y="2536723"/>
                </a:lnTo>
                <a:lnTo>
                  <a:pt x="0" y="1002890"/>
                </a:lnTo>
                <a:close/>
              </a:path>
            </a:pathLst>
          </a:custGeom>
          <a:gradFill flip="none" rotWithShape="1">
            <a:gsLst>
              <a:gs pos="0">
                <a:schemeClr val="accent5"/>
              </a:gs>
              <a:gs pos="98947">
                <a:schemeClr val="accent5">
                  <a:lumMod val="20000"/>
                  <a:lumOff val="80000"/>
                </a:schemeClr>
              </a:gs>
              <a:gs pos="75000">
                <a:schemeClr val="accent5">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2" name="Picture 11" descr="Icon&#10;&#10;Description automatically generated">
            <a:extLst>
              <a:ext uri="{FF2B5EF4-FFF2-40B4-BE49-F238E27FC236}">
                <a16:creationId xmlns:a16="http://schemas.microsoft.com/office/drawing/2014/main" id="{B799C62F-5C00-45DA-96C0-50494CE7E3DB}"/>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8100" b="28326"/>
          <a:stretch/>
        </p:blipFill>
        <p:spPr>
          <a:xfrm>
            <a:off x="8166644" y="0"/>
            <a:ext cx="4025356" cy="6858000"/>
          </a:xfrm>
          <a:custGeom>
            <a:avLst/>
            <a:gdLst>
              <a:gd name="connsiteX0" fmla="*/ 0 w 4025356"/>
              <a:gd name="connsiteY0" fmla="*/ 0 h 6858000"/>
              <a:gd name="connsiteX1" fmla="*/ 4025356 w 4025356"/>
              <a:gd name="connsiteY1" fmla="*/ 0 h 6858000"/>
              <a:gd name="connsiteX2" fmla="*/ 4025356 w 4025356"/>
              <a:gd name="connsiteY2" fmla="*/ 6858000 h 6858000"/>
              <a:gd name="connsiteX3" fmla="*/ 0 w 402535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25356" h="6858000">
                <a:moveTo>
                  <a:pt x="0" y="0"/>
                </a:moveTo>
                <a:lnTo>
                  <a:pt x="4025356" y="0"/>
                </a:lnTo>
                <a:lnTo>
                  <a:pt x="4025356" y="6858000"/>
                </a:lnTo>
                <a:lnTo>
                  <a:pt x="0" y="6858000"/>
                </a:lnTo>
                <a:close/>
              </a:path>
            </a:pathLst>
          </a:custGeom>
        </p:spPr>
      </p:pic>
      <p:pic>
        <p:nvPicPr>
          <p:cNvPr id="3" name="Picture 2" descr="Icon&#10;&#10;Description automatically generated">
            <a:extLst>
              <a:ext uri="{FF2B5EF4-FFF2-40B4-BE49-F238E27FC236}">
                <a16:creationId xmlns:a16="http://schemas.microsoft.com/office/drawing/2014/main" id="{4B7108A3-61C7-C25C-D687-58DC2E87E13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202" b="18901"/>
          <a:stretch/>
        </p:blipFill>
        <p:spPr>
          <a:xfrm>
            <a:off x="4438404" y="1"/>
            <a:ext cx="8232887" cy="6858000"/>
          </a:xfrm>
          <a:prstGeom prst="rect">
            <a:avLst/>
          </a:prstGeom>
        </p:spPr>
      </p:pic>
      <p:sp>
        <p:nvSpPr>
          <p:cNvPr id="8" name="Text Placeholder 8">
            <a:extLst>
              <a:ext uri="{FF2B5EF4-FFF2-40B4-BE49-F238E27FC236}">
                <a16:creationId xmlns:a16="http://schemas.microsoft.com/office/drawing/2014/main" id="{50D6E265-044F-3637-29A4-B80A7B148DE6}"/>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B3DFEF7D-3522-2D43-5DAD-9BCAB8AAA6C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1573893834"/>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title 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C44F8057-F13D-4D8A-8442-FFF3B9F9850D}"/>
              </a:ext>
            </a:extLst>
          </p:cNvPr>
          <p:cNvSpPr/>
          <p:nvPr userDrawn="1"/>
        </p:nvSpPr>
        <p:spPr>
          <a:xfrm>
            <a:off x="8112054" y="1"/>
            <a:ext cx="4079947" cy="6857999"/>
          </a:xfrm>
          <a:custGeom>
            <a:avLst/>
            <a:gdLst>
              <a:gd name="connsiteX0" fmla="*/ 145156 w 4079947"/>
              <a:gd name="connsiteY0" fmla="*/ 0 h 6857999"/>
              <a:gd name="connsiteX1" fmla="*/ 4079947 w 4079947"/>
              <a:gd name="connsiteY1" fmla="*/ 0 h 6857999"/>
              <a:gd name="connsiteX2" fmla="*/ 4079947 w 4079947"/>
              <a:gd name="connsiteY2" fmla="*/ 6857999 h 6857999"/>
              <a:gd name="connsiteX3" fmla="*/ 284539 w 4079947"/>
              <a:gd name="connsiteY3" fmla="*/ 6857999 h 6857999"/>
              <a:gd name="connsiteX4" fmla="*/ 943899 w 4079947"/>
              <a:gd name="connsiteY4" fmla="*/ 6164826 h 6857999"/>
              <a:gd name="connsiteX5" fmla="*/ 2861187 w 4079947"/>
              <a:gd name="connsiteY5" fmla="*/ 4807974 h 6857999"/>
              <a:gd name="connsiteX6" fmla="*/ 2861187 w 4079947"/>
              <a:gd name="connsiteY6" fmla="*/ 2536723 h 6857999"/>
              <a:gd name="connsiteX7" fmla="*/ 0 w 4079947"/>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947" h="6857999">
                <a:moveTo>
                  <a:pt x="145156" y="0"/>
                </a:moveTo>
                <a:lnTo>
                  <a:pt x="4079947" y="0"/>
                </a:lnTo>
                <a:lnTo>
                  <a:pt x="4079947" y="6857999"/>
                </a:lnTo>
                <a:lnTo>
                  <a:pt x="284539" y="6857999"/>
                </a:lnTo>
                <a:lnTo>
                  <a:pt x="943899" y="6164826"/>
                </a:lnTo>
                <a:lnTo>
                  <a:pt x="2861187" y="4807974"/>
                </a:lnTo>
                <a:lnTo>
                  <a:pt x="2861187" y="2536723"/>
                </a:lnTo>
                <a:lnTo>
                  <a:pt x="0" y="1002890"/>
                </a:lnTo>
                <a:close/>
              </a:path>
            </a:pathLst>
          </a:custGeom>
          <a:gradFill flip="none" rotWithShape="1">
            <a:gsLst>
              <a:gs pos="0">
                <a:schemeClr val="accent2">
                  <a:lumMod val="60000"/>
                  <a:lumOff val="40000"/>
                </a:schemeClr>
              </a:gs>
              <a:gs pos="98947">
                <a:schemeClr val="accent5">
                  <a:lumMod val="20000"/>
                  <a:lumOff val="80000"/>
                </a:schemeClr>
              </a:gs>
              <a:gs pos="75000">
                <a:schemeClr val="accent2">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23" name="Picture 22" descr="Icon&#10;&#10;Description automatically generated">
            <a:extLst>
              <a:ext uri="{FF2B5EF4-FFF2-40B4-BE49-F238E27FC236}">
                <a16:creationId xmlns:a16="http://schemas.microsoft.com/office/drawing/2014/main" id="{64212513-E88B-47CC-B1AF-24450A9B7B96}"/>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649" b="28326"/>
          <a:stretch/>
        </p:blipFill>
        <p:spPr>
          <a:xfrm>
            <a:off x="8112052" y="0"/>
            <a:ext cx="4079948" cy="6858000"/>
          </a:xfrm>
          <a:custGeom>
            <a:avLst/>
            <a:gdLst>
              <a:gd name="connsiteX0" fmla="*/ 0 w 4079948"/>
              <a:gd name="connsiteY0" fmla="*/ 0 h 6858000"/>
              <a:gd name="connsiteX1" fmla="*/ 4079948 w 4079948"/>
              <a:gd name="connsiteY1" fmla="*/ 0 h 6858000"/>
              <a:gd name="connsiteX2" fmla="*/ 4079948 w 4079948"/>
              <a:gd name="connsiteY2" fmla="*/ 6858000 h 6858000"/>
              <a:gd name="connsiteX3" fmla="*/ 0 w 40799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9948" h="6858000">
                <a:moveTo>
                  <a:pt x="0" y="0"/>
                </a:moveTo>
                <a:lnTo>
                  <a:pt x="4079948" y="0"/>
                </a:lnTo>
                <a:lnTo>
                  <a:pt x="4079948" y="6858000"/>
                </a:lnTo>
                <a:lnTo>
                  <a:pt x="0" y="6858000"/>
                </a:lnTo>
                <a:close/>
              </a:path>
            </a:pathLst>
          </a:custGeom>
        </p:spPr>
      </p:pic>
      <p:sp>
        <p:nvSpPr>
          <p:cNvPr id="8" name="Text Placeholder 8">
            <a:extLst>
              <a:ext uri="{FF2B5EF4-FFF2-40B4-BE49-F238E27FC236}">
                <a16:creationId xmlns:a16="http://schemas.microsoft.com/office/drawing/2014/main" id="{50D6E265-044F-3637-29A4-B80A7B148DE6}"/>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B3DFEF7D-3522-2D43-5DAD-9BCAB8AAA6C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4" name="Picture 3" descr="Icon&#10;&#10;Description automatically generated">
            <a:extLst>
              <a:ext uri="{FF2B5EF4-FFF2-40B4-BE49-F238E27FC236}">
                <a16:creationId xmlns:a16="http://schemas.microsoft.com/office/drawing/2014/main" id="{1D628B0A-5F72-ED32-290F-C428C30BED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7926" b="18805"/>
          <a:stretch/>
        </p:blipFill>
        <p:spPr>
          <a:xfrm>
            <a:off x="4432579" y="0"/>
            <a:ext cx="8184507" cy="6858000"/>
          </a:xfrm>
          <a:prstGeom prst="rect">
            <a:avLst/>
          </a:prstGeom>
        </p:spPr>
      </p:pic>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871528558"/>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BE787-34D2-DDEC-A143-EF863845A93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D7B7DBF-1AB2-254A-E5D2-F7865C6BD2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40285F4-65D2-235D-BE11-AA2B6CE56458}"/>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5" name="Footer Placeholder 4">
            <a:extLst>
              <a:ext uri="{FF2B5EF4-FFF2-40B4-BE49-F238E27FC236}">
                <a16:creationId xmlns:a16="http://schemas.microsoft.com/office/drawing/2014/main" id="{5082CCFD-5DA9-B8F3-F7E5-2765F4E0852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6923E8B-D297-863F-6CE9-DD6BE5759078}"/>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3711910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title 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6326CD9-6109-4719-9D40-91EA8C9245C5}"/>
              </a:ext>
            </a:extLst>
          </p:cNvPr>
          <p:cNvSpPr/>
          <p:nvPr userDrawn="1"/>
        </p:nvSpPr>
        <p:spPr>
          <a:xfrm>
            <a:off x="8152998" y="2"/>
            <a:ext cx="4039003" cy="6857999"/>
          </a:xfrm>
          <a:custGeom>
            <a:avLst/>
            <a:gdLst>
              <a:gd name="connsiteX0" fmla="*/ 145156 w 4039003"/>
              <a:gd name="connsiteY0" fmla="*/ 0 h 6857999"/>
              <a:gd name="connsiteX1" fmla="*/ 4039003 w 4039003"/>
              <a:gd name="connsiteY1" fmla="*/ 0 h 6857999"/>
              <a:gd name="connsiteX2" fmla="*/ 4039003 w 4039003"/>
              <a:gd name="connsiteY2" fmla="*/ 6857999 h 6857999"/>
              <a:gd name="connsiteX3" fmla="*/ 284539 w 4039003"/>
              <a:gd name="connsiteY3" fmla="*/ 6857999 h 6857999"/>
              <a:gd name="connsiteX4" fmla="*/ 943899 w 4039003"/>
              <a:gd name="connsiteY4" fmla="*/ 6164826 h 6857999"/>
              <a:gd name="connsiteX5" fmla="*/ 2861187 w 4039003"/>
              <a:gd name="connsiteY5" fmla="*/ 4807974 h 6857999"/>
              <a:gd name="connsiteX6" fmla="*/ 2861187 w 4039003"/>
              <a:gd name="connsiteY6" fmla="*/ 2536723 h 6857999"/>
              <a:gd name="connsiteX7" fmla="*/ 0 w 4039003"/>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9003" h="6857999">
                <a:moveTo>
                  <a:pt x="145156" y="0"/>
                </a:moveTo>
                <a:lnTo>
                  <a:pt x="4039003" y="0"/>
                </a:lnTo>
                <a:lnTo>
                  <a:pt x="4039003" y="6857999"/>
                </a:lnTo>
                <a:lnTo>
                  <a:pt x="284539" y="6857999"/>
                </a:lnTo>
                <a:lnTo>
                  <a:pt x="943899" y="6164826"/>
                </a:lnTo>
                <a:lnTo>
                  <a:pt x="2861187" y="4807974"/>
                </a:lnTo>
                <a:lnTo>
                  <a:pt x="2861187" y="2536723"/>
                </a:lnTo>
                <a:lnTo>
                  <a:pt x="0" y="1002890"/>
                </a:lnTo>
                <a:close/>
              </a:path>
            </a:pathLst>
          </a:custGeom>
          <a:gradFill flip="none" rotWithShape="1">
            <a:gsLst>
              <a:gs pos="0">
                <a:schemeClr val="accent6"/>
              </a:gs>
              <a:gs pos="98947">
                <a:schemeClr val="accent6">
                  <a:lumMod val="20000"/>
                  <a:lumOff val="80000"/>
                </a:schemeClr>
              </a:gs>
              <a:gs pos="75000">
                <a:schemeClr val="accent6">
                  <a:lumMod val="60000"/>
                  <a:lumOff val="4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2" name="Picture 11" descr="Icon&#10;&#10;Description automatically generated">
            <a:extLst>
              <a:ext uri="{FF2B5EF4-FFF2-40B4-BE49-F238E27FC236}">
                <a16:creationId xmlns:a16="http://schemas.microsoft.com/office/drawing/2014/main" id="{AE06C2EE-A9F7-46C1-ACD3-A0985222208F}"/>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987" b="28326"/>
          <a:stretch/>
        </p:blipFill>
        <p:spPr>
          <a:xfrm>
            <a:off x="8152996" y="1"/>
            <a:ext cx="4039004" cy="6858000"/>
          </a:xfrm>
          <a:custGeom>
            <a:avLst/>
            <a:gdLst>
              <a:gd name="connsiteX0" fmla="*/ 0 w 4039004"/>
              <a:gd name="connsiteY0" fmla="*/ 0 h 6858000"/>
              <a:gd name="connsiteX1" fmla="*/ 4039004 w 4039004"/>
              <a:gd name="connsiteY1" fmla="*/ 0 h 6858000"/>
              <a:gd name="connsiteX2" fmla="*/ 4039004 w 4039004"/>
              <a:gd name="connsiteY2" fmla="*/ 6858000 h 6858000"/>
              <a:gd name="connsiteX3" fmla="*/ 0 w 40390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39004" h="6858000">
                <a:moveTo>
                  <a:pt x="0" y="0"/>
                </a:moveTo>
                <a:lnTo>
                  <a:pt x="4039004" y="0"/>
                </a:lnTo>
                <a:lnTo>
                  <a:pt x="4039004" y="6858000"/>
                </a:lnTo>
                <a:lnTo>
                  <a:pt x="0" y="6858000"/>
                </a:lnTo>
                <a:close/>
              </a:path>
            </a:pathLst>
          </a:custGeom>
        </p:spPr>
      </p:pic>
      <p:pic>
        <p:nvPicPr>
          <p:cNvPr id="3" name="Picture 2" descr="Icon, arrow&#10;&#10;Description automatically generated">
            <a:extLst>
              <a:ext uri="{FF2B5EF4-FFF2-40B4-BE49-F238E27FC236}">
                <a16:creationId xmlns:a16="http://schemas.microsoft.com/office/drawing/2014/main" id="{311E371A-DEBC-9E7F-2616-557D75F6D0C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329" b="19025"/>
          <a:stretch/>
        </p:blipFill>
        <p:spPr>
          <a:xfrm>
            <a:off x="4391658" y="0"/>
            <a:ext cx="8265985" cy="6857999"/>
          </a:xfrm>
          <a:prstGeom prst="rect">
            <a:avLst/>
          </a:prstGeom>
        </p:spPr>
      </p:pic>
      <p:sp>
        <p:nvSpPr>
          <p:cNvPr id="8" name="Text Placeholder 8">
            <a:extLst>
              <a:ext uri="{FF2B5EF4-FFF2-40B4-BE49-F238E27FC236}">
                <a16:creationId xmlns:a16="http://schemas.microsoft.com/office/drawing/2014/main" id="{6ADD4650-C5A6-14A3-153D-E5FF678A5DBD}"/>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A08B9372-F631-DB4C-726A-CDB0053804A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2321310198"/>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lvl1pPr>
              <a:defRPr sz="3500"/>
            </a:lvl1p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552542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green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descr="Logo, icon&#10;&#10;Description automatically generated with medium confidence">
            <a:extLst>
              <a:ext uri="{FF2B5EF4-FFF2-40B4-BE49-F238E27FC236}">
                <a16:creationId xmlns:a16="http://schemas.microsoft.com/office/drawing/2014/main" id="{7CCABDE6-ECEE-678C-B8FF-1D9600EFEE38}"/>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5" y="0"/>
            <a:ext cx="5178247" cy="6858000"/>
          </a:xfrm>
          <a:prstGeom prst="rect">
            <a:avLst/>
          </a:prstGeom>
        </p:spPr>
      </p:pic>
    </p:spTree>
    <p:extLst>
      <p:ext uri="{BB962C8B-B14F-4D97-AF65-F5344CB8AC3E}">
        <p14:creationId xmlns:p14="http://schemas.microsoft.com/office/powerpoint/2010/main" val="1368254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_pink graphic">
    <p:spTree>
      <p:nvGrpSpPr>
        <p:cNvPr id="1" name=""/>
        <p:cNvGrpSpPr/>
        <p:nvPr/>
      </p:nvGrpSpPr>
      <p:grpSpPr>
        <a:xfrm>
          <a:off x="0" y="0"/>
          <a:ext cx="0" cy="0"/>
          <a:chOff x="0" y="0"/>
          <a:chExt cx="0" cy="0"/>
        </a:xfrm>
      </p:grpSpPr>
      <p:pic>
        <p:nvPicPr>
          <p:cNvPr id="5" name="Picture 4" descr="Shape, arrow&#10;&#10;Description automatically generated">
            <a:extLst>
              <a:ext uri="{FF2B5EF4-FFF2-40B4-BE49-F238E27FC236}">
                <a16:creationId xmlns:a16="http://schemas.microsoft.com/office/drawing/2014/main" id="{8ADC6083-7CB7-7DFE-C562-91F08D4CAEA0}"/>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5"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548621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dark blue graphic">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858A478D-C5B0-0D70-17B9-1984C333FA32}"/>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3"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3950947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_light blue graphic">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2E74074E-18C5-0F5E-CA47-046F1980D746}"/>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2"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48934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_purple graphic">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47318944-FB05-4B74-2BDE-10CE80BF526C}"/>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3" y="-1905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3817847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_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611840"/>
          </a:xfrm>
        </p:spPr>
        <p:txBody>
          <a:bodyPr/>
          <a:lstStyle/>
          <a:p>
            <a:r>
              <a:rPr lang="en-US"/>
              <a:t>Click to edit Master title style</a:t>
            </a:r>
            <a:endParaRPr lang="en-CA"/>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65A6A31-6B38-A1FC-CAE9-C62E5D73B2F5}"/>
              </a:ext>
            </a:extLst>
          </p:cNvPr>
          <p:cNvSpPr>
            <a:spLocks noGrp="1"/>
          </p:cNvSpPr>
          <p:nvPr>
            <p:ph type="body" sz="quarter" idx="12"/>
          </p:nvPr>
        </p:nvSpPr>
        <p:spPr>
          <a:xfrm>
            <a:off x="535520" y="1016001"/>
            <a:ext cx="11118849" cy="694267"/>
          </a:xfrm>
        </p:spPr>
        <p:txBody>
          <a:bodyPr/>
          <a:lstStyle>
            <a:lvl1pPr marL="0" indent="0">
              <a:buNone/>
              <a:defRPr i="1">
                <a:solidFill>
                  <a:schemeClr val="accent5">
                    <a:lumMod val="60000"/>
                    <a:lumOff val="40000"/>
                  </a:schemeClr>
                </a:solidFill>
              </a:defRPr>
            </a:lvl1pPr>
          </a:lstStyle>
          <a:p>
            <a:pPr lvl="0"/>
            <a:endParaRPr lang="en-CA"/>
          </a:p>
        </p:txBody>
      </p:sp>
      <p:sp>
        <p:nvSpPr>
          <p:cNvPr id="7" name="Text Placeholder 5">
            <a:extLst>
              <a:ext uri="{FF2B5EF4-FFF2-40B4-BE49-F238E27FC236}">
                <a16:creationId xmlns:a16="http://schemas.microsoft.com/office/drawing/2014/main" id="{19071D26-AAE0-64F0-CC5F-F23F3D08766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Tree>
    <p:extLst>
      <p:ext uri="{BB962C8B-B14F-4D97-AF65-F5344CB8AC3E}">
        <p14:creationId xmlns:p14="http://schemas.microsoft.com/office/powerpoint/2010/main" val="10174214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5" name="Text Placeholder 5">
            <a:extLst>
              <a:ext uri="{FF2B5EF4-FFF2-40B4-BE49-F238E27FC236}">
                <a16:creationId xmlns:a16="http://schemas.microsoft.com/office/drawing/2014/main" id="{49E6CBDD-B889-F127-FC51-4C51B4C5B894}"/>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Tree>
    <p:extLst>
      <p:ext uri="{BB962C8B-B14F-4D97-AF65-F5344CB8AC3E}">
        <p14:creationId xmlns:p14="http://schemas.microsoft.com/office/powerpoint/2010/main" val="6669688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bwMode="white">
          <a:xfrm>
            <a:off x="430217" y="656825"/>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a:solidFill>
                  <a:schemeClr val="bg1"/>
                </a:solidFill>
              </a:rPr>
              <a:t>If you see any </a:t>
            </a:r>
            <a:r>
              <a:rPr lang="en-GB" sz="4400" b="1" i="1" noProof="0">
                <a:solidFill>
                  <a:schemeClr val="bg1"/>
                </a:solidFill>
              </a:rPr>
              <a:t>layouts after this </a:t>
            </a:r>
            <a:r>
              <a:rPr lang="en-GB" sz="4400" b="0" i="0" noProof="0">
                <a:solidFill>
                  <a:schemeClr val="bg1"/>
                </a:solidFill>
              </a:rPr>
              <a:t>one</a:t>
            </a:r>
            <a:r>
              <a:rPr lang="en-GB" sz="4400" b="1" i="1" noProof="0">
                <a:solidFill>
                  <a:schemeClr val="bg1"/>
                </a:solidFill>
              </a:rPr>
              <a:t>,</a:t>
            </a:r>
            <a:br>
              <a:rPr lang="en-GB" sz="4400" b="0" i="0" noProof="0">
                <a:solidFill>
                  <a:schemeClr val="bg1"/>
                </a:solidFill>
              </a:rPr>
            </a:br>
            <a:r>
              <a:rPr lang="en-GB" sz="4400" b="0" noProof="0">
                <a:solidFill>
                  <a:schemeClr val="bg1"/>
                </a:solidFill>
              </a:rPr>
              <a:t>do not use them. These layouts </a:t>
            </a:r>
            <a:r>
              <a:rPr lang="en-GB" sz="4400" b="1" i="1" u="none" noProof="0">
                <a:solidFill>
                  <a:schemeClr val="bg1"/>
                </a:solidFill>
              </a:rPr>
              <a:t>are not </a:t>
            </a:r>
            <a:r>
              <a:rPr lang="en-GB" sz="4400" b="0" noProof="0">
                <a:solidFill>
                  <a:schemeClr val="bg1"/>
                </a:solidFill>
              </a:rPr>
              <a:t>part of our corporate template.</a:t>
            </a:r>
            <a:br>
              <a:rPr lang="en-GB" sz="2800" b="0" noProof="0">
                <a:solidFill>
                  <a:schemeClr val="bg1"/>
                </a:solidFill>
              </a:rPr>
            </a:br>
            <a:br>
              <a:rPr lang="en-GB" sz="2800" b="0" noProof="0">
                <a:solidFill>
                  <a:schemeClr val="bg1"/>
                </a:solidFill>
              </a:rPr>
            </a:br>
            <a:endParaRPr lang="en-GB"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white">
          <a:xfrm rot="8100000">
            <a:off x="10404875" y="3325227"/>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white">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white">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white">
          <a:xfrm>
            <a:off x="430213" y="2588376"/>
            <a:ext cx="10152347" cy="2215991"/>
          </a:xfrm>
          <a:prstGeom prst="rect">
            <a:avLst/>
          </a:prstGeom>
        </p:spPr>
        <p:txBody>
          <a:bodyPr wrap="square">
            <a:spAutoFit/>
          </a:bodyPr>
          <a:lstStyle/>
          <a:p>
            <a:pPr algn="ctr"/>
            <a:r>
              <a:rPr lang="en-GB" sz="13800" b="1" i="1" noProof="0">
                <a:solidFill>
                  <a:schemeClr val="bg1"/>
                </a:solidFill>
              </a:rPr>
              <a:t>Do not use </a:t>
            </a:r>
            <a:endParaRPr lang="en-GB" sz="2400" b="1" i="1"/>
          </a:p>
        </p:txBody>
      </p:sp>
      <p:sp>
        <p:nvSpPr>
          <p:cNvPr id="16" name="Do not use">
            <a:extLst>
              <a:ext uri="{FF2B5EF4-FFF2-40B4-BE49-F238E27FC236}">
                <a16:creationId xmlns:a16="http://schemas.microsoft.com/office/drawing/2014/main" id="{A8FA78FA-4D94-4717-B7C6-6F86378D6B01}"/>
              </a:ext>
            </a:extLst>
          </p:cNvPr>
          <p:cNvSpPr txBox="1"/>
          <p:nvPr userDrawn="1"/>
        </p:nvSpPr>
        <p:spPr bwMode="white">
          <a:xfrm>
            <a:off x="430217" y="5186455"/>
            <a:ext cx="11356975"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Also notice: Layouts after this might contain potential confidential information.</a:t>
            </a:r>
            <a:br>
              <a:rPr lang="en-GB" sz="1800" b="0" noProof="0">
                <a:solidFill>
                  <a:schemeClr val="bg1"/>
                </a:solidFill>
              </a:rPr>
            </a:br>
            <a:endParaRPr lang="en-GB" sz="1800" b="0" noProof="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bwMode="white">
          <a:xfrm>
            <a:off x="0" y="6912000"/>
            <a:ext cx="0" cy="0"/>
          </a:xfrm>
          <a:prstGeom prst="rect">
            <a:avLst/>
          </a:prstGeom>
        </p:spPr>
        <p:txBody>
          <a:bodyPr/>
          <a:lstStyle>
            <a:lvl1pPr>
              <a:defRPr>
                <a:noFill/>
              </a:defRPr>
            </a:lvl1pPr>
          </a:lstStyle>
          <a:p>
            <a:fld id="{9F65B27A-09D4-4045-A1E1-7A255ABBF5A9}" type="datetime3">
              <a:rPr lang="en-US" smtClean="0"/>
              <a:t>25 March 2024</a:t>
            </a:fld>
            <a:endParaRPr lang="en-GB"/>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bwMode="white">
          <a:xfrm>
            <a:off x="0" y="6912000"/>
            <a:ext cx="0" cy="0"/>
          </a:xfrm>
          <a:prstGeom prst="rect">
            <a:avLst/>
          </a:prstGeom>
        </p:spPr>
        <p:txBody>
          <a:bodyPr/>
          <a:lstStyle>
            <a:lvl1pPr>
              <a:defRPr>
                <a:noFill/>
              </a:defRPr>
            </a:lvl1pPr>
          </a:lstStyle>
          <a:p>
            <a:endParaRPr lang="en-GB"/>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bwMode="white">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a:p>
        </p:txBody>
      </p:sp>
    </p:spTree>
    <p:extLst>
      <p:ext uri="{BB962C8B-B14F-4D97-AF65-F5344CB8AC3E}">
        <p14:creationId xmlns:p14="http://schemas.microsoft.com/office/powerpoint/2010/main" val="1214407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6EA6A-F17F-E4AD-97AA-D91CE343C3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C1DBD3C-EA78-E74E-49B2-B39BBACF8B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91476A-806D-DB9E-642E-AA5DE27680F2}"/>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5" name="Footer Placeholder 4">
            <a:extLst>
              <a:ext uri="{FF2B5EF4-FFF2-40B4-BE49-F238E27FC236}">
                <a16:creationId xmlns:a16="http://schemas.microsoft.com/office/drawing/2014/main" id="{EE2FAC48-8360-52A6-9575-CC01AF29194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D836406-110B-3536-4483-6E765F99A825}"/>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18370396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461C9-C68F-188B-DE8C-00E0C6956E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FB32C835-67AB-0CFF-D13D-6E47A9F0A4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90FC04C-76CB-FCEB-4A34-1ECF37B86436}"/>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5" name="Footer Placeholder 4">
            <a:extLst>
              <a:ext uri="{FF2B5EF4-FFF2-40B4-BE49-F238E27FC236}">
                <a16:creationId xmlns:a16="http://schemas.microsoft.com/office/drawing/2014/main" id="{537A5DF1-389B-10CF-C5FC-D17AE791A04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165A670-DB1A-8905-807E-2F8ADDA6D0B2}"/>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4225832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BE787-34D2-DDEC-A143-EF863845A93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D7B7DBF-1AB2-254A-E5D2-F7865C6BD2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40285F4-65D2-235D-BE11-AA2B6CE56458}"/>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5" name="Footer Placeholder 4">
            <a:extLst>
              <a:ext uri="{FF2B5EF4-FFF2-40B4-BE49-F238E27FC236}">
                <a16:creationId xmlns:a16="http://schemas.microsoft.com/office/drawing/2014/main" id="{5082CCFD-5DA9-B8F3-F7E5-2765F4E0852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6923E8B-D297-863F-6CE9-DD6BE5759078}"/>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37119100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6EA6A-F17F-E4AD-97AA-D91CE343C3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C1DBD3C-EA78-E74E-49B2-B39BBACF8B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91476A-806D-DB9E-642E-AA5DE27680F2}"/>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5" name="Footer Placeholder 4">
            <a:extLst>
              <a:ext uri="{FF2B5EF4-FFF2-40B4-BE49-F238E27FC236}">
                <a16:creationId xmlns:a16="http://schemas.microsoft.com/office/drawing/2014/main" id="{EE2FAC48-8360-52A6-9575-CC01AF29194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D836406-110B-3536-4483-6E765F99A825}"/>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18370396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5F580-D4FF-55D6-C33D-10E480FC0D9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985C16F-3740-7CDE-8BE8-67E4486053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9BF7B498-E752-C601-3844-734808A6B6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117F0B8A-ABF7-577A-31BB-CB307EDFF966}"/>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6" name="Footer Placeholder 5">
            <a:extLst>
              <a:ext uri="{FF2B5EF4-FFF2-40B4-BE49-F238E27FC236}">
                <a16:creationId xmlns:a16="http://schemas.microsoft.com/office/drawing/2014/main" id="{6E9438FE-6D64-CBB9-B1EB-1CA445DDCE5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A263CD7-F9D8-F7C8-06C1-638179EF85E8}"/>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35170001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BA2F8-6D47-E309-4003-B933067CC5B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2DDB211-F863-B617-9186-AC552D5C0D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FA45A0-4ECD-DF4D-31D2-68855F61B8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FFC09360-65A9-02FA-E59E-B1E1CCFD39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7BB925-2654-E06C-5640-09C04D3F77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83195AC-5EB9-C82B-60C2-B4AB391BC9DE}"/>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8" name="Footer Placeholder 7">
            <a:extLst>
              <a:ext uri="{FF2B5EF4-FFF2-40B4-BE49-F238E27FC236}">
                <a16:creationId xmlns:a16="http://schemas.microsoft.com/office/drawing/2014/main" id="{F55435AE-91D7-8DCC-F085-0504E65D8A6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42ECCC70-7213-7F30-7820-5844C0F760A7}"/>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7228836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FE6E6-479A-84B5-F1B0-374630BED7D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DCB9305-4CB8-4FC6-EFE3-2164011F33C4}"/>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4" name="Footer Placeholder 3">
            <a:extLst>
              <a:ext uri="{FF2B5EF4-FFF2-40B4-BE49-F238E27FC236}">
                <a16:creationId xmlns:a16="http://schemas.microsoft.com/office/drawing/2014/main" id="{21243D01-F579-9B8A-7AB7-15CBFFD2F65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40D7D20-2B08-F23F-215D-22ABFB6CFD9C}"/>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19025704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C039C0-6001-FDEC-45B6-7F993D49B554}"/>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3" name="Footer Placeholder 2">
            <a:extLst>
              <a:ext uri="{FF2B5EF4-FFF2-40B4-BE49-F238E27FC236}">
                <a16:creationId xmlns:a16="http://schemas.microsoft.com/office/drawing/2014/main" id="{7DA20854-4B1C-75F6-BD16-FFC4C8865388}"/>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3988BD21-3C98-3F10-CB1F-05BB7D3BC5B9}"/>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11966791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3D0C2-7AB0-3C16-F297-2B8584C0B4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070A11E-4482-CBD5-61DA-5D3F711D08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BE45B17-F196-1895-2B80-B1CB6A4D06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FB7DC7-BFB3-13AB-79D7-EBD326D2E8EB}"/>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6" name="Footer Placeholder 5">
            <a:extLst>
              <a:ext uri="{FF2B5EF4-FFF2-40B4-BE49-F238E27FC236}">
                <a16:creationId xmlns:a16="http://schemas.microsoft.com/office/drawing/2014/main" id="{6AFEFAF8-7EAA-BDB0-9477-F8FD241AA8E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00F085C-64EE-9874-3C1C-60AE168630D6}"/>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7533544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10781-6982-C3AE-7E08-0FF6F3D0F5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BF5D369-6D32-2605-67C6-3C4229B5E4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8EFB6868-FB9E-4DE5-91C9-9C5FEAB059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90677A-B394-BA4C-6D47-45BAEEC7D11D}"/>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6" name="Footer Placeholder 5">
            <a:extLst>
              <a:ext uri="{FF2B5EF4-FFF2-40B4-BE49-F238E27FC236}">
                <a16:creationId xmlns:a16="http://schemas.microsoft.com/office/drawing/2014/main" id="{65900CF5-1258-8AE9-B8AE-0D7015C27E6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B4DB4FE-A115-C6D3-0C14-C53E80E0AD4B}"/>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8889976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03898-9193-ABAB-5FC2-BD5F0C93B09B}"/>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E8DBEAC-1E7B-B36D-A189-A9135D233E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097DEE3-BB2D-4728-A7F0-C6EDE5C47A21}"/>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5" name="Footer Placeholder 4">
            <a:extLst>
              <a:ext uri="{FF2B5EF4-FFF2-40B4-BE49-F238E27FC236}">
                <a16:creationId xmlns:a16="http://schemas.microsoft.com/office/drawing/2014/main" id="{63E3C60B-D212-959F-1BFA-6CEDC12916C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37F51E2-E69F-4DC7-3A10-C904804F62D5}"/>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915638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5F580-D4FF-55D6-C33D-10E480FC0D9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985C16F-3740-7CDE-8BE8-67E4486053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9BF7B498-E752-C601-3844-734808A6B6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117F0B8A-ABF7-577A-31BB-CB307EDFF966}"/>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6" name="Footer Placeholder 5">
            <a:extLst>
              <a:ext uri="{FF2B5EF4-FFF2-40B4-BE49-F238E27FC236}">
                <a16:creationId xmlns:a16="http://schemas.microsoft.com/office/drawing/2014/main" id="{6E9438FE-6D64-CBB9-B1EB-1CA445DDCE5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A263CD7-F9D8-F7C8-06C1-638179EF85E8}"/>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35170001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F43D27-40D0-EEB6-2C73-AECE42BA1D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1B24679-A4E5-E039-1A91-4FCFC0DA0A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FD03C33-21EA-05C9-81D1-B948D8A94B0E}"/>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5" name="Footer Placeholder 4">
            <a:extLst>
              <a:ext uri="{FF2B5EF4-FFF2-40B4-BE49-F238E27FC236}">
                <a16:creationId xmlns:a16="http://schemas.microsoft.com/office/drawing/2014/main" id="{958EC2BB-585C-D5F1-60EE-6638F71AE50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2B491AE-E712-01C0-9F7C-256F41674E05}"/>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3646858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2430835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BA2F8-6D47-E309-4003-B933067CC5B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2DDB211-F863-B617-9186-AC552D5C0D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FA45A0-4ECD-DF4D-31D2-68855F61B8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FFC09360-65A9-02FA-E59E-B1E1CCFD39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7BB925-2654-E06C-5640-09C04D3F77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83195AC-5EB9-C82B-60C2-B4AB391BC9DE}"/>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8" name="Footer Placeholder 7">
            <a:extLst>
              <a:ext uri="{FF2B5EF4-FFF2-40B4-BE49-F238E27FC236}">
                <a16:creationId xmlns:a16="http://schemas.microsoft.com/office/drawing/2014/main" id="{F55435AE-91D7-8DCC-F085-0504E65D8A6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42ECCC70-7213-7F30-7820-5844C0F760A7}"/>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72288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FE6E6-479A-84B5-F1B0-374630BED7D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DCB9305-4CB8-4FC6-EFE3-2164011F33C4}"/>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4" name="Footer Placeholder 3">
            <a:extLst>
              <a:ext uri="{FF2B5EF4-FFF2-40B4-BE49-F238E27FC236}">
                <a16:creationId xmlns:a16="http://schemas.microsoft.com/office/drawing/2014/main" id="{21243D01-F579-9B8A-7AB7-15CBFFD2F65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40D7D20-2B08-F23F-215D-22ABFB6CFD9C}"/>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1902570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C039C0-6001-FDEC-45B6-7F993D49B554}"/>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3" name="Footer Placeholder 2">
            <a:extLst>
              <a:ext uri="{FF2B5EF4-FFF2-40B4-BE49-F238E27FC236}">
                <a16:creationId xmlns:a16="http://schemas.microsoft.com/office/drawing/2014/main" id="{7DA20854-4B1C-75F6-BD16-FFC4C8865388}"/>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3988BD21-3C98-3F10-CB1F-05BB7D3BC5B9}"/>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1196679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3D0C2-7AB0-3C16-F297-2B8584C0B4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070A11E-4482-CBD5-61DA-5D3F711D08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BE45B17-F196-1895-2B80-B1CB6A4D06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FB7DC7-BFB3-13AB-79D7-EBD326D2E8EB}"/>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6" name="Footer Placeholder 5">
            <a:extLst>
              <a:ext uri="{FF2B5EF4-FFF2-40B4-BE49-F238E27FC236}">
                <a16:creationId xmlns:a16="http://schemas.microsoft.com/office/drawing/2014/main" id="{6AFEFAF8-7EAA-BDB0-9477-F8FD241AA8E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00F085C-64EE-9874-3C1C-60AE168630D6}"/>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753354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10781-6982-C3AE-7E08-0FF6F3D0F5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BF5D369-6D32-2605-67C6-3C4229B5E4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8EFB6868-FB9E-4DE5-91C9-9C5FEAB059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90677A-B394-BA4C-6D47-45BAEEC7D11D}"/>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6" name="Footer Placeholder 5">
            <a:extLst>
              <a:ext uri="{FF2B5EF4-FFF2-40B4-BE49-F238E27FC236}">
                <a16:creationId xmlns:a16="http://schemas.microsoft.com/office/drawing/2014/main" id="{65900CF5-1258-8AE9-B8AE-0D7015C27E6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B4DB4FE-A115-C6D3-0C14-C53E80E0AD4B}"/>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888997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6" Type="http://schemas.openxmlformats.org/officeDocument/2006/relationships/tags" Target="../tags/tag10.xml"/><Relationship Id="rId21" Type="http://schemas.openxmlformats.org/officeDocument/2006/relationships/tags" Target="../tags/tag5.xml"/><Relationship Id="rId42" Type="http://schemas.openxmlformats.org/officeDocument/2006/relationships/tags" Target="../tags/tag26.xml"/><Relationship Id="rId47" Type="http://schemas.openxmlformats.org/officeDocument/2006/relationships/tags" Target="../tags/tag31.xml"/><Relationship Id="rId63" Type="http://schemas.openxmlformats.org/officeDocument/2006/relationships/tags" Target="../tags/tag47.xml"/><Relationship Id="rId68" Type="http://schemas.openxmlformats.org/officeDocument/2006/relationships/tags" Target="../tags/tag52.xml"/><Relationship Id="rId84" Type="http://schemas.openxmlformats.org/officeDocument/2006/relationships/tags" Target="../tags/tag68.xml"/><Relationship Id="rId89" Type="http://schemas.openxmlformats.org/officeDocument/2006/relationships/tags" Target="../tags/tag73.xml"/><Relationship Id="rId16" Type="http://schemas.openxmlformats.org/officeDocument/2006/relationships/theme" Target="../theme/theme2.xml"/><Relationship Id="rId11" Type="http://schemas.openxmlformats.org/officeDocument/2006/relationships/slideLayout" Target="../slideLayouts/slideLayout25.xml"/><Relationship Id="rId32" Type="http://schemas.openxmlformats.org/officeDocument/2006/relationships/tags" Target="../tags/tag16.xml"/><Relationship Id="rId37" Type="http://schemas.openxmlformats.org/officeDocument/2006/relationships/tags" Target="../tags/tag21.xml"/><Relationship Id="rId53" Type="http://schemas.openxmlformats.org/officeDocument/2006/relationships/tags" Target="../tags/tag37.xml"/><Relationship Id="rId58" Type="http://schemas.openxmlformats.org/officeDocument/2006/relationships/tags" Target="../tags/tag42.xml"/><Relationship Id="rId74" Type="http://schemas.openxmlformats.org/officeDocument/2006/relationships/tags" Target="../tags/tag58.xml"/><Relationship Id="rId79" Type="http://schemas.openxmlformats.org/officeDocument/2006/relationships/tags" Target="../tags/tag63.xml"/><Relationship Id="rId102" Type="http://schemas.openxmlformats.org/officeDocument/2006/relationships/tags" Target="../tags/tag86.xml"/><Relationship Id="rId5" Type="http://schemas.openxmlformats.org/officeDocument/2006/relationships/slideLayout" Target="../slideLayouts/slideLayout19.xml"/><Relationship Id="rId90" Type="http://schemas.openxmlformats.org/officeDocument/2006/relationships/tags" Target="../tags/tag74.xml"/><Relationship Id="rId95" Type="http://schemas.openxmlformats.org/officeDocument/2006/relationships/tags" Target="../tags/tag79.xml"/><Relationship Id="rId22" Type="http://schemas.openxmlformats.org/officeDocument/2006/relationships/tags" Target="../tags/tag6.xml"/><Relationship Id="rId27" Type="http://schemas.openxmlformats.org/officeDocument/2006/relationships/tags" Target="../tags/tag11.xml"/><Relationship Id="rId43" Type="http://schemas.openxmlformats.org/officeDocument/2006/relationships/tags" Target="../tags/tag27.xml"/><Relationship Id="rId48" Type="http://schemas.openxmlformats.org/officeDocument/2006/relationships/tags" Target="../tags/tag32.xml"/><Relationship Id="rId64" Type="http://schemas.openxmlformats.org/officeDocument/2006/relationships/tags" Target="../tags/tag48.xml"/><Relationship Id="rId69" Type="http://schemas.openxmlformats.org/officeDocument/2006/relationships/tags" Target="../tags/tag53.xml"/><Relationship Id="rId80" Type="http://schemas.openxmlformats.org/officeDocument/2006/relationships/tags" Target="../tags/tag64.xml"/><Relationship Id="rId85" Type="http://schemas.openxmlformats.org/officeDocument/2006/relationships/tags" Target="../tags/tag69.xml"/><Relationship Id="rId12" Type="http://schemas.openxmlformats.org/officeDocument/2006/relationships/slideLayout" Target="../slideLayouts/slideLayout26.xml"/><Relationship Id="rId17" Type="http://schemas.openxmlformats.org/officeDocument/2006/relationships/tags" Target="../tags/tag1.xml"/><Relationship Id="rId33" Type="http://schemas.openxmlformats.org/officeDocument/2006/relationships/tags" Target="../tags/tag17.xml"/><Relationship Id="rId38" Type="http://schemas.openxmlformats.org/officeDocument/2006/relationships/tags" Target="../tags/tag22.xml"/><Relationship Id="rId59" Type="http://schemas.openxmlformats.org/officeDocument/2006/relationships/tags" Target="../tags/tag43.xml"/><Relationship Id="rId103" Type="http://schemas.openxmlformats.org/officeDocument/2006/relationships/tags" Target="../tags/tag87.xml"/><Relationship Id="rId20" Type="http://schemas.openxmlformats.org/officeDocument/2006/relationships/tags" Target="../tags/tag4.xml"/><Relationship Id="rId41" Type="http://schemas.openxmlformats.org/officeDocument/2006/relationships/tags" Target="../tags/tag25.xml"/><Relationship Id="rId54" Type="http://schemas.openxmlformats.org/officeDocument/2006/relationships/tags" Target="../tags/tag38.xml"/><Relationship Id="rId62" Type="http://schemas.openxmlformats.org/officeDocument/2006/relationships/tags" Target="../tags/tag46.xml"/><Relationship Id="rId70" Type="http://schemas.openxmlformats.org/officeDocument/2006/relationships/tags" Target="../tags/tag54.xml"/><Relationship Id="rId75" Type="http://schemas.openxmlformats.org/officeDocument/2006/relationships/tags" Target="../tags/tag59.xml"/><Relationship Id="rId83" Type="http://schemas.openxmlformats.org/officeDocument/2006/relationships/tags" Target="../tags/tag67.xml"/><Relationship Id="rId88" Type="http://schemas.openxmlformats.org/officeDocument/2006/relationships/tags" Target="../tags/tag72.xml"/><Relationship Id="rId91" Type="http://schemas.openxmlformats.org/officeDocument/2006/relationships/tags" Target="../tags/tag75.xml"/><Relationship Id="rId96" Type="http://schemas.openxmlformats.org/officeDocument/2006/relationships/tags" Target="../tags/tag8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5" Type="http://schemas.openxmlformats.org/officeDocument/2006/relationships/slideLayout" Target="../slideLayouts/slideLayout29.xml"/><Relationship Id="rId23" Type="http://schemas.openxmlformats.org/officeDocument/2006/relationships/tags" Target="../tags/tag7.xml"/><Relationship Id="rId28" Type="http://schemas.openxmlformats.org/officeDocument/2006/relationships/tags" Target="../tags/tag12.xml"/><Relationship Id="rId36" Type="http://schemas.openxmlformats.org/officeDocument/2006/relationships/tags" Target="../tags/tag20.xml"/><Relationship Id="rId49" Type="http://schemas.openxmlformats.org/officeDocument/2006/relationships/tags" Target="../tags/tag33.xml"/><Relationship Id="rId57" Type="http://schemas.openxmlformats.org/officeDocument/2006/relationships/tags" Target="../tags/tag41.xml"/><Relationship Id="rId10" Type="http://schemas.openxmlformats.org/officeDocument/2006/relationships/slideLayout" Target="../slideLayouts/slideLayout24.xml"/><Relationship Id="rId31" Type="http://schemas.openxmlformats.org/officeDocument/2006/relationships/tags" Target="../tags/tag15.xml"/><Relationship Id="rId44" Type="http://schemas.openxmlformats.org/officeDocument/2006/relationships/tags" Target="../tags/tag28.xml"/><Relationship Id="rId52" Type="http://schemas.openxmlformats.org/officeDocument/2006/relationships/tags" Target="../tags/tag36.xml"/><Relationship Id="rId60" Type="http://schemas.openxmlformats.org/officeDocument/2006/relationships/tags" Target="../tags/tag44.xml"/><Relationship Id="rId65" Type="http://schemas.openxmlformats.org/officeDocument/2006/relationships/tags" Target="../tags/tag49.xml"/><Relationship Id="rId73" Type="http://schemas.openxmlformats.org/officeDocument/2006/relationships/tags" Target="../tags/tag57.xml"/><Relationship Id="rId78" Type="http://schemas.openxmlformats.org/officeDocument/2006/relationships/tags" Target="../tags/tag62.xml"/><Relationship Id="rId81" Type="http://schemas.openxmlformats.org/officeDocument/2006/relationships/tags" Target="../tags/tag65.xml"/><Relationship Id="rId86" Type="http://schemas.openxmlformats.org/officeDocument/2006/relationships/tags" Target="../tags/tag70.xml"/><Relationship Id="rId94" Type="http://schemas.openxmlformats.org/officeDocument/2006/relationships/tags" Target="../tags/tag78.xml"/><Relationship Id="rId99" Type="http://schemas.openxmlformats.org/officeDocument/2006/relationships/tags" Target="../tags/tag83.xml"/><Relationship Id="rId101" Type="http://schemas.openxmlformats.org/officeDocument/2006/relationships/tags" Target="../tags/tag85.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3" Type="http://schemas.openxmlformats.org/officeDocument/2006/relationships/slideLayout" Target="../slideLayouts/slideLayout27.xml"/><Relationship Id="rId18" Type="http://schemas.openxmlformats.org/officeDocument/2006/relationships/tags" Target="../tags/tag2.xml"/><Relationship Id="rId39" Type="http://schemas.openxmlformats.org/officeDocument/2006/relationships/tags" Target="../tags/tag23.xml"/><Relationship Id="rId34" Type="http://schemas.openxmlformats.org/officeDocument/2006/relationships/tags" Target="../tags/tag18.xml"/><Relationship Id="rId50" Type="http://schemas.openxmlformats.org/officeDocument/2006/relationships/tags" Target="../tags/tag34.xml"/><Relationship Id="rId55" Type="http://schemas.openxmlformats.org/officeDocument/2006/relationships/tags" Target="../tags/tag39.xml"/><Relationship Id="rId76" Type="http://schemas.openxmlformats.org/officeDocument/2006/relationships/tags" Target="../tags/tag60.xml"/><Relationship Id="rId97" Type="http://schemas.openxmlformats.org/officeDocument/2006/relationships/tags" Target="../tags/tag81.xml"/><Relationship Id="rId104" Type="http://schemas.openxmlformats.org/officeDocument/2006/relationships/tags" Target="../tags/tag88.xml"/><Relationship Id="rId7" Type="http://schemas.openxmlformats.org/officeDocument/2006/relationships/slideLayout" Target="../slideLayouts/slideLayout21.xml"/><Relationship Id="rId71" Type="http://schemas.openxmlformats.org/officeDocument/2006/relationships/tags" Target="../tags/tag55.xml"/><Relationship Id="rId92" Type="http://schemas.openxmlformats.org/officeDocument/2006/relationships/tags" Target="../tags/tag76.xml"/><Relationship Id="rId2" Type="http://schemas.openxmlformats.org/officeDocument/2006/relationships/slideLayout" Target="../slideLayouts/slideLayout16.xml"/><Relationship Id="rId29" Type="http://schemas.openxmlformats.org/officeDocument/2006/relationships/tags" Target="../tags/tag13.xml"/><Relationship Id="rId24" Type="http://schemas.openxmlformats.org/officeDocument/2006/relationships/tags" Target="../tags/tag8.xml"/><Relationship Id="rId40" Type="http://schemas.openxmlformats.org/officeDocument/2006/relationships/tags" Target="../tags/tag24.xml"/><Relationship Id="rId45" Type="http://schemas.openxmlformats.org/officeDocument/2006/relationships/tags" Target="../tags/tag29.xml"/><Relationship Id="rId66" Type="http://schemas.openxmlformats.org/officeDocument/2006/relationships/tags" Target="../tags/tag50.xml"/><Relationship Id="rId87" Type="http://schemas.openxmlformats.org/officeDocument/2006/relationships/tags" Target="../tags/tag71.xml"/><Relationship Id="rId61" Type="http://schemas.openxmlformats.org/officeDocument/2006/relationships/tags" Target="../tags/tag45.xml"/><Relationship Id="rId82" Type="http://schemas.openxmlformats.org/officeDocument/2006/relationships/tags" Target="../tags/tag66.xml"/><Relationship Id="rId19" Type="http://schemas.openxmlformats.org/officeDocument/2006/relationships/tags" Target="../tags/tag3.xml"/><Relationship Id="rId14" Type="http://schemas.openxmlformats.org/officeDocument/2006/relationships/slideLayout" Target="../slideLayouts/slideLayout28.xml"/><Relationship Id="rId30" Type="http://schemas.openxmlformats.org/officeDocument/2006/relationships/tags" Target="../tags/tag14.xml"/><Relationship Id="rId35" Type="http://schemas.openxmlformats.org/officeDocument/2006/relationships/tags" Target="../tags/tag19.xml"/><Relationship Id="rId56" Type="http://schemas.openxmlformats.org/officeDocument/2006/relationships/tags" Target="../tags/tag40.xml"/><Relationship Id="rId77" Type="http://schemas.openxmlformats.org/officeDocument/2006/relationships/tags" Target="../tags/tag61.xml"/><Relationship Id="rId100" Type="http://schemas.openxmlformats.org/officeDocument/2006/relationships/tags" Target="../tags/tag84.xml"/><Relationship Id="rId105" Type="http://schemas.openxmlformats.org/officeDocument/2006/relationships/image" Target="../media/image1.png"/><Relationship Id="rId8" Type="http://schemas.openxmlformats.org/officeDocument/2006/relationships/slideLayout" Target="../slideLayouts/slideLayout22.xml"/><Relationship Id="rId51" Type="http://schemas.openxmlformats.org/officeDocument/2006/relationships/tags" Target="../tags/tag35.xml"/><Relationship Id="rId72" Type="http://schemas.openxmlformats.org/officeDocument/2006/relationships/tags" Target="../tags/tag56.xml"/><Relationship Id="rId93" Type="http://schemas.openxmlformats.org/officeDocument/2006/relationships/tags" Target="../tags/tag77.xml"/><Relationship Id="rId98" Type="http://schemas.openxmlformats.org/officeDocument/2006/relationships/tags" Target="../tags/tag82.xml"/><Relationship Id="rId3" Type="http://schemas.openxmlformats.org/officeDocument/2006/relationships/slideLayout" Target="../slideLayouts/slideLayout17.xml"/><Relationship Id="rId25" Type="http://schemas.openxmlformats.org/officeDocument/2006/relationships/tags" Target="../tags/tag9.xml"/><Relationship Id="rId46" Type="http://schemas.openxmlformats.org/officeDocument/2006/relationships/tags" Target="../tags/tag30.xml"/><Relationship Id="rId67" Type="http://schemas.openxmlformats.org/officeDocument/2006/relationships/tags" Target="../tags/tag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5AAEAC-F210-6201-94AA-C1B3F57F21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6B5AE74-D954-E0B9-8633-F28675F25C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4B9A190-894B-26E0-27B9-D3590DACD6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42E11C-E1DE-45B9-B960-2FD01F24971F}" type="datetimeFigureOut">
              <a:rPr lang="en-CA" smtClean="0"/>
              <a:t>2024-03-25</a:t>
            </a:fld>
            <a:endParaRPr lang="en-CA"/>
          </a:p>
        </p:txBody>
      </p:sp>
      <p:sp>
        <p:nvSpPr>
          <p:cNvPr id="5" name="Footer Placeholder 4">
            <a:extLst>
              <a:ext uri="{FF2B5EF4-FFF2-40B4-BE49-F238E27FC236}">
                <a16:creationId xmlns:a16="http://schemas.microsoft.com/office/drawing/2014/main" id="{2FC945B4-D346-1FFD-836E-F8A11CE59B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4CEB9801-51DF-63DE-5CF7-1F0587ABF5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DEC1D-88EB-420B-999E-E5869F21215D}" type="slidenum">
              <a:rPr lang="en-CA" smtClean="0"/>
              <a:t>‹#›</a:t>
            </a:fld>
            <a:endParaRPr lang="en-CA"/>
          </a:p>
        </p:txBody>
      </p:sp>
    </p:spTree>
    <p:extLst>
      <p:ext uri="{BB962C8B-B14F-4D97-AF65-F5344CB8AC3E}">
        <p14:creationId xmlns:p14="http://schemas.microsoft.com/office/powerpoint/2010/main" val="3743895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7" r:id="rId13"/>
    <p:sldLayoutId id="214748367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240" y="1710320"/>
            <a:ext cx="10896000" cy="4266000"/>
          </a:xfrm>
          <a:prstGeom prst="rect">
            <a:avLst/>
          </a:prstGeom>
        </p:spPr>
        <p:txBody>
          <a:bodyPr vert="horz" lIns="0" tIns="0" rIns="0" bIns="0" rtlCol="0">
            <a:noAutofit/>
          </a:bodyPr>
          <a:lstStyle/>
          <a:p>
            <a:pPr lvl="0"/>
            <a:r>
              <a:rPr lang="en-GB" noProof="0"/>
              <a:t>Level 1</a:t>
            </a:r>
          </a:p>
          <a:p>
            <a:pPr lvl="1"/>
            <a:r>
              <a:rPr lang="en-GB" noProof="0"/>
              <a:t>Level 2</a:t>
            </a:r>
          </a:p>
          <a:p>
            <a:pPr lvl="2"/>
            <a:r>
              <a:rPr lang="en-GB" noProof="0"/>
              <a:t>Level 3</a:t>
            </a:r>
          </a:p>
          <a:p>
            <a:pPr lvl="3"/>
            <a:r>
              <a:rPr lang="en-GB" noProof="0"/>
              <a:t>Level 4, Header</a:t>
            </a:r>
          </a:p>
          <a:p>
            <a:pPr lvl="4"/>
            <a:r>
              <a:rPr lang="en-GB" noProof="0"/>
              <a:t>Level 5, Body</a:t>
            </a:r>
          </a:p>
          <a:p>
            <a:pPr lvl="5"/>
            <a:r>
              <a:rPr lang="en-GB" noProof="0"/>
              <a:t>Level 6</a:t>
            </a:r>
          </a:p>
          <a:p>
            <a:pPr lvl="6"/>
            <a:r>
              <a:rPr lang="en-GB" noProof="0"/>
              <a:t>Level 7, Small Header</a:t>
            </a:r>
          </a:p>
          <a:p>
            <a:pPr lvl="7"/>
            <a:r>
              <a:rPr lang="en-GB" noProof="0"/>
              <a:t>Level 8, Small Body</a:t>
            </a:r>
          </a:p>
          <a:p>
            <a:pPr lvl="8"/>
            <a:r>
              <a:rPr lang="en-GB" noProof="0"/>
              <a:t>Level 9, 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6240" y="414320"/>
            <a:ext cx="10896000" cy="1296000"/>
          </a:xfrm>
          <a:prstGeom prst="rect">
            <a:avLst/>
          </a:prstGeom>
        </p:spPr>
        <p:txBody>
          <a:bodyPr vert="horz" lIns="0" tIns="0" rIns="0" bIns="0" rtlCol="0" anchor="t" anchorCtr="0">
            <a:noAutofit/>
          </a:bodyPr>
          <a:lstStyle/>
          <a:p>
            <a:r>
              <a:rPr lang="en-GB"/>
              <a:t>Click to edit Master title style</a:t>
            </a:r>
          </a:p>
        </p:txBody>
      </p:sp>
      <p:sp>
        <p:nvSpPr>
          <p:cNvPr id="4" name="[WorkArea]" descr="&lt;?xml version=&quot;1.0&quot; encoding=&quot;utf-16&quot;?&gt;&#10;&lt;GridTheme xmlns:xsi=&quot;http://www.w3.org/2001/XMLSchema-instance&quot; xmlns:xsd=&quot;http://www.w3.org/2001/XMLSchema&quot;&gt;&#10;  &lt;GuideLines /&gt;&#10;  &lt;SubGrids&gt;&#10;    &lt;SubGrid&gt;&#10;      &lt;Left&gt;25.51181&lt;/Left&gt;&#10;      &lt;Top&gt;25.51181&lt;/Top&gt;&#10;      &lt;Width&gt;25.51181&lt;/Width&gt;&#10;      &lt;Height&gt;25.51181&lt;/Height&gt;&#10;    &lt;/SubGrid&gt;&#10;    &lt;SubGrid&gt;&#10;      &lt;Left&gt;51.02362&lt;/Left&gt;&#10;      &lt;Top&gt;25.51181&lt;/Top&gt;&#10;      &lt;Width&gt;151.1811&lt;/Width&gt;&#10;      &lt;Height&gt;25.51181&lt;/Height&gt;&#10;    &lt;/SubGrid&gt;&#10;    &lt;SubGrid&gt;&#10;      &lt;Left&gt;202.204727&lt;/Left&gt;&#10;      &lt;Top&gt;25.51181&lt;/Top&gt;&#10;      &lt;Width&gt;25.51181&lt;/Width&gt;&#10;      &lt;Height&gt;25.51181&lt;/Height&gt;&#10;    &lt;/SubGrid&gt;&#10;    &lt;SubGrid&gt;&#10;      &lt;Left&gt;227.716537&lt;/Left&gt;&#10;      &lt;Top&gt;25.51181&lt;/Top&gt;&#10;      &lt;Width&gt;151.1811&lt;/Width&gt;&#10;      &lt;Height&gt;25.51181&lt;/Height&gt;&#10;    &lt;/SubGrid&gt;&#10;    &lt;SubGrid&gt;&#10;      &lt;Left&gt;378.897644&lt;/Left&gt;&#10;      &lt;Top&gt;25.51181&lt;/Top&gt;&#10;      &lt;Width&gt;25.51181&lt;/Width&gt;&#10;      &lt;Height&gt;25.51181&lt;/Height&gt;&#10;    &lt;/SubGrid&gt;&#10;    &lt;SubGrid&gt;&#10;      &lt;Left&gt;404.409454&lt;/Left&gt;&#10;      &lt;Top&gt;25.51181&lt;/Top&gt;&#10;      &lt;Width&gt;151.1811&lt;/Width&gt;&#10;      &lt;Height&gt;25.51181&lt;/Height&gt;&#10;    &lt;/SubGrid&gt;&#10;    &lt;SubGrid&gt;&#10;      &lt;Left&gt;555.5906&lt;/Left&gt;&#10;      &lt;Top&gt;25.51181&lt;/Top&gt;&#10;      &lt;Width&gt;25.51181&lt;/Width&gt;&#10;      &lt;Height&gt;25.51181&lt;/Height&gt;&#10;    &lt;/SubGrid&gt;&#10;    &lt;SubGrid&gt;&#10;      &lt;Left&gt;581.102356&lt;/Left&gt;&#10;      &lt;Top&gt;25.51181&lt;/Top&gt;&#10;      &lt;Width&gt;151.1811&lt;/Width&gt;&#10;      &lt;Height&gt;25.51181&lt;/Height&gt;&#10;    &lt;/SubGrid&gt;&#10;    &lt;SubGrid&gt;&#10;      &lt;Left&gt;732.283447&lt;/Left&gt;&#10;      &lt;Top&gt;25.51181&lt;/Top&gt;&#10;      &lt;Width&gt;25.51181&lt;/Width&gt;&#10;      &lt;Height&gt;25.51181&lt;/Height&gt;&#10;    &lt;/SubGrid&gt;&#10;    &lt;SubGrid&gt;&#10;      &lt;Left&gt;757.7953&lt;/Left&gt;&#10;      &lt;Top&gt;25.51181&lt;/Top&gt;&#10;      &lt;Width&gt;151.1811&lt;/Width&gt;&#10;      &lt;Height&gt;25.51181&lt;/Height&gt;&#10;    &lt;/SubGrid&gt;&#10;    &lt;SubGrid&gt;&#10;      &lt;Left&gt;908.9764&lt;/Left&gt;&#10;      &lt;Top&gt;25.51181&lt;/Top&gt;&#10;      &lt;Width&gt;25.51181&lt;/Width&gt;&#10;      &lt;Height&gt;25.51181&lt;/Height&gt;&#10;    &lt;/SubGrid&gt;&#10;    &lt;SubGrid&gt;&#10;      &lt;Left&gt;25.51181&lt;/Left&gt;&#10;      &lt;Top&gt;218.976379&lt;/Top&gt;&#10;      &lt;Width&gt;25.51181&lt;/Width&gt;&#10;      &lt;Height&gt;25.51181&lt;/Height&gt;&#10;    &lt;/SubGrid&gt;&#10;    &lt;SubGrid&gt;&#10;      &lt;Left&gt;25.51181&lt;/Left&gt;&#10;      &lt;Top&gt;244.48819&lt;/Top&gt;&#10;      &lt;Width&gt;25.51181&lt;/Width&gt;&#10;      &lt;Height&gt;25.51181&lt;/Height&gt;&#10;    &lt;/SubGrid&gt;&#10;    &lt;SubGrid&gt;&#10;      &lt;Left&gt;25.51181&lt;/Left&gt;&#10;      &lt;Top&gt;270&lt;/Top&gt;&#10;      &lt;Width&gt;25.51181&lt;/Width&gt;&#10;      &lt;Height&gt;25.51181&lt;/Height&gt;&#10;    &lt;/SubGrid&gt;&#10;    &lt;SubGrid&gt;&#10;      &lt;Left&gt;25.51181&lt;/Left&gt;&#10;      &lt;Top&gt;295.5118&lt;/Top&gt;&#10;      &lt;Width&gt;25.51181&lt;/Width&gt;&#10;      &lt;Height&gt;25.51181&lt;/Height&gt;&#10;    &lt;/SubGrid&gt;&#10;    &lt;SubGrid&gt;&#10;      &lt;Left&gt;51.02362&lt;/Left&gt;&#10;      &lt;Top&gt;295.5118&lt;/Top&gt;&#10;      &lt;Width&gt;151.1811&lt;/Width&gt;&#10;      &lt;Height&gt;25.51181&lt;/Height&gt;&#10;    &lt;/SubGrid&gt;&#10;    &lt;SubGrid&gt;&#10;      &lt;Left&gt;202.204727&lt;/Left&gt;&#10;      &lt;Top&gt;295.5118&lt;/Top&gt;&#10;      &lt;Width&gt;25.51181&lt;/Width&gt;&#10;      &lt;Height&gt;25.51181&lt;/Height&gt;&#10;    &lt;/SubGrid&gt;&#10;    &lt;SubGrid&gt;&#10;      &lt;Left&gt;51.02362&lt;/Left&gt;&#10;      &lt;Top&gt;270&lt;/Top&gt;&#10;      &lt;Width&gt;151.1811&lt;/Width&gt;&#10;      &lt;Height&gt;25.51181&lt;/Height&gt;&#10;    &lt;/SubGrid&gt;&#10;    &lt;SubGrid&gt;&#10;      &lt;Left&gt;202.204727&lt;/Left&gt;&#10;      &lt;Top&gt;270&lt;/Top&gt;&#10;      &lt;Width&gt;25.51181&lt;/Width&gt;&#10;      &lt;Height&gt;25.51181&lt;/Height&gt;&#10;    &lt;/SubGrid&gt;&#10;    &lt;SubGrid&gt;&#10;      &lt;Left&gt;51.02362&lt;/Left&gt;&#10;      &lt;Top&gt;244.48819&lt;/Top&gt;&#10;      &lt;Width&gt;151.1811&lt;/Width&gt;&#10;      &lt;Height&gt;25.51181&lt;/Height&gt;&#10;    &lt;/SubGrid&gt;&#10;    &lt;SubGrid&gt;&#10;      &lt;Left&gt;202.204727&lt;/Left&gt;&#10;      &lt;Top&gt;244.48819&lt;/Top&gt;&#10;      &lt;Width&gt;25.51181&lt;/Width&gt;&#10;      &lt;Height&gt;25.51181&lt;/Height&gt;&#10;    &lt;/SubGrid&gt;&#10;    &lt;SubGrid&gt;&#10;      &lt;Left&gt;51.02362&lt;/Left&gt;&#10;      &lt;Top&gt;218.976379&lt;/Top&gt;&#10;      &lt;Width&gt;151.1811&lt;/Width&gt;&#10;      &lt;Height&gt;25.51181&lt;/Height&gt;&#10;    &lt;/SubGrid&gt;&#10;    &lt;SubGrid&gt;&#10;      &lt;Left&gt;202.204727&lt;/Left&gt;&#10;      &lt;Top&gt;218.976379&lt;/Top&gt;&#10;      &lt;Width&gt;25.51181&lt;/Width&gt;&#10;      &lt;Height&gt;25.51181&lt;/Height&gt;&#10;    &lt;/SubGrid&gt;&#10;    &lt;SubGrid&gt;&#10;      &lt;Left&gt;25.51181&lt;/Left&gt;&#10;      &lt;Top&gt;488.976379&lt;/Top&gt;&#10;      &lt;Width&gt;25.51181&lt;/Width&gt;&#10;      &lt;Height&gt;25.51181&lt;/Height&gt;&#10;    &lt;/SubGrid&gt;&#10;    &lt;SubGrid&gt;&#10;      &lt;Left&gt;51.02362&lt;/Left&gt;&#10;      &lt;Top&gt;488.976379&lt;/Top&gt;&#10;      &lt;Width&gt;151.1811&lt;/Width&gt;&#10;      &lt;Height&gt;25.51181&lt;/Height&gt;&#10;    &lt;/SubGrid&gt;&#10;    &lt;SubGrid&gt;&#10;      &lt;Left&gt;202.204727&lt;/Left&gt;&#10;      &lt;Top&gt;488.976379&lt;/Top&gt;&#10;      &lt;Width&gt;25.51181&lt;/Width&gt;&#10;      &lt;Height&gt;25.51181&lt;/Height&gt;&#10;    &lt;/SubGrid&gt;&#10;    &lt;SubGrid&gt;&#10;      &lt;Left&gt;227.716537&lt;/Left&gt;&#10;      &lt;Top&gt;488.976379&lt;/Top&gt;&#10;      &lt;Width&gt;151.1811&lt;/Width&gt;&#10;      &lt;Height&gt;25.51181&lt;/Height&gt;&#10;    &lt;/SubGrid&gt;&#10;    &lt;SubGrid&gt;&#10;      &lt;Left&gt;378.897644&lt;/Left&gt;&#10;      &lt;Top&gt;488.976379&lt;/Top&gt;&#10;      &lt;Width&gt;25.51181&lt;/Width&gt;&#10;      &lt;Height&gt;25.51181&lt;/Height&gt;&#10;    &lt;/SubGrid&gt;&#10;    &lt;SubGrid&gt;&#10;      &lt;Left&gt;404.409454&lt;/Left&gt;&#10;      &lt;Top&gt;488.976379&lt;/Top&gt;&#10;      &lt;Width&gt;151.1811&lt;/Width&gt;&#10;      &lt;Height&gt;25.51181&lt;/Height&gt;&#10;    &lt;/SubGrid&gt;&#10;    &lt;SubGrid&gt;&#10;      &lt;Left&gt;555.5906&lt;/Left&gt;&#10;      &lt;Top&gt;488.976379&lt;/Top&gt;&#10;      &lt;Width&gt;25.51181&lt;/Width&gt;&#10;      &lt;Height&gt;25.51181&lt;/Height&gt;&#10;    &lt;/SubGrid&gt;&#10;    &lt;SubGrid&gt;&#10;      &lt;Left&gt;581.102356&lt;/Left&gt;&#10;      &lt;Top&gt;488.976379&lt;/Top&gt;&#10;      &lt;Width&gt;151.1811&lt;/Width&gt;&#10;      &lt;Height&gt;25.51181&lt;/Height&gt;&#10;    &lt;/SubGrid&gt;&#10;    &lt;SubGrid&gt;&#10;      &lt;Left&gt;732.283447&lt;/Left&gt;&#10;      &lt;Top&gt;488.976379&lt;/Top&gt;&#10;      &lt;Width&gt;25.51181&lt;/Width&gt;&#10;      &lt;Height&gt;25.51181&lt;/Height&gt;&#10;    &lt;/SubGrid&gt;&#10;    &lt;SubGrid&gt;&#10;      &lt;Left&gt;757.7953&lt;/Left&gt;&#10;      &lt;Top&gt;488.976379&lt;/Top&gt;&#10;      &lt;Width&gt;151.1811&lt;/Width&gt;&#10;      &lt;Height&gt;25.51181&lt;/Height&gt;&#10;    &lt;/SubGrid&gt;&#10;    &lt;SubGrid&gt;&#10;      &lt;Left&gt;908.9764&lt;/Left&gt;&#10;      &lt;Top&gt;488.976379&lt;/Top&gt;&#10;      &lt;Width&gt;25.51181&lt;/Width&gt;&#10;      &lt;Height&gt;25.51181&lt;/Height&gt;&#10;    &lt;/SubGrid&gt;&#10;    &lt;SubGrid&gt;&#10;      &lt;Left&gt;227.716537&lt;/Left&gt;&#10;      &lt;Top&gt;295.5118&lt;/Top&gt;&#10;      &lt;Width&gt;151.1811&lt;/Width&gt;&#10;      &lt;Height&gt;25.51181&lt;/Height&gt;&#10;    &lt;/SubGrid&gt;&#10;    &lt;SubGrid&gt;&#10;      &lt;Left&gt;378.897644&lt;/Left&gt;&#10;      &lt;Top&gt;295.5118&lt;/Top&gt;&#10;      &lt;Width&gt;25.51181&lt;/Width&gt;&#10;      &lt;Height&gt;25.51181&lt;/Height&gt;&#10;    &lt;/SubGrid&gt;&#10;    &lt;SubGrid&gt;&#10;      &lt;Left&gt;227.716537&lt;/Left&gt;&#10;      &lt;Top&gt;270&lt;/Top&gt;&#10;      &lt;Width&gt;151.1811&lt;/Width&gt;&#10;      &lt;Height&gt;25.51181&lt;/Height&gt;&#10;    &lt;/SubGrid&gt;&#10;    &lt;SubGrid&gt;&#10;      &lt;Left&gt;378.897644&lt;/Left&gt;&#10;      &lt;Top&gt;270&lt;/Top&gt;&#10;      &lt;Width&gt;25.51181&lt;/Width&gt;&#10;      &lt;Height&gt;25.51181&lt;/Height&gt;&#10;    &lt;/SubGrid&gt;&#10;    &lt;SubGrid&gt;&#10;      &lt;Left&gt;227.716537&lt;/Left&gt;&#10;      &lt;Top&gt;244.48819&lt;/Top&gt;&#10;      &lt;Width&gt;151.1811&lt;/Width&gt;&#10;      &lt;Height&gt;25.51181&lt;/Height&gt;&#10;    &lt;/SubGrid&gt;&#10;    &lt;SubGrid&gt;&#10;      &lt;Left&gt;378.897644&lt;/Left&gt;&#10;      &lt;Top&gt;244.48819&lt;/Top&gt;&#10;      &lt;Width&gt;25.51181&lt;/Width&gt;&#10;      &lt;Height&gt;25.51181&lt;/Height&gt;&#10;    &lt;/SubGrid&gt;&#10;    &lt;SubGrid&gt;&#10;      &lt;Left&gt;227.716537&lt;/Left&gt;&#10;      &lt;Top&gt;218.976379&lt;/Top&gt;&#10;      &lt;Width&gt;151.1811&lt;/Width&gt;&#10;      &lt;Height&gt;25.51181&lt;/Height&gt;&#10;    &lt;/SubGrid&gt;&#10;    &lt;SubGrid&gt;&#10;      &lt;Left&gt;378.897644&lt;/Left&gt;&#10;      &lt;Top&gt;218.976379&lt;/Top&gt;&#10;      &lt;Width&gt;25.51181&lt;/Width&gt;&#10;      &lt;Height&gt;25.51181&lt;/Height&gt;&#10;    &lt;/SubGrid&gt;&#10;    &lt;SubGrid&gt;&#10;      &lt;Left&gt;404.409454&lt;/Left&gt;&#10;      &lt;Top&gt;295.5118&lt;/Top&gt;&#10;      &lt;Width&gt;151.1811&lt;/Width&gt;&#10;      &lt;Height&gt;25.51181&lt;/Height&gt;&#10;    &lt;/SubGrid&gt;&#10;    &lt;SubGrid&gt;&#10;      &lt;Left&gt;555.5906&lt;/Left&gt;&#10;      &lt;Top&gt;295.5118&lt;/Top&gt;&#10;      &lt;Width&gt;25.51181&lt;/Width&gt;&#10;      &lt;Height&gt;25.51181&lt;/Height&gt;&#10;    &lt;/SubGrid&gt;&#10;    &lt;SubGrid&gt;&#10;      &lt;Left&gt;404.409454&lt;/Left&gt;&#10;      &lt;Top&gt;270&lt;/Top&gt;&#10;      &lt;Width&gt;151.1811&lt;/Width&gt;&#10;      &lt;Height&gt;25.51181&lt;/Height&gt;&#10;    &lt;/SubGrid&gt;&#10;    &lt;SubGrid&gt;&#10;      &lt;Left&gt;555.5906&lt;/Left&gt;&#10;      &lt;Top&gt;270&lt;/Top&gt;&#10;      &lt;Width&gt;25.51181&lt;/Width&gt;&#10;      &lt;Height&gt;25.51181&lt;/Height&gt;&#10;    &lt;/SubGrid&gt;&#10;    &lt;SubGrid&gt;&#10;      &lt;Left&gt;404.409454&lt;/Left&gt;&#10;      &lt;Top&gt;244.48819&lt;/Top&gt;&#10;      &lt;Width&gt;151.1811&lt;/Width&gt;&#10;      &lt;Height&gt;25.51181&lt;/Height&gt;&#10;    &lt;/SubGrid&gt;&#10;    &lt;SubGrid&gt;&#10;      &lt;Left&gt;555.5906&lt;/Left&gt;&#10;      &lt;Top&gt;244.48819&lt;/Top&gt;&#10;      &lt;Width&gt;25.51181&lt;/Width&gt;&#10;      &lt;Height&gt;25.51181&lt;/Height&gt;&#10;    &lt;/SubGrid&gt;&#10;    &lt;SubGrid&gt;&#10;      &lt;Left&gt;404.409454&lt;/Left&gt;&#10;      &lt;Top&gt;218.976379&lt;/Top&gt;&#10;      &lt;Width&gt;151.1811&lt;/Width&gt;&#10;      &lt;Height&gt;25.51181&lt;/Height&gt;&#10;    &lt;/SubGrid&gt;&#10;    &lt;SubGrid&gt;&#10;      &lt;Left&gt;555.5906&lt;/Left&gt;&#10;      &lt;Top&gt;218.976379&lt;/Top&gt;&#10;      &lt;Width&gt;25.51181&lt;/Width&gt;&#10;      &lt;Height&gt;25.51181&lt;/Height&gt;&#10;    &lt;/SubGrid&gt;&#10;    &lt;SubGrid&gt;&#10;      &lt;Left&gt;581.102356&lt;/Left&gt;&#10;      &lt;Top&gt;295.5118&lt;/Top&gt;&#10;      &lt;Width&gt;151.1811&lt;/Width&gt;&#10;      &lt;Height&gt;25.51181&lt;/Height&gt;&#10;    &lt;/SubGrid&gt;&#10;    &lt;SubGrid&gt;&#10;      &lt;Left&gt;732.283447&lt;/Left&gt;&#10;      &lt;Top&gt;295.5118&lt;/Top&gt;&#10;      &lt;Width&gt;25.51181&lt;/Width&gt;&#10;      &lt;Height&gt;25.51181&lt;/Height&gt;&#10;    &lt;/SubGrid&gt;&#10;    &lt;SubGrid&gt;&#10;      &lt;Left&gt;581.102356&lt;/Left&gt;&#10;      &lt;Top&gt;270&lt;/Top&gt;&#10;      &lt;Width&gt;151.1811&lt;/Width&gt;&#10;      &lt;Height&gt;25.51181&lt;/Height&gt;&#10;    &lt;/SubGrid&gt;&#10;    &lt;SubGrid&gt;&#10;      &lt;Left&gt;732.283447&lt;/Left&gt;&#10;      &lt;Top&gt;270&lt;/Top&gt;&#10;      &lt;Width&gt;25.51181&lt;/Width&gt;&#10;      &lt;Height&gt;25.51181&lt;/Height&gt;&#10;    &lt;/SubGrid&gt;&#10;    &lt;SubGrid&gt;&#10;      &lt;Left&gt;581.102356&lt;/Left&gt;&#10;      &lt;Top&gt;244.48819&lt;/Top&gt;&#10;      &lt;Width&gt;151.1811&lt;/Width&gt;&#10;      &lt;Height&gt;25.51181&lt;/Height&gt;&#10;    &lt;/SubGrid&gt;&#10;    &lt;SubGrid&gt;&#10;      &lt;Left&gt;732.283447&lt;/Left&gt;&#10;      &lt;Top&gt;244.48819&lt;/Top&gt;&#10;      &lt;Width&gt;25.51181&lt;/Width&gt;&#10;      &lt;Height&gt;25.51181&lt;/Height&gt;&#10;    &lt;/SubGrid&gt;&#10;    &lt;SubGrid&gt;&#10;      &lt;Left&gt;581.102356&lt;/Left&gt;&#10;      &lt;Top&gt;218.976379&lt;/Top&gt;&#10;      &lt;Width&gt;151.1811&lt;/Width&gt;&#10;      &lt;Height&gt;25.51181&lt;/Height&gt;&#10;    &lt;/SubGrid&gt;&#10;    &lt;SubGrid&gt;&#10;      &lt;Left&gt;732.283447&lt;/Left&gt;&#10;      &lt;Top&gt;218.976379&lt;/Top&gt;&#10;      &lt;Width&gt;25.51181&lt;/Width&gt;&#10;      &lt;Height&gt;25.51181&lt;/Height&gt;&#10;    &lt;/SubGrid&gt;&#10;    &lt;SubGrid&gt;&#10;      &lt;Left&gt;757.7953&lt;/Left&gt;&#10;      &lt;Top&gt;295.5118&lt;/Top&gt;&#10;      &lt;Width&gt;151.1811&lt;/Width&gt;&#10;      &lt;Height&gt;25.51181&lt;/Height&gt;&#10;    &lt;/SubGrid&gt;&#10;    &lt;SubGrid&gt;&#10;      &lt;Left&gt;908.9764&lt;/Left&gt;&#10;      &lt;Top&gt;295.5118&lt;/Top&gt;&#10;      &lt;Width&gt;25.51181&lt;/Width&gt;&#10;      &lt;Height&gt;25.51181&lt;/Height&gt;&#10;    &lt;/SubGrid&gt;&#10;    &lt;SubGrid&gt;&#10;      &lt;Left&gt;757.7953&lt;/Left&gt;&#10;      &lt;Top&gt;270&lt;/Top&gt;&#10;      &lt;Width&gt;151.1811&lt;/Width&gt;&#10;      &lt;Height&gt;25.51181&lt;/Height&gt;&#10;    &lt;/SubGrid&gt;&#10;    &lt;SubGrid&gt;&#10;      &lt;Left&gt;908.9764&lt;/Left&gt;&#10;      &lt;Top&gt;270&lt;/Top&gt;&#10;      &lt;Width&gt;25.51181&lt;/Width&gt;&#10;      &lt;Height&gt;25.51181&lt;/Height&gt;&#10;    &lt;/SubGrid&gt;&#10;    &lt;SubGrid&gt;&#10;      &lt;Left&gt;757.7953&lt;/Left&gt;&#10;      &lt;Top&gt;244.48819&lt;/Top&gt;&#10;      &lt;Width&gt;151.1811&lt;/Width&gt;&#10;      &lt;Height&gt;25.51181&lt;/Height&gt;&#10;    &lt;/SubGrid&gt;&#10;    &lt;SubGrid&gt;&#10;      &lt;Left&gt;908.9764&lt;/Left&gt;&#10;      &lt;Top&gt;244.48819&lt;/Top&gt;&#10;      &lt;Width&gt;25.51181&lt;/Width&gt;&#10;      &lt;Height&gt;25.51181&lt;/Height&gt;&#10;    &lt;/SubGrid&gt;&#10;    &lt;SubGrid&gt;&#10;      &lt;Left&gt;757.7953&lt;/Left&gt;&#10;      &lt;Top&gt;218.976379&lt;/Top&gt;&#10;      &lt;Width&gt;151.1811&lt;/Width&gt;&#10;      &lt;Height&gt;25.51181&lt;/Height&gt;&#10;    &lt;/SubGrid&gt;&#10;    &lt;SubGrid&gt;&#10;      &lt;Left&gt;908.9764&lt;/Left&gt;&#10;      &lt;Top&gt;218.976379&lt;/Top&gt;&#10;      &lt;Width&gt;25.51181&lt;/Width&gt;&#10;      &lt;Height&gt;25.51181&lt;/Height&gt;&#10;    &lt;/SubGrid&gt;&#10;    &lt;SubGrid&gt;&#10;      &lt;Left&gt;25.51181&lt;/Left&gt;&#10;      &lt;Top&gt;51.02362&lt;/Top&gt;&#10;      &lt;Width&gt;25.51181&lt;/Width&gt;&#10;      &lt;Height&gt;167.952759&lt;/Height&gt;&#10;    &lt;/SubGrid&gt;&#10;    &lt;SubGrid&gt;&#10;      &lt;Left&gt;202.204727&lt;/Left&gt;&#10;      &lt;Top&gt;51.02362&lt;/Top&gt;&#10;      &lt;Width&gt;25.51181&lt;/Width&gt;&#10;      &lt;Height&gt;167.952759&lt;/Height&gt;&#10;    &lt;/SubGrid&gt;&#10;    &lt;SubGrid&gt;&#10;      &lt;Left&gt;378.897644&lt;/Left&gt;&#10;      &lt;Top&gt;51.02362&lt;/Top&gt;&#10;      &lt;Width&gt;25.51181&lt;/Width&gt;&#10;      &lt;Height&gt;167.952759&lt;/Height&gt;&#10;    &lt;/SubGrid&gt;&#10;    &lt;SubGrid&gt;&#10;      &lt;Left&gt;555.5906&lt;/Left&gt;&#10;      &lt;Top&gt;51.02362&lt;/Top&gt;&#10;      &lt;Width&gt;25.51181&lt;/Width&gt;&#10;      &lt;Height&gt;167.952759&lt;/Height&gt;&#10;    &lt;/SubGrid&gt;&#10;    &lt;SubGrid&gt;&#10;      &lt;Left&gt;732.283447&lt;/Left&gt;&#10;      &lt;Top&gt;51.02362&lt;/Top&gt;&#10;      &lt;Width&gt;25.51181&lt;/Width&gt;&#10;      &lt;Height&gt;167.952759&lt;/Height&gt;&#10;    &lt;/SubGrid&gt;&#10;    &lt;SubGrid&gt;&#10;      &lt;Left&gt;908.9764&lt;/Left&gt;&#10;      &lt;Top&gt;51.02362&lt;/Top&gt;&#10;      &lt;Width&gt;25.51181&lt;/Width&gt;&#10;      &lt;Height&gt;167.952759&lt;/Height&gt;&#10;    &lt;/SubGrid&gt;&#10;    &lt;SubGrid&gt;&#10;      &lt;Left&gt;25.51181&lt;/Left&gt;&#10;      &lt;Top&gt;321.023621&lt;/Top&gt;&#10;      &lt;Width&gt;25.51181&lt;/Width&gt;&#10;      &lt;Height&gt;167.952759&lt;/Height&gt;&#10;    &lt;/SubGrid&gt;&#10;    &lt;SubGrid&gt;&#10;      &lt;Left&gt;202.204727&lt;/Left&gt;&#10;      &lt;Top&gt;321.023621&lt;/Top&gt;&#10;      &lt;Width&gt;25.51181&lt;/Width&gt;&#10;      &lt;Height&gt;167.952759&lt;/Height&gt;&#10;    &lt;/SubGrid&gt;&#10;    &lt;SubGrid&gt;&#10;      &lt;Left&gt;378.897644&lt;/Left&gt;&#10;      &lt;Top&gt;321.023621&lt;/Top&gt;&#10;      &lt;Width&gt;25.51181&lt;/Width&gt;&#10;      &lt;Height&gt;167.952759&lt;/Height&gt;&#10;    &lt;/SubGrid&gt;&#10;    &lt;SubGrid&gt;&#10;      &lt;Left&gt;555.5906&lt;/Left&gt;&#10;      &lt;Top&gt;321.023621&lt;/Top&gt;&#10;      &lt;Width&gt;25.51181&lt;/Width&gt;&#10;      &lt;Height&gt;167.952759&lt;/Height&gt;&#10;    &lt;/SubGrid&gt;&#10;    &lt;SubGrid&gt;&#10;      &lt;Left&gt;732.283447&lt;/Left&gt;&#10;      &lt;Top&gt;321.023621&lt;/Top&gt;&#10;      &lt;Width&gt;25.51181&lt;/Width&gt;&#10;      &lt;Height&gt;167.952759&lt;/Height&gt;&#10;    &lt;/SubGrid&gt;&#10;    &lt;SubGrid&gt;&#10;      &lt;Left&gt;908.9764&lt;/Left&gt;&#10;      &lt;Top&gt;321.023621&lt;/Top&gt;&#10;      &lt;Width&gt;25.51181&lt;/Width&gt;&#10;      &lt;Height&gt;167.952759&lt;/Height&gt;&#10;    &lt;/SubGrid&gt;&#10;    &lt;SubGrid&gt;&#10;      &lt;Left&gt;51.02362&lt;/Left&gt;&#10;      &lt;Top&gt;51.02362&lt;/Top&gt;&#10;      &lt;Width&gt;151.1811&lt;/Width&gt;&#10;      &lt;Height&gt;167.952759&lt;/Height&gt;&#10;    &lt;/SubGrid&gt;&#10;    &lt;SubGrid&gt;&#10;      &lt;Left&gt;227.716537&lt;/Left&gt;&#10;      &lt;Top&gt;51.02362&lt;/Top&gt;&#10;      &lt;Width&gt;151.1811&lt;/Width&gt;&#10;      &lt;Height&gt;167.952759&lt;/Height&gt;&#10;    &lt;/SubGrid&gt;&#10;    &lt;SubGrid&gt;&#10;      &lt;Left&gt;404.409454&lt;/Left&gt;&#10;      &lt;Top&gt;51.02362&lt;/Top&gt;&#10;      &lt;Width&gt;151.1811&lt;/Width&gt;&#10;      &lt;Height&gt;167.952759&lt;/Height&gt;&#10;    &lt;/SubGrid&gt;&#10;    &lt;SubGrid&gt;&#10;      &lt;Left&gt;581.102356&lt;/Left&gt;&#10;      &lt;Top&gt;51.02362&lt;/Top&gt;&#10;      &lt;Width&gt;151.1811&lt;/Width&gt;&#10;      &lt;Height&gt;167.952759&lt;/Height&gt;&#10;    &lt;/SubGrid&gt;&#10;    &lt;SubGrid&gt;&#10;      &lt;Left&gt;757.7953&lt;/Left&gt;&#10;      &lt;Top&gt;51.02362&lt;/Top&gt;&#10;      &lt;Width&gt;151.1811&lt;/Width&gt;&#10;      &lt;Height&gt;167.952759&lt;/Height&gt;&#10;    &lt;/SubGrid&gt;&#10;    &lt;SubGrid&gt;&#10;      &lt;Left&gt;51.02362&lt;/Left&gt;&#10;      &lt;Top&gt;321.023621&lt;/Top&gt;&#10;      &lt;Width&gt;151.1811&lt;/Width&gt;&#10;      &lt;Height&gt;167.952759&lt;/Height&gt;&#10;    &lt;/SubGrid&gt;&#10;    &lt;SubGrid&gt;&#10;      &lt;Left&gt;227.716537&lt;/Left&gt;&#10;      &lt;Top&gt;321.023621&lt;/Top&gt;&#10;      &lt;Width&gt;151.1811&lt;/Width&gt;&#10;      &lt;Height&gt;167.952759&lt;/Height&gt;&#10;    &lt;/SubGrid&gt;&#10;    &lt;SubGrid&gt;&#10;      &lt;Left&gt;404.409454&lt;/Left&gt;&#10;      &lt;Top&gt;321.023621&lt;/Top&gt;&#10;      &lt;Width&gt;151.1811&lt;/Width&gt;&#10;      &lt;Height&gt;167.952759&lt;/Height&gt;&#10;    &lt;/SubGrid&gt;&#10;    &lt;SubGrid&gt;&#10;      &lt;Left&gt;581.102356&lt;/Left&gt;&#10;      &lt;Top&gt;321.023621&lt;/Top&gt;&#10;      &lt;Width&gt;151.1811&lt;/Width&gt;&#10;      &lt;Height&gt;167.952759&lt;/Height&gt;&#10;    &lt;/SubGrid&gt;&#10;    &lt;SubGrid&gt;&#10;      &lt;Left&gt;757.7953&lt;/Left&gt;&#10;      &lt;Top&gt;321.023621&lt;/Top&gt;&#10;      &lt;Width&gt;151.1811&lt;/Width&gt;&#10;      &lt;Height&gt;167.952759&lt;/Height&gt;&#10;    &lt;/SubGrid&gt;&#10;  &lt;/SubGrids&gt;&#10;  &lt;WorkArea&gt;&#10;    &lt;Top&gt;25.51181&lt;/Top&gt;&#10;    &lt;Left&gt;25.51181&lt;/Left&gt;&#10;    &lt;Width&gt;908.9764&lt;/Width&gt;&#10;    &lt;Height&gt;488.976379&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F5F0A4E1-4330-49F4-88F5-A83195F8511C}"/>
              </a:ext>
            </a:extLst>
          </p:cNvPr>
          <p:cNvSpPr/>
          <p:nvPr userDrawn="1"/>
        </p:nvSpPr>
        <p:spPr>
          <a:xfrm>
            <a:off x="324000" y="324000"/>
            <a:ext cx="11544000" cy="6210000"/>
          </a:xfrm>
          <a:prstGeom prst="rect">
            <a:avLst/>
          </a:prstGeom>
          <a:solidFill>
            <a:srgbClr val="E6E6E6"/>
          </a:solidFill>
          <a:ln w="31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 name="Rectangle 4" hidden="1">
            <a:extLst>
              <a:ext uri="{FF2B5EF4-FFF2-40B4-BE49-F238E27FC236}">
                <a16:creationId xmlns:a16="http://schemas.microsoft.com/office/drawing/2014/main" id="{F30BD45F-E3FD-4877-8E01-D258D6C49ED2}"/>
              </a:ext>
            </a:extLst>
          </p:cNvPr>
          <p:cNvSpPr/>
          <p:nvPr userDrawn="1">
            <p:custDataLst>
              <p:tags r:id="rId17"/>
            </p:custDataLst>
          </p:nvPr>
        </p:nvSpPr>
        <p:spPr>
          <a:xfrm>
            <a:off x="32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 name="Rectangle 5" hidden="1">
            <a:extLst>
              <a:ext uri="{FF2B5EF4-FFF2-40B4-BE49-F238E27FC236}">
                <a16:creationId xmlns:a16="http://schemas.microsoft.com/office/drawing/2014/main" id="{61F8F4EB-98F9-49C6-AD23-0434FEEA7DAD}"/>
              </a:ext>
            </a:extLst>
          </p:cNvPr>
          <p:cNvSpPr/>
          <p:nvPr userDrawn="1">
            <p:custDataLst>
              <p:tags r:id="rId18"/>
            </p:custDataLst>
          </p:nvPr>
        </p:nvSpPr>
        <p:spPr>
          <a:xfrm>
            <a:off x="648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 name="Rectangle 9" hidden="1">
            <a:extLst>
              <a:ext uri="{FF2B5EF4-FFF2-40B4-BE49-F238E27FC236}">
                <a16:creationId xmlns:a16="http://schemas.microsoft.com/office/drawing/2014/main" id="{5461F43A-D29F-4117-83B4-78ECC6A90694}"/>
              </a:ext>
            </a:extLst>
          </p:cNvPr>
          <p:cNvSpPr/>
          <p:nvPr userDrawn="1">
            <p:custDataLst>
              <p:tags r:id="rId19"/>
            </p:custDataLst>
          </p:nvPr>
        </p:nvSpPr>
        <p:spPr>
          <a:xfrm>
            <a:off x="2568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 name="Rectangle 10" hidden="1">
            <a:extLst>
              <a:ext uri="{FF2B5EF4-FFF2-40B4-BE49-F238E27FC236}">
                <a16:creationId xmlns:a16="http://schemas.microsoft.com/office/drawing/2014/main" id="{3885B838-2022-4A1F-A84B-BB1127E2EE43}"/>
              </a:ext>
            </a:extLst>
          </p:cNvPr>
          <p:cNvSpPr/>
          <p:nvPr userDrawn="1">
            <p:custDataLst>
              <p:tags r:id="rId20"/>
            </p:custDataLst>
          </p:nvPr>
        </p:nvSpPr>
        <p:spPr>
          <a:xfrm>
            <a:off x="2892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2" name="Rectangle 11" hidden="1">
            <a:extLst>
              <a:ext uri="{FF2B5EF4-FFF2-40B4-BE49-F238E27FC236}">
                <a16:creationId xmlns:a16="http://schemas.microsoft.com/office/drawing/2014/main" id="{AC6417FB-6B96-4CAA-9A61-CE3C85379335}"/>
              </a:ext>
            </a:extLst>
          </p:cNvPr>
          <p:cNvSpPr/>
          <p:nvPr userDrawn="1">
            <p:custDataLst>
              <p:tags r:id="rId21"/>
            </p:custDataLst>
          </p:nvPr>
        </p:nvSpPr>
        <p:spPr>
          <a:xfrm>
            <a:off x="4812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Rectangle 12" hidden="1">
            <a:extLst>
              <a:ext uri="{FF2B5EF4-FFF2-40B4-BE49-F238E27FC236}">
                <a16:creationId xmlns:a16="http://schemas.microsoft.com/office/drawing/2014/main" id="{88F2338E-050E-4997-B5FD-16609E6B05AC}"/>
              </a:ext>
            </a:extLst>
          </p:cNvPr>
          <p:cNvSpPr/>
          <p:nvPr userDrawn="1">
            <p:custDataLst>
              <p:tags r:id="rId22"/>
            </p:custDataLst>
          </p:nvPr>
        </p:nvSpPr>
        <p:spPr>
          <a:xfrm>
            <a:off x="5136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hidden="1">
            <a:extLst>
              <a:ext uri="{FF2B5EF4-FFF2-40B4-BE49-F238E27FC236}">
                <a16:creationId xmlns:a16="http://schemas.microsoft.com/office/drawing/2014/main" id="{65330914-84C1-4EFF-8088-9FF9153B21A3}"/>
              </a:ext>
            </a:extLst>
          </p:cNvPr>
          <p:cNvSpPr/>
          <p:nvPr userDrawn="1">
            <p:custDataLst>
              <p:tags r:id="rId23"/>
            </p:custDataLst>
          </p:nvPr>
        </p:nvSpPr>
        <p:spPr>
          <a:xfrm>
            <a:off x="7056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Rectangle 14" hidden="1">
            <a:extLst>
              <a:ext uri="{FF2B5EF4-FFF2-40B4-BE49-F238E27FC236}">
                <a16:creationId xmlns:a16="http://schemas.microsoft.com/office/drawing/2014/main" id="{0D9F1F0C-68CC-4F13-A58D-7D5850D6BABB}"/>
              </a:ext>
            </a:extLst>
          </p:cNvPr>
          <p:cNvSpPr/>
          <p:nvPr userDrawn="1">
            <p:custDataLst>
              <p:tags r:id="rId24"/>
            </p:custDataLst>
          </p:nvPr>
        </p:nvSpPr>
        <p:spPr>
          <a:xfrm>
            <a:off x="7380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6" name="Rectangle 15" hidden="1">
            <a:extLst>
              <a:ext uri="{FF2B5EF4-FFF2-40B4-BE49-F238E27FC236}">
                <a16:creationId xmlns:a16="http://schemas.microsoft.com/office/drawing/2014/main" id="{FCD1A103-17AC-4A34-8A1D-92E20B67C019}"/>
              </a:ext>
            </a:extLst>
          </p:cNvPr>
          <p:cNvSpPr/>
          <p:nvPr userDrawn="1">
            <p:custDataLst>
              <p:tags r:id="rId25"/>
            </p:custDataLst>
          </p:nvPr>
        </p:nvSpPr>
        <p:spPr>
          <a:xfrm>
            <a:off x="9300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Rectangle 16" hidden="1">
            <a:extLst>
              <a:ext uri="{FF2B5EF4-FFF2-40B4-BE49-F238E27FC236}">
                <a16:creationId xmlns:a16="http://schemas.microsoft.com/office/drawing/2014/main" id="{6D17E478-3C99-48E5-91A4-253FD970A082}"/>
              </a:ext>
            </a:extLst>
          </p:cNvPr>
          <p:cNvSpPr/>
          <p:nvPr userDrawn="1">
            <p:custDataLst>
              <p:tags r:id="rId26"/>
            </p:custDataLst>
          </p:nvPr>
        </p:nvSpPr>
        <p:spPr>
          <a:xfrm>
            <a:off x="9624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8" name="Rectangle 17" hidden="1">
            <a:extLst>
              <a:ext uri="{FF2B5EF4-FFF2-40B4-BE49-F238E27FC236}">
                <a16:creationId xmlns:a16="http://schemas.microsoft.com/office/drawing/2014/main" id="{ACBDE3FC-87C8-4EA6-8040-812BA3745D76}"/>
              </a:ext>
            </a:extLst>
          </p:cNvPr>
          <p:cNvSpPr/>
          <p:nvPr userDrawn="1">
            <p:custDataLst>
              <p:tags r:id="rId27"/>
            </p:custDataLst>
          </p:nvPr>
        </p:nvSpPr>
        <p:spPr>
          <a:xfrm>
            <a:off x="1154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9" name="Rectangle 18" hidden="1">
            <a:extLst>
              <a:ext uri="{FF2B5EF4-FFF2-40B4-BE49-F238E27FC236}">
                <a16:creationId xmlns:a16="http://schemas.microsoft.com/office/drawing/2014/main" id="{994EE5B0-B3FC-43D9-8B31-B03CA4819265}"/>
              </a:ext>
            </a:extLst>
          </p:cNvPr>
          <p:cNvSpPr/>
          <p:nvPr userDrawn="1">
            <p:custDataLst>
              <p:tags r:id="rId28"/>
            </p:custDataLst>
          </p:nvPr>
        </p:nvSpPr>
        <p:spPr>
          <a:xfrm>
            <a:off x="32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0" name="Rectangle 19" hidden="1">
            <a:extLst>
              <a:ext uri="{FF2B5EF4-FFF2-40B4-BE49-F238E27FC236}">
                <a16:creationId xmlns:a16="http://schemas.microsoft.com/office/drawing/2014/main" id="{71B943CE-F983-40CB-852B-B348DA0EECF9}"/>
              </a:ext>
            </a:extLst>
          </p:cNvPr>
          <p:cNvSpPr/>
          <p:nvPr userDrawn="1">
            <p:custDataLst>
              <p:tags r:id="rId29"/>
            </p:custDataLst>
          </p:nvPr>
        </p:nvSpPr>
        <p:spPr>
          <a:xfrm>
            <a:off x="32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1" name="Rectangle 20" hidden="1">
            <a:extLst>
              <a:ext uri="{FF2B5EF4-FFF2-40B4-BE49-F238E27FC236}">
                <a16:creationId xmlns:a16="http://schemas.microsoft.com/office/drawing/2014/main" id="{195AE9FF-57B5-4B28-95BD-65EB616F8339}"/>
              </a:ext>
            </a:extLst>
          </p:cNvPr>
          <p:cNvSpPr/>
          <p:nvPr userDrawn="1">
            <p:custDataLst>
              <p:tags r:id="rId30"/>
            </p:custDataLst>
          </p:nvPr>
        </p:nvSpPr>
        <p:spPr>
          <a:xfrm>
            <a:off x="32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2" name="Rectangle 21" hidden="1">
            <a:extLst>
              <a:ext uri="{FF2B5EF4-FFF2-40B4-BE49-F238E27FC236}">
                <a16:creationId xmlns:a16="http://schemas.microsoft.com/office/drawing/2014/main" id="{09C4273C-D9B3-4E1C-BECF-E403BC0FED81}"/>
              </a:ext>
            </a:extLst>
          </p:cNvPr>
          <p:cNvSpPr/>
          <p:nvPr userDrawn="1">
            <p:custDataLst>
              <p:tags r:id="rId31"/>
            </p:custDataLst>
          </p:nvPr>
        </p:nvSpPr>
        <p:spPr>
          <a:xfrm>
            <a:off x="32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3" name="Rectangle 22" hidden="1">
            <a:extLst>
              <a:ext uri="{FF2B5EF4-FFF2-40B4-BE49-F238E27FC236}">
                <a16:creationId xmlns:a16="http://schemas.microsoft.com/office/drawing/2014/main" id="{D61A9C98-DFAC-4C93-9FC3-FA4B7268AFD4}"/>
              </a:ext>
            </a:extLst>
          </p:cNvPr>
          <p:cNvSpPr/>
          <p:nvPr userDrawn="1">
            <p:custDataLst>
              <p:tags r:id="rId32"/>
            </p:custDataLst>
          </p:nvPr>
        </p:nvSpPr>
        <p:spPr>
          <a:xfrm>
            <a:off x="648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4" name="Rectangle 23" hidden="1">
            <a:extLst>
              <a:ext uri="{FF2B5EF4-FFF2-40B4-BE49-F238E27FC236}">
                <a16:creationId xmlns:a16="http://schemas.microsoft.com/office/drawing/2014/main" id="{2738953D-847C-44BC-BB1D-3E35D57608D4}"/>
              </a:ext>
            </a:extLst>
          </p:cNvPr>
          <p:cNvSpPr/>
          <p:nvPr userDrawn="1">
            <p:custDataLst>
              <p:tags r:id="rId33"/>
            </p:custDataLst>
          </p:nvPr>
        </p:nvSpPr>
        <p:spPr>
          <a:xfrm>
            <a:off x="2568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Rectangle 24" hidden="1">
            <a:extLst>
              <a:ext uri="{FF2B5EF4-FFF2-40B4-BE49-F238E27FC236}">
                <a16:creationId xmlns:a16="http://schemas.microsoft.com/office/drawing/2014/main" id="{A85DD5C0-07B7-493F-ACD2-090488BDD5B6}"/>
              </a:ext>
            </a:extLst>
          </p:cNvPr>
          <p:cNvSpPr/>
          <p:nvPr userDrawn="1">
            <p:custDataLst>
              <p:tags r:id="rId34"/>
            </p:custDataLst>
          </p:nvPr>
        </p:nvSpPr>
        <p:spPr>
          <a:xfrm>
            <a:off x="648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37" name="Rectangle 36" hidden="1">
            <a:extLst>
              <a:ext uri="{FF2B5EF4-FFF2-40B4-BE49-F238E27FC236}">
                <a16:creationId xmlns:a16="http://schemas.microsoft.com/office/drawing/2014/main" id="{2D03EC4E-106A-492D-9392-E8DAE462F1BE}"/>
              </a:ext>
            </a:extLst>
          </p:cNvPr>
          <p:cNvSpPr/>
          <p:nvPr userDrawn="1">
            <p:custDataLst>
              <p:tags r:id="rId35"/>
            </p:custDataLst>
          </p:nvPr>
        </p:nvSpPr>
        <p:spPr>
          <a:xfrm>
            <a:off x="2568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5" name="Rectangle 44" hidden="1">
            <a:extLst>
              <a:ext uri="{FF2B5EF4-FFF2-40B4-BE49-F238E27FC236}">
                <a16:creationId xmlns:a16="http://schemas.microsoft.com/office/drawing/2014/main" id="{20022031-21E7-4D6F-92EB-D2DDACC3013D}"/>
              </a:ext>
            </a:extLst>
          </p:cNvPr>
          <p:cNvSpPr/>
          <p:nvPr userDrawn="1">
            <p:custDataLst>
              <p:tags r:id="rId36"/>
            </p:custDataLst>
          </p:nvPr>
        </p:nvSpPr>
        <p:spPr>
          <a:xfrm>
            <a:off x="648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6" name="Rectangle 45" hidden="1">
            <a:extLst>
              <a:ext uri="{FF2B5EF4-FFF2-40B4-BE49-F238E27FC236}">
                <a16:creationId xmlns:a16="http://schemas.microsoft.com/office/drawing/2014/main" id="{0D8C0033-6DD1-44FA-8D1E-C266A6CB5E58}"/>
              </a:ext>
            </a:extLst>
          </p:cNvPr>
          <p:cNvSpPr/>
          <p:nvPr userDrawn="1">
            <p:custDataLst>
              <p:tags r:id="rId37"/>
            </p:custDataLst>
          </p:nvPr>
        </p:nvSpPr>
        <p:spPr>
          <a:xfrm>
            <a:off x="2568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7" name="Rectangle 46" hidden="1">
            <a:extLst>
              <a:ext uri="{FF2B5EF4-FFF2-40B4-BE49-F238E27FC236}">
                <a16:creationId xmlns:a16="http://schemas.microsoft.com/office/drawing/2014/main" id="{5405C511-8E76-4F70-B418-D42EFC88B59C}"/>
              </a:ext>
            </a:extLst>
          </p:cNvPr>
          <p:cNvSpPr/>
          <p:nvPr userDrawn="1">
            <p:custDataLst>
              <p:tags r:id="rId38"/>
            </p:custDataLst>
          </p:nvPr>
        </p:nvSpPr>
        <p:spPr>
          <a:xfrm>
            <a:off x="648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8" name="Rectangle 47" hidden="1">
            <a:extLst>
              <a:ext uri="{FF2B5EF4-FFF2-40B4-BE49-F238E27FC236}">
                <a16:creationId xmlns:a16="http://schemas.microsoft.com/office/drawing/2014/main" id="{3A318B50-011A-4077-B856-5AA6365091AC}"/>
              </a:ext>
            </a:extLst>
          </p:cNvPr>
          <p:cNvSpPr/>
          <p:nvPr userDrawn="1">
            <p:custDataLst>
              <p:tags r:id="rId39"/>
            </p:custDataLst>
          </p:nvPr>
        </p:nvSpPr>
        <p:spPr>
          <a:xfrm>
            <a:off x="2568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9" name="Rectangle 48" hidden="1">
            <a:extLst>
              <a:ext uri="{FF2B5EF4-FFF2-40B4-BE49-F238E27FC236}">
                <a16:creationId xmlns:a16="http://schemas.microsoft.com/office/drawing/2014/main" id="{6A2BCA5B-FE07-43B1-A4B7-31BD6164A6E4}"/>
              </a:ext>
            </a:extLst>
          </p:cNvPr>
          <p:cNvSpPr/>
          <p:nvPr userDrawn="1">
            <p:custDataLst>
              <p:tags r:id="rId40"/>
            </p:custDataLst>
          </p:nvPr>
        </p:nvSpPr>
        <p:spPr>
          <a:xfrm>
            <a:off x="32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0" name="Rectangle 49" hidden="1">
            <a:extLst>
              <a:ext uri="{FF2B5EF4-FFF2-40B4-BE49-F238E27FC236}">
                <a16:creationId xmlns:a16="http://schemas.microsoft.com/office/drawing/2014/main" id="{5C40FFBD-7783-45AC-8A2B-097F0420F8BE}"/>
              </a:ext>
            </a:extLst>
          </p:cNvPr>
          <p:cNvSpPr/>
          <p:nvPr userDrawn="1">
            <p:custDataLst>
              <p:tags r:id="rId41"/>
            </p:custDataLst>
          </p:nvPr>
        </p:nvSpPr>
        <p:spPr>
          <a:xfrm>
            <a:off x="648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1" name="Rectangle 50" hidden="1">
            <a:extLst>
              <a:ext uri="{FF2B5EF4-FFF2-40B4-BE49-F238E27FC236}">
                <a16:creationId xmlns:a16="http://schemas.microsoft.com/office/drawing/2014/main" id="{4CEBE773-5EE2-48C7-957B-8390AB5ACC07}"/>
              </a:ext>
            </a:extLst>
          </p:cNvPr>
          <p:cNvSpPr/>
          <p:nvPr userDrawn="1">
            <p:custDataLst>
              <p:tags r:id="rId42"/>
            </p:custDataLst>
          </p:nvPr>
        </p:nvSpPr>
        <p:spPr>
          <a:xfrm>
            <a:off x="2568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2" name="Rectangle 51" hidden="1">
            <a:extLst>
              <a:ext uri="{FF2B5EF4-FFF2-40B4-BE49-F238E27FC236}">
                <a16:creationId xmlns:a16="http://schemas.microsoft.com/office/drawing/2014/main" id="{A88B1085-4452-48B2-ABE2-B39A1F2C8B5C}"/>
              </a:ext>
            </a:extLst>
          </p:cNvPr>
          <p:cNvSpPr/>
          <p:nvPr userDrawn="1">
            <p:custDataLst>
              <p:tags r:id="rId43"/>
            </p:custDataLst>
          </p:nvPr>
        </p:nvSpPr>
        <p:spPr>
          <a:xfrm>
            <a:off x="2892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3" name="Rectangle 52" hidden="1">
            <a:extLst>
              <a:ext uri="{FF2B5EF4-FFF2-40B4-BE49-F238E27FC236}">
                <a16:creationId xmlns:a16="http://schemas.microsoft.com/office/drawing/2014/main" id="{35677462-D07F-483C-9C29-E04937D96970}"/>
              </a:ext>
            </a:extLst>
          </p:cNvPr>
          <p:cNvSpPr/>
          <p:nvPr userDrawn="1">
            <p:custDataLst>
              <p:tags r:id="rId44"/>
            </p:custDataLst>
          </p:nvPr>
        </p:nvSpPr>
        <p:spPr>
          <a:xfrm>
            <a:off x="4812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4" name="Rectangle 53" hidden="1">
            <a:extLst>
              <a:ext uri="{FF2B5EF4-FFF2-40B4-BE49-F238E27FC236}">
                <a16:creationId xmlns:a16="http://schemas.microsoft.com/office/drawing/2014/main" id="{719982BD-DEFC-4091-A576-C424DBA3C4DD}"/>
              </a:ext>
            </a:extLst>
          </p:cNvPr>
          <p:cNvSpPr/>
          <p:nvPr userDrawn="1">
            <p:custDataLst>
              <p:tags r:id="rId45"/>
            </p:custDataLst>
          </p:nvPr>
        </p:nvSpPr>
        <p:spPr>
          <a:xfrm>
            <a:off x="5136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5" name="Rectangle 54" hidden="1">
            <a:extLst>
              <a:ext uri="{FF2B5EF4-FFF2-40B4-BE49-F238E27FC236}">
                <a16:creationId xmlns:a16="http://schemas.microsoft.com/office/drawing/2014/main" id="{09DABF0B-9E1E-4C4B-B44A-B858D0F51253}"/>
              </a:ext>
            </a:extLst>
          </p:cNvPr>
          <p:cNvSpPr/>
          <p:nvPr userDrawn="1">
            <p:custDataLst>
              <p:tags r:id="rId46"/>
            </p:custDataLst>
          </p:nvPr>
        </p:nvSpPr>
        <p:spPr>
          <a:xfrm>
            <a:off x="7056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6" name="Rectangle 55" hidden="1">
            <a:extLst>
              <a:ext uri="{FF2B5EF4-FFF2-40B4-BE49-F238E27FC236}">
                <a16:creationId xmlns:a16="http://schemas.microsoft.com/office/drawing/2014/main" id="{4C2D3A6A-66FD-4AEE-8C1E-B6E5EECF6AC4}"/>
              </a:ext>
            </a:extLst>
          </p:cNvPr>
          <p:cNvSpPr/>
          <p:nvPr userDrawn="1">
            <p:custDataLst>
              <p:tags r:id="rId47"/>
            </p:custDataLst>
          </p:nvPr>
        </p:nvSpPr>
        <p:spPr>
          <a:xfrm>
            <a:off x="7380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7" name="Rectangle 56" hidden="1">
            <a:extLst>
              <a:ext uri="{FF2B5EF4-FFF2-40B4-BE49-F238E27FC236}">
                <a16:creationId xmlns:a16="http://schemas.microsoft.com/office/drawing/2014/main" id="{2D1F338B-CF9E-4B33-946A-4DB709760AF6}"/>
              </a:ext>
            </a:extLst>
          </p:cNvPr>
          <p:cNvSpPr/>
          <p:nvPr userDrawn="1">
            <p:custDataLst>
              <p:tags r:id="rId48"/>
            </p:custDataLst>
          </p:nvPr>
        </p:nvSpPr>
        <p:spPr>
          <a:xfrm>
            <a:off x="9300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8" name="Rectangle 57" hidden="1">
            <a:extLst>
              <a:ext uri="{FF2B5EF4-FFF2-40B4-BE49-F238E27FC236}">
                <a16:creationId xmlns:a16="http://schemas.microsoft.com/office/drawing/2014/main" id="{C62DDC7A-A75D-47D1-8199-CF07F2BDFB07}"/>
              </a:ext>
            </a:extLst>
          </p:cNvPr>
          <p:cNvSpPr/>
          <p:nvPr userDrawn="1">
            <p:custDataLst>
              <p:tags r:id="rId49"/>
            </p:custDataLst>
          </p:nvPr>
        </p:nvSpPr>
        <p:spPr>
          <a:xfrm>
            <a:off x="9624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9" name="Rectangle 58" hidden="1">
            <a:extLst>
              <a:ext uri="{FF2B5EF4-FFF2-40B4-BE49-F238E27FC236}">
                <a16:creationId xmlns:a16="http://schemas.microsoft.com/office/drawing/2014/main" id="{58B5BE77-B2A7-4D7F-8E0B-C3E954ED65B5}"/>
              </a:ext>
            </a:extLst>
          </p:cNvPr>
          <p:cNvSpPr/>
          <p:nvPr userDrawn="1">
            <p:custDataLst>
              <p:tags r:id="rId50"/>
            </p:custDataLst>
          </p:nvPr>
        </p:nvSpPr>
        <p:spPr>
          <a:xfrm>
            <a:off x="1154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0" name="Rectangle 59" hidden="1">
            <a:extLst>
              <a:ext uri="{FF2B5EF4-FFF2-40B4-BE49-F238E27FC236}">
                <a16:creationId xmlns:a16="http://schemas.microsoft.com/office/drawing/2014/main" id="{FCFBBBC3-8FB6-4FAC-ADAD-D2D96E64A22C}"/>
              </a:ext>
            </a:extLst>
          </p:cNvPr>
          <p:cNvSpPr/>
          <p:nvPr userDrawn="1">
            <p:custDataLst>
              <p:tags r:id="rId51"/>
            </p:custDataLst>
          </p:nvPr>
        </p:nvSpPr>
        <p:spPr>
          <a:xfrm>
            <a:off x="2892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1" name="Rectangle 60" hidden="1">
            <a:extLst>
              <a:ext uri="{FF2B5EF4-FFF2-40B4-BE49-F238E27FC236}">
                <a16:creationId xmlns:a16="http://schemas.microsoft.com/office/drawing/2014/main" id="{2C5A7DD2-B5CE-413A-9B54-583BA9EBCDFF}"/>
              </a:ext>
            </a:extLst>
          </p:cNvPr>
          <p:cNvSpPr/>
          <p:nvPr userDrawn="1">
            <p:custDataLst>
              <p:tags r:id="rId52"/>
            </p:custDataLst>
          </p:nvPr>
        </p:nvSpPr>
        <p:spPr>
          <a:xfrm>
            <a:off x="4812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2" name="Rectangle 61" hidden="1">
            <a:extLst>
              <a:ext uri="{FF2B5EF4-FFF2-40B4-BE49-F238E27FC236}">
                <a16:creationId xmlns:a16="http://schemas.microsoft.com/office/drawing/2014/main" id="{D9461BA4-4B7F-4140-AC43-136B90730752}"/>
              </a:ext>
            </a:extLst>
          </p:cNvPr>
          <p:cNvSpPr/>
          <p:nvPr userDrawn="1">
            <p:custDataLst>
              <p:tags r:id="rId53"/>
            </p:custDataLst>
          </p:nvPr>
        </p:nvSpPr>
        <p:spPr>
          <a:xfrm>
            <a:off x="2892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3" name="Rectangle 62" hidden="1">
            <a:extLst>
              <a:ext uri="{FF2B5EF4-FFF2-40B4-BE49-F238E27FC236}">
                <a16:creationId xmlns:a16="http://schemas.microsoft.com/office/drawing/2014/main" id="{DEB946CF-96A1-4659-9385-72D850C9C025}"/>
              </a:ext>
            </a:extLst>
          </p:cNvPr>
          <p:cNvSpPr/>
          <p:nvPr userDrawn="1">
            <p:custDataLst>
              <p:tags r:id="rId54"/>
            </p:custDataLst>
          </p:nvPr>
        </p:nvSpPr>
        <p:spPr>
          <a:xfrm>
            <a:off x="4812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4" name="Rectangle 63" hidden="1">
            <a:extLst>
              <a:ext uri="{FF2B5EF4-FFF2-40B4-BE49-F238E27FC236}">
                <a16:creationId xmlns:a16="http://schemas.microsoft.com/office/drawing/2014/main" id="{742C5205-4F49-47AB-B503-BC7F63858642}"/>
              </a:ext>
            </a:extLst>
          </p:cNvPr>
          <p:cNvSpPr/>
          <p:nvPr userDrawn="1">
            <p:custDataLst>
              <p:tags r:id="rId55"/>
            </p:custDataLst>
          </p:nvPr>
        </p:nvSpPr>
        <p:spPr>
          <a:xfrm>
            <a:off x="2892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5" name="Rectangle 64" hidden="1">
            <a:extLst>
              <a:ext uri="{FF2B5EF4-FFF2-40B4-BE49-F238E27FC236}">
                <a16:creationId xmlns:a16="http://schemas.microsoft.com/office/drawing/2014/main" id="{5B2DC920-B604-43E9-ADC1-B26167353D44}"/>
              </a:ext>
            </a:extLst>
          </p:cNvPr>
          <p:cNvSpPr/>
          <p:nvPr userDrawn="1">
            <p:custDataLst>
              <p:tags r:id="rId56"/>
            </p:custDataLst>
          </p:nvPr>
        </p:nvSpPr>
        <p:spPr>
          <a:xfrm>
            <a:off x="4812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6" name="Rectangle 65" hidden="1">
            <a:extLst>
              <a:ext uri="{FF2B5EF4-FFF2-40B4-BE49-F238E27FC236}">
                <a16:creationId xmlns:a16="http://schemas.microsoft.com/office/drawing/2014/main" id="{419CE6B2-B4FC-4BBD-937B-2FAF2EC436EB}"/>
              </a:ext>
            </a:extLst>
          </p:cNvPr>
          <p:cNvSpPr/>
          <p:nvPr userDrawn="1">
            <p:custDataLst>
              <p:tags r:id="rId57"/>
            </p:custDataLst>
          </p:nvPr>
        </p:nvSpPr>
        <p:spPr>
          <a:xfrm>
            <a:off x="2892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7" name="Rectangle 66" hidden="1">
            <a:extLst>
              <a:ext uri="{FF2B5EF4-FFF2-40B4-BE49-F238E27FC236}">
                <a16:creationId xmlns:a16="http://schemas.microsoft.com/office/drawing/2014/main" id="{24F744BF-7A2A-44A1-99AF-BF4D80F50B40}"/>
              </a:ext>
            </a:extLst>
          </p:cNvPr>
          <p:cNvSpPr/>
          <p:nvPr userDrawn="1">
            <p:custDataLst>
              <p:tags r:id="rId58"/>
            </p:custDataLst>
          </p:nvPr>
        </p:nvSpPr>
        <p:spPr>
          <a:xfrm>
            <a:off x="4812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8" name="Rectangle 67" hidden="1">
            <a:extLst>
              <a:ext uri="{FF2B5EF4-FFF2-40B4-BE49-F238E27FC236}">
                <a16:creationId xmlns:a16="http://schemas.microsoft.com/office/drawing/2014/main" id="{4A561C12-BD2C-4ABE-9ACE-047842A9B253}"/>
              </a:ext>
            </a:extLst>
          </p:cNvPr>
          <p:cNvSpPr/>
          <p:nvPr userDrawn="1">
            <p:custDataLst>
              <p:tags r:id="rId59"/>
            </p:custDataLst>
          </p:nvPr>
        </p:nvSpPr>
        <p:spPr>
          <a:xfrm>
            <a:off x="5136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9" name="Rectangle 68" hidden="1">
            <a:extLst>
              <a:ext uri="{FF2B5EF4-FFF2-40B4-BE49-F238E27FC236}">
                <a16:creationId xmlns:a16="http://schemas.microsoft.com/office/drawing/2014/main" id="{1F79B3EE-7015-44C0-B98B-D7976E3CC6C0}"/>
              </a:ext>
            </a:extLst>
          </p:cNvPr>
          <p:cNvSpPr/>
          <p:nvPr userDrawn="1">
            <p:custDataLst>
              <p:tags r:id="rId60"/>
            </p:custDataLst>
          </p:nvPr>
        </p:nvSpPr>
        <p:spPr>
          <a:xfrm>
            <a:off x="7056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0" name="Rectangle 69" hidden="1">
            <a:extLst>
              <a:ext uri="{FF2B5EF4-FFF2-40B4-BE49-F238E27FC236}">
                <a16:creationId xmlns:a16="http://schemas.microsoft.com/office/drawing/2014/main" id="{55195DF3-05B5-49EC-8E2A-6D131BFB07E4}"/>
              </a:ext>
            </a:extLst>
          </p:cNvPr>
          <p:cNvSpPr/>
          <p:nvPr userDrawn="1">
            <p:custDataLst>
              <p:tags r:id="rId61"/>
            </p:custDataLst>
          </p:nvPr>
        </p:nvSpPr>
        <p:spPr>
          <a:xfrm>
            <a:off x="5136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1" name="Rectangle 70" hidden="1">
            <a:extLst>
              <a:ext uri="{FF2B5EF4-FFF2-40B4-BE49-F238E27FC236}">
                <a16:creationId xmlns:a16="http://schemas.microsoft.com/office/drawing/2014/main" id="{6C7ACCBF-3785-451F-8D26-06EB8169ED29}"/>
              </a:ext>
            </a:extLst>
          </p:cNvPr>
          <p:cNvSpPr/>
          <p:nvPr userDrawn="1">
            <p:custDataLst>
              <p:tags r:id="rId62"/>
            </p:custDataLst>
          </p:nvPr>
        </p:nvSpPr>
        <p:spPr>
          <a:xfrm>
            <a:off x="7056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2" name="Rectangle 71" hidden="1">
            <a:extLst>
              <a:ext uri="{FF2B5EF4-FFF2-40B4-BE49-F238E27FC236}">
                <a16:creationId xmlns:a16="http://schemas.microsoft.com/office/drawing/2014/main" id="{0DB1FB36-F0B8-4569-B24C-A7FE882E3A0D}"/>
              </a:ext>
            </a:extLst>
          </p:cNvPr>
          <p:cNvSpPr/>
          <p:nvPr userDrawn="1">
            <p:custDataLst>
              <p:tags r:id="rId63"/>
            </p:custDataLst>
          </p:nvPr>
        </p:nvSpPr>
        <p:spPr>
          <a:xfrm>
            <a:off x="5136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3" name="Rectangle 72" hidden="1">
            <a:extLst>
              <a:ext uri="{FF2B5EF4-FFF2-40B4-BE49-F238E27FC236}">
                <a16:creationId xmlns:a16="http://schemas.microsoft.com/office/drawing/2014/main" id="{A16BF7E9-5EB1-4763-B3B3-B9BDDFCE9368}"/>
              </a:ext>
            </a:extLst>
          </p:cNvPr>
          <p:cNvSpPr/>
          <p:nvPr userDrawn="1">
            <p:custDataLst>
              <p:tags r:id="rId64"/>
            </p:custDataLst>
          </p:nvPr>
        </p:nvSpPr>
        <p:spPr>
          <a:xfrm>
            <a:off x="7056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4" name="Rectangle 73" hidden="1">
            <a:extLst>
              <a:ext uri="{FF2B5EF4-FFF2-40B4-BE49-F238E27FC236}">
                <a16:creationId xmlns:a16="http://schemas.microsoft.com/office/drawing/2014/main" id="{B859330A-8EF0-4EC1-8579-E436CA633192}"/>
              </a:ext>
            </a:extLst>
          </p:cNvPr>
          <p:cNvSpPr/>
          <p:nvPr userDrawn="1">
            <p:custDataLst>
              <p:tags r:id="rId65"/>
            </p:custDataLst>
          </p:nvPr>
        </p:nvSpPr>
        <p:spPr>
          <a:xfrm>
            <a:off x="5136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5" name="Rectangle 74" hidden="1">
            <a:extLst>
              <a:ext uri="{FF2B5EF4-FFF2-40B4-BE49-F238E27FC236}">
                <a16:creationId xmlns:a16="http://schemas.microsoft.com/office/drawing/2014/main" id="{28ADAA1F-5B13-4CA7-92F6-B9BD284DD1E1}"/>
              </a:ext>
            </a:extLst>
          </p:cNvPr>
          <p:cNvSpPr/>
          <p:nvPr userDrawn="1">
            <p:custDataLst>
              <p:tags r:id="rId66"/>
            </p:custDataLst>
          </p:nvPr>
        </p:nvSpPr>
        <p:spPr>
          <a:xfrm>
            <a:off x="7056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6" name="Rectangle 75" hidden="1">
            <a:extLst>
              <a:ext uri="{FF2B5EF4-FFF2-40B4-BE49-F238E27FC236}">
                <a16:creationId xmlns:a16="http://schemas.microsoft.com/office/drawing/2014/main" id="{D063FCBC-0F82-4BF7-A4F3-63086372BCA1}"/>
              </a:ext>
            </a:extLst>
          </p:cNvPr>
          <p:cNvSpPr/>
          <p:nvPr userDrawn="1">
            <p:custDataLst>
              <p:tags r:id="rId67"/>
            </p:custDataLst>
          </p:nvPr>
        </p:nvSpPr>
        <p:spPr>
          <a:xfrm>
            <a:off x="7380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7" name="Rectangle 76" hidden="1">
            <a:extLst>
              <a:ext uri="{FF2B5EF4-FFF2-40B4-BE49-F238E27FC236}">
                <a16:creationId xmlns:a16="http://schemas.microsoft.com/office/drawing/2014/main" id="{CE645546-D2AC-47E6-9FEE-B872688AACBC}"/>
              </a:ext>
            </a:extLst>
          </p:cNvPr>
          <p:cNvSpPr/>
          <p:nvPr userDrawn="1">
            <p:custDataLst>
              <p:tags r:id="rId68"/>
            </p:custDataLst>
          </p:nvPr>
        </p:nvSpPr>
        <p:spPr>
          <a:xfrm>
            <a:off x="9300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8" name="Rectangle 77" hidden="1">
            <a:extLst>
              <a:ext uri="{FF2B5EF4-FFF2-40B4-BE49-F238E27FC236}">
                <a16:creationId xmlns:a16="http://schemas.microsoft.com/office/drawing/2014/main" id="{67D40869-4909-44AB-ADF7-F7E881C8F368}"/>
              </a:ext>
            </a:extLst>
          </p:cNvPr>
          <p:cNvSpPr/>
          <p:nvPr userDrawn="1">
            <p:custDataLst>
              <p:tags r:id="rId69"/>
            </p:custDataLst>
          </p:nvPr>
        </p:nvSpPr>
        <p:spPr>
          <a:xfrm>
            <a:off x="7380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9" name="Rectangle 78" hidden="1">
            <a:extLst>
              <a:ext uri="{FF2B5EF4-FFF2-40B4-BE49-F238E27FC236}">
                <a16:creationId xmlns:a16="http://schemas.microsoft.com/office/drawing/2014/main" id="{135A9F82-A30E-49D6-85D5-F27123AF0F10}"/>
              </a:ext>
            </a:extLst>
          </p:cNvPr>
          <p:cNvSpPr/>
          <p:nvPr userDrawn="1">
            <p:custDataLst>
              <p:tags r:id="rId70"/>
            </p:custDataLst>
          </p:nvPr>
        </p:nvSpPr>
        <p:spPr>
          <a:xfrm>
            <a:off x="9300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0" name="Rectangle 79" hidden="1">
            <a:extLst>
              <a:ext uri="{FF2B5EF4-FFF2-40B4-BE49-F238E27FC236}">
                <a16:creationId xmlns:a16="http://schemas.microsoft.com/office/drawing/2014/main" id="{95983F4E-3EE6-4BD7-AD35-C47ED01C5ED4}"/>
              </a:ext>
            </a:extLst>
          </p:cNvPr>
          <p:cNvSpPr/>
          <p:nvPr userDrawn="1">
            <p:custDataLst>
              <p:tags r:id="rId71"/>
            </p:custDataLst>
          </p:nvPr>
        </p:nvSpPr>
        <p:spPr>
          <a:xfrm>
            <a:off x="7380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1" name="Rectangle 80" hidden="1">
            <a:extLst>
              <a:ext uri="{FF2B5EF4-FFF2-40B4-BE49-F238E27FC236}">
                <a16:creationId xmlns:a16="http://schemas.microsoft.com/office/drawing/2014/main" id="{F717EFA4-0ED4-4A46-9AFD-0F0A6E65D253}"/>
              </a:ext>
            </a:extLst>
          </p:cNvPr>
          <p:cNvSpPr/>
          <p:nvPr userDrawn="1">
            <p:custDataLst>
              <p:tags r:id="rId72"/>
            </p:custDataLst>
          </p:nvPr>
        </p:nvSpPr>
        <p:spPr>
          <a:xfrm>
            <a:off x="9300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2" name="Rectangle 81" hidden="1">
            <a:extLst>
              <a:ext uri="{FF2B5EF4-FFF2-40B4-BE49-F238E27FC236}">
                <a16:creationId xmlns:a16="http://schemas.microsoft.com/office/drawing/2014/main" id="{6E85224F-39CC-4044-9201-BDF5309E2509}"/>
              </a:ext>
            </a:extLst>
          </p:cNvPr>
          <p:cNvSpPr/>
          <p:nvPr userDrawn="1">
            <p:custDataLst>
              <p:tags r:id="rId73"/>
            </p:custDataLst>
          </p:nvPr>
        </p:nvSpPr>
        <p:spPr>
          <a:xfrm>
            <a:off x="7380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3" name="Rectangle 82" hidden="1">
            <a:extLst>
              <a:ext uri="{FF2B5EF4-FFF2-40B4-BE49-F238E27FC236}">
                <a16:creationId xmlns:a16="http://schemas.microsoft.com/office/drawing/2014/main" id="{C5FFBE79-1CFF-48A7-9FA3-6763881AA963}"/>
              </a:ext>
            </a:extLst>
          </p:cNvPr>
          <p:cNvSpPr/>
          <p:nvPr userDrawn="1">
            <p:custDataLst>
              <p:tags r:id="rId74"/>
            </p:custDataLst>
          </p:nvPr>
        </p:nvSpPr>
        <p:spPr>
          <a:xfrm>
            <a:off x="9300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4" name="Rectangle 83" hidden="1">
            <a:extLst>
              <a:ext uri="{FF2B5EF4-FFF2-40B4-BE49-F238E27FC236}">
                <a16:creationId xmlns:a16="http://schemas.microsoft.com/office/drawing/2014/main" id="{C7039B6D-AC56-40A5-858D-599754E1E0AD}"/>
              </a:ext>
            </a:extLst>
          </p:cNvPr>
          <p:cNvSpPr/>
          <p:nvPr userDrawn="1">
            <p:custDataLst>
              <p:tags r:id="rId75"/>
            </p:custDataLst>
          </p:nvPr>
        </p:nvSpPr>
        <p:spPr>
          <a:xfrm>
            <a:off x="9624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5" name="Rectangle 84" hidden="1">
            <a:extLst>
              <a:ext uri="{FF2B5EF4-FFF2-40B4-BE49-F238E27FC236}">
                <a16:creationId xmlns:a16="http://schemas.microsoft.com/office/drawing/2014/main" id="{71018EC8-1FEE-415C-B1E0-DAFC251C6F4F}"/>
              </a:ext>
            </a:extLst>
          </p:cNvPr>
          <p:cNvSpPr/>
          <p:nvPr userDrawn="1">
            <p:custDataLst>
              <p:tags r:id="rId76"/>
            </p:custDataLst>
          </p:nvPr>
        </p:nvSpPr>
        <p:spPr>
          <a:xfrm>
            <a:off x="1154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6" name="Rectangle 85" hidden="1">
            <a:extLst>
              <a:ext uri="{FF2B5EF4-FFF2-40B4-BE49-F238E27FC236}">
                <a16:creationId xmlns:a16="http://schemas.microsoft.com/office/drawing/2014/main" id="{33D0B803-F928-4AB8-9FA8-7A2550C65926}"/>
              </a:ext>
            </a:extLst>
          </p:cNvPr>
          <p:cNvSpPr/>
          <p:nvPr userDrawn="1">
            <p:custDataLst>
              <p:tags r:id="rId77"/>
            </p:custDataLst>
          </p:nvPr>
        </p:nvSpPr>
        <p:spPr>
          <a:xfrm>
            <a:off x="9624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7" name="Rectangle 86" hidden="1">
            <a:extLst>
              <a:ext uri="{FF2B5EF4-FFF2-40B4-BE49-F238E27FC236}">
                <a16:creationId xmlns:a16="http://schemas.microsoft.com/office/drawing/2014/main" id="{A74BCB38-7D1D-4BB9-94CE-ADBDC5DAB010}"/>
              </a:ext>
            </a:extLst>
          </p:cNvPr>
          <p:cNvSpPr/>
          <p:nvPr userDrawn="1">
            <p:custDataLst>
              <p:tags r:id="rId78"/>
            </p:custDataLst>
          </p:nvPr>
        </p:nvSpPr>
        <p:spPr>
          <a:xfrm>
            <a:off x="1154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8" name="Rectangle 87" hidden="1">
            <a:extLst>
              <a:ext uri="{FF2B5EF4-FFF2-40B4-BE49-F238E27FC236}">
                <a16:creationId xmlns:a16="http://schemas.microsoft.com/office/drawing/2014/main" id="{6E6BC775-1DC0-42CB-BA95-EB6F78CFD0FE}"/>
              </a:ext>
            </a:extLst>
          </p:cNvPr>
          <p:cNvSpPr/>
          <p:nvPr userDrawn="1">
            <p:custDataLst>
              <p:tags r:id="rId79"/>
            </p:custDataLst>
          </p:nvPr>
        </p:nvSpPr>
        <p:spPr>
          <a:xfrm>
            <a:off x="9624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9" name="Rectangle 88" hidden="1">
            <a:extLst>
              <a:ext uri="{FF2B5EF4-FFF2-40B4-BE49-F238E27FC236}">
                <a16:creationId xmlns:a16="http://schemas.microsoft.com/office/drawing/2014/main" id="{95792BBB-2B34-4739-8C69-B66E64F8A279}"/>
              </a:ext>
            </a:extLst>
          </p:cNvPr>
          <p:cNvSpPr/>
          <p:nvPr userDrawn="1">
            <p:custDataLst>
              <p:tags r:id="rId80"/>
            </p:custDataLst>
          </p:nvPr>
        </p:nvSpPr>
        <p:spPr>
          <a:xfrm>
            <a:off x="1154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0" name="Rectangle 89" hidden="1">
            <a:extLst>
              <a:ext uri="{FF2B5EF4-FFF2-40B4-BE49-F238E27FC236}">
                <a16:creationId xmlns:a16="http://schemas.microsoft.com/office/drawing/2014/main" id="{E8FDD868-6922-48B4-976C-6F9677663DAF}"/>
              </a:ext>
            </a:extLst>
          </p:cNvPr>
          <p:cNvSpPr/>
          <p:nvPr userDrawn="1">
            <p:custDataLst>
              <p:tags r:id="rId81"/>
            </p:custDataLst>
          </p:nvPr>
        </p:nvSpPr>
        <p:spPr>
          <a:xfrm>
            <a:off x="9624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1" name="Rectangle 90" hidden="1">
            <a:extLst>
              <a:ext uri="{FF2B5EF4-FFF2-40B4-BE49-F238E27FC236}">
                <a16:creationId xmlns:a16="http://schemas.microsoft.com/office/drawing/2014/main" id="{E3A8AF86-B9FD-4654-82BA-248AF9D72F7C}"/>
              </a:ext>
            </a:extLst>
          </p:cNvPr>
          <p:cNvSpPr/>
          <p:nvPr userDrawn="1">
            <p:custDataLst>
              <p:tags r:id="rId82"/>
            </p:custDataLst>
          </p:nvPr>
        </p:nvSpPr>
        <p:spPr>
          <a:xfrm>
            <a:off x="1154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2" name="Rectangle 91" hidden="1">
            <a:extLst>
              <a:ext uri="{FF2B5EF4-FFF2-40B4-BE49-F238E27FC236}">
                <a16:creationId xmlns:a16="http://schemas.microsoft.com/office/drawing/2014/main" id="{F1579785-2978-4428-A96D-6D6718940F9D}"/>
              </a:ext>
            </a:extLst>
          </p:cNvPr>
          <p:cNvSpPr/>
          <p:nvPr userDrawn="1">
            <p:custDataLst>
              <p:tags r:id="rId83"/>
            </p:custDataLst>
          </p:nvPr>
        </p:nvSpPr>
        <p:spPr>
          <a:xfrm>
            <a:off x="32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3" name="Rectangle 92" hidden="1">
            <a:extLst>
              <a:ext uri="{FF2B5EF4-FFF2-40B4-BE49-F238E27FC236}">
                <a16:creationId xmlns:a16="http://schemas.microsoft.com/office/drawing/2014/main" id="{0584FA97-4AB6-4A5E-91FB-95E9E602EA26}"/>
              </a:ext>
            </a:extLst>
          </p:cNvPr>
          <p:cNvSpPr/>
          <p:nvPr userDrawn="1">
            <p:custDataLst>
              <p:tags r:id="rId84"/>
            </p:custDataLst>
          </p:nvPr>
        </p:nvSpPr>
        <p:spPr>
          <a:xfrm>
            <a:off x="2568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4" name="Rectangle 93" hidden="1">
            <a:extLst>
              <a:ext uri="{FF2B5EF4-FFF2-40B4-BE49-F238E27FC236}">
                <a16:creationId xmlns:a16="http://schemas.microsoft.com/office/drawing/2014/main" id="{A48EE25C-475F-4316-B6A2-011BEE3BCD92}"/>
              </a:ext>
            </a:extLst>
          </p:cNvPr>
          <p:cNvSpPr/>
          <p:nvPr userDrawn="1">
            <p:custDataLst>
              <p:tags r:id="rId85"/>
            </p:custDataLst>
          </p:nvPr>
        </p:nvSpPr>
        <p:spPr>
          <a:xfrm>
            <a:off x="4812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5" name="Rectangle 94" hidden="1">
            <a:extLst>
              <a:ext uri="{FF2B5EF4-FFF2-40B4-BE49-F238E27FC236}">
                <a16:creationId xmlns:a16="http://schemas.microsoft.com/office/drawing/2014/main" id="{7E857FE4-C9A3-45B7-B041-66EE09495EEC}"/>
              </a:ext>
            </a:extLst>
          </p:cNvPr>
          <p:cNvSpPr/>
          <p:nvPr userDrawn="1">
            <p:custDataLst>
              <p:tags r:id="rId86"/>
            </p:custDataLst>
          </p:nvPr>
        </p:nvSpPr>
        <p:spPr>
          <a:xfrm>
            <a:off x="7056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6" name="Rectangle 95" hidden="1">
            <a:extLst>
              <a:ext uri="{FF2B5EF4-FFF2-40B4-BE49-F238E27FC236}">
                <a16:creationId xmlns:a16="http://schemas.microsoft.com/office/drawing/2014/main" id="{9B5A1CBD-EB02-4B45-AF38-AAD0F53B4AD5}"/>
              </a:ext>
            </a:extLst>
          </p:cNvPr>
          <p:cNvSpPr/>
          <p:nvPr userDrawn="1">
            <p:custDataLst>
              <p:tags r:id="rId87"/>
            </p:custDataLst>
          </p:nvPr>
        </p:nvSpPr>
        <p:spPr>
          <a:xfrm>
            <a:off x="9300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7" name="Rectangle 96" hidden="1">
            <a:extLst>
              <a:ext uri="{FF2B5EF4-FFF2-40B4-BE49-F238E27FC236}">
                <a16:creationId xmlns:a16="http://schemas.microsoft.com/office/drawing/2014/main" id="{B80B4760-EF40-4F2E-9A91-131FFC1E37B4}"/>
              </a:ext>
            </a:extLst>
          </p:cNvPr>
          <p:cNvSpPr/>
          <p:nvPr userDrawn="1">
            <p:custDataLst>
              <p:tags r:id="rId88"/>
            </p:custDataLst>
          </p:nvPr>
        </p:nvSpPr>
        <p:spPr>
          <a:xfrm>
            <a:off x="1154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8" name="Rectangle 97" hidden="1">
            <a:extLst>
              <a:ext uri="{FF2B5EF4-FFF2-40B4-BE49-F238E27FC236}">
                <a16:creationId xmlns:a16="http://schemas.microsoft.com/office/drawing/2014/main" id="{8E8A7F77-3721-4815-B970-1D077CD2DA75}"/>
              </a:ext>
            </a:extLst>
          </p:cNvPr>
          <p:cNvSpPr/>
          <p:nvPr userDrawn="1">
            <p:custDataLst>
              <p:tags r:id="rId89"/>
            </p:custDataLst>
          </p:nvPr>
        </p:nvSpPr>
        <p:spPr>
          <a:xfrm>
            <a:off x="32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9" name="Rectangle 98" hidden="1">
            <a:extLst>
              <a:ext uri="{FF2B5EF4-FFF2-40B4-BE49-F238E27FC236}">
                <a16:creationId xmlns:a16="http://schemas.microsoft.com/office/drawing/2014/main" id="{55C42CA1-292D-4FB8-8399-74D1AD374EBE}"/>
              </a:ext>
            </a:extLst>
          </p:cNvPr>
          <p:cNvSpPr/>
          <p:nvPr userDrawn="1">
            <p:custDataLst>
              <p:tags r:id="rId90"/>
            </p:custDataLst>
          </p:nvPr>
        </p:nvSpPr>
        <p:spPr>
          <a:xfrm>
            <a:off x="2568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0" name="Rectangle 99" hidden="1">
            <a:extLst>
              <a:ext uri="{FF2B5EF4-FFF2-40B4-BE49-F238E27FC236}">
                <a16:creationId xmlns:a16="http://schemas.microsoft.com/office/drawing/2014/main" id="{76F4910F-0223-4A58-B2B3-CC1032CA6A96}"/>
              </a:ext>
            </a:extLst>
          </p:cNvPr>
          <p:cNvSpPr/>
          <p:nvPr userDrawn="1">
            <p:custDataLst>
              <p:tags r:id="rId91"/>
            </p:custDataLst>
          </p:nvPr>
        </p:nvSpPr>
        <p:spPr>
          <a:xfrm>
            <a:off x="4812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1" name="Rectangle 100" hidden="1">
            <a:extLst>
              <a:ext uri="{FF2B5EF4-FFF2-40B4-BE49-F238E27FC236}">
                <a16:creationId xmlns:a16="http://schemas.microsoft.com/office/drawing/2014/main" id="{309CA6FE-3AA4-4E04-82CE-33A9467E0E6A}"/>
              </a:ext>
            </a:extLst>
          </p:cNvPr>
          <p:cNvSpPr/>
          <p:nvPr userDrawn="1">
            <p:custDataLst>
              <p:tags r:id="rId92"/>
            </p:custDataLst>
          </p:nvPr>
        </p:nvSpPr>
        <p:spPr>
          <a:xfrm>
            <a:off x="7056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2" name="Rectangle 101" hidden="1">
            <a:extLst>
              <a:ext uri="{FF2B5EF4-FFF2-40B4-BE49-F238E27FC236}">
                <a16:creationId xmlns:a16="http://schemas.microsoft.com/office/drawing/2014/main" id="{D3FAE458-E122-4E17-A2BB-860390DB639B}"/>
              </a:ext>
            </a:extLst>
          </p:cNvPr>
          <p:cNvSpPr/>
          <p:nvPr userDrawn="1">
            <p:custDataLst>
              <p:tags r:id="rId93"/>
            </p:custDataLst>
          </p:nvPr>
        </p:nvSpPr>
        <p:spPr>
          <a:xfrm>
            <a:off x="9300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3" name="Rectangle 102" hidden="1">
            <a:extLst>
              <a:ext uri="{FF2B5EF4-FFF2-40B4-BE49-F238E27FC236}">
                <a16:creationId xmlns:a16="http://schemas.microsoft.com/office/drawing/2014/main" id="{09CCF6D6-3C14-49F1-9CCF-BB2BB02BA463}"/>
              </a:ext>
            </a:extLst>
          </p:cNvPr>
          <p:cNvSpPr/>
          <p:nvPr userDrawn="1">
            <p:custDataLst>
              <p:tags r:id="rId94"/>
            </p:custDataLst>
          </p:nvPr>
        </p:nvSpPr>
        <p:spPr>
          <a:xfrm>
            <a:off x="1154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4" name="Rectangle 103" hidden="1">
            <a:extLst>
              <a:ext uri="{FF2B5EF4-FFF2-40B4-BE49-F238E27FC236}">
                <a16:creationId xmlns:a16="http://schemas.microsoft.com/office/drawing/2014/main" id="{89199ED3-108C-4CB1-85A2-7274AF6D76B6}"/>
              </a:ext>
            </a:extLst>
          </p:cNvPr>
          <p:cNvSpPr/>
          <p:nvPr userDrawn="1">
            <p:custDataLst>
              <p:tags r:id="rId95"/>
            </p:custDataLst>
          </p:nvPr>
        </p:nvSpPr>
        <p:spPr>
          <a:xfrm>
            <a:off x="648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5" name="Rectangle 104" hidden="1">
            <a:extLst>
              <a:ext uri="{FF2B5EF4-FFF2-40B4-BE49-F238E27FC236}">
                <a16:creationId xmlns:a16="http://schemas.microsoft.com/office/drawing/2014/main" id="{F4889CBE-7887-46C6-99BA-4A154FF96016}"/>
              </a:ext>
            </a:extLst>
          </p:cNvPr>
          <p:cNvSpPr/>
          <p:nvPr userDrawn="1">
            <p:custDataLst>
              <p:tags r:id="rId96"/>
            </p:custDataLst>
          </p:nvPr>
        </p:nvSpPr>
        <p:spPr>
          <a:xfrm>
            <a:off x="2892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6" name="Rectangle 105" hidden="1">
            <a:extLst>
              <a:ext uri="{FF2B5EF4-FFF2-40B4-BE49-F238E27FC236}">
                <a16:creationId xmlns:a16="http://schemas.microsoft.com/office/drawing/2014/main" id="{2714EDDA-63CD-4C57-BF1D-55D84EF7DA1C}"/>
              </a:ext>
            </a:extLst>
          </p:cNvPr>
          <p:cNvSpPr/>
          <p:nvPr userDrawn="1">
            <p:custDataLst>
              <p:tags r:id="rId97"/>
            </p:custDataLst>
          </p:nvPr>
        </p:nvSpPr>
        <p:spPr>
          <a:xfrm>
            <a:off x="5136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7" name="Rectangle 106" hidden="1">
            <a:extLst>
              <a:ext uri="{FF2B5EF4-FFF2-40B4-BE49-F238E27FC236}">
                <a16:creationId xmlns:a16="http://schemas.microsoft.com/office/drawing/2014/main" id="{5A4A540B-AB24-4508-BDE2-193816CE6C2F}"/>
              </a:ext>
            </a:extLst>
          </p:cNvPr>
          <p:cNvSpPr/>
          <p:nvPr userDrawn="1">
            <p:custDataLst>
              <p:tags r:id="rId98"/>
            </p:custDataLst>
          </p:nvPr>
        </p:nvSpPr>
        <p:spPr>
          <a:xfrm>
            <a:off x="7380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8" name="Rectangle 107" hidden="1">
            <a:extLst>
              <a:ext uri="{FF2B5EF4-FFF2-40B4-BE49-F238E27FC236}">
                <a16:creationId xmlns:a16="http://schemas.microsoft.com/office/drawing/2014/main" id="{2E588317-42FC-4AFD-BF07-4EEAEA17B0FB}"/>
              </a:ext>
            </a:extLst>
          </p:cNvPr>
          <p:cNvSpPr/>
          <p:nvPr userDrawn="1">
            <p:custDataLst>
              <p:tags r:id="rId99"/>
            </p:custDataLst>
          </p:nvPr>
        </p:nvSpPr>
        <p:spPr>
          <a:xfrm>
            <a:off x="9624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9" name="Rectangle 108" hidden="1">
            <a:extLst>
              <a:ext uri="{FF2B5EF4-FFF2-40B4-BE49-F238E27FC236}">
                <a16:creationId xmlns:a16="http://schemas.microsoft.com/office/drawing/2014/main" id="{409B9FF3-D5DB-4C25-942C-75E24E0BD588}"/>
              </a:ext>
            </a:extLst>
          </p:cNvPr>
          <p:cNvSpPr/>
          <p:nvPr userDrawn="1">
            <p:custDataLst>
              <p:tags r:id="rId100"/>
            </p:custDataLst>
          </p:nvPr>
        </p:nvSpPr>
        <p:spPr>
          <a:xfrm>
            <a:off x="648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0" name="Rectangle 109" hidden="1">
            <a:extLst>
              <a:ext uri="{FF2B5EF4-FFF2-40B4-BE49-F238E27FC236}">
                <a16:creationId xmlns:a16="http://schemas.microsoft.com/office/drawing/2014/main" id="{B34EB183-B95A-4A10-93F6-B2E688291320}"/>
              </a:ext>
            </a:extLst>
          </p:cNvPr>
          <p:cNvSpPr/>
          <p:nvPr userDrawn="1">
            <p:custDataLst>
              <p:tags r:id="rId101"/>
            </p:custDataLst>
          </p:nvPr>
        </p:nvSpPr>
        <p:spPr>
          <a:xfrm>
            <a:off x="2892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1" name="Rectangle 110" hidden="1">
            <a:extLst>
              <a:ext uri="{FF2B5EF4-FFF2-40B4-BE49-F238E27FC236}">
                <a16:creationId xmlns:a16="http://schemas.microsoft.com/office/drawing/2014/main" id="{9445802B-D13B-4448-BCCA-EAC068866CD3}"/>
              </a:ext>
            </a:extLst>
          </p:cNvPr>
          <p:cNvSpPr/>
          <p:nvPr userDrawn="1">
            <p:custDataLst>
              <p:tags r:id="rId102"/>
            </p:custDataLst>
          </p:nvPr>
        </p:nvSpPr>
        <p:spPr>
          <a:xfrm>
            <a:off x="5136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2" name="Rectangle 111" hidden="1">
            <a:extLst>
              <a:ext uri="{FF2B5EF4-FFF2-40B4-BE49-F238E27FC236}">
                <a16:creationId xmlns:a16="http://schemas.microsoft.com/office/drawing/2014/main" id="{C10B3B33-18E6-4256-821F-887D5B33BF81}"/>
              </a:ext>
            </a:extLst>
          </p:cNvPr>
          <p:cNvSpPr/>
          <p:nvPr userDrawn="1">
            <p:custDataLst>
              <p:tags r:id="rId103"/>
            </p:custDataLst>
          </p:nvPr>
        </p:nvSpPr>
        <p:spPr>
          <a:xfrm>
            <a:off x="7380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3" name="Rectangle 112" hidden="1">
            <a:extLst>
              <a:ext uri="{FF2B5EF4-FFF2-40B4-BE49-F238E27FC236}">
                <a16:creationId xmlns:a16="http://schemas.microsoft.com/office/drawing/2014/main" id="{C76950B1-616E-4DAB-A1C9-C18FEC9C31D4}"/>
              </a:ext>
            </a:extLst>
          </p:cNvPr>
          <p:cNvSpPr/>
          <p:nvPr userDrawn="1">
            <p:custDataLst>
              <p:tags r:id="rId104"/>
            </p:custDataLst>
          </p:nvPr>
        </p:nvSpPr>
        <p:spPr>
          <a:xfrm>
            <a:off x="9624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5" name="Tagline" descr="{&quot;templafy&quot;:{&quot;id&quot;:&quot;1abbc6e5-7f90-4ec7-bd50-37662db4c5b8&quot;}}" title="Form.PLogoChoice.PLogoInsertion">
            <a:extLst>
              <a:ext uri="{FF2B5EF4-FFF2-40B4-BE49-F238E27FC236}">
                <a16:creationId xmlns:a16="http://schemas.microsoft.com/office/drawing/2014/main" id="{1090779A-FA30-4EF9-809F-763A92C81AB1}"/>
              </a:ext>
            </a:extLst>
          </p:cNvPr>
          <p:cNvSpPr/>
          <p:nvPr userDrawn="1"/>
        </p:nvSpPr>
        <p:spPr>
          <a:xfrm>
            <a:off x="9240657"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pic>
        <p:nvPicPr>
          <p:cNvPr id="28" name="Picture 27" descr="Logo&#10;&#10;Description automatically generated">
            <a:extLst>
              <a:ext uri="{FF2B5EF4-FFF2-40B4-BE49-F238E27FC236}">
                <a16:creationId xmlns:a16="http://schemas.microsoft.com/office/drawing/2014/main" id="{E65C1542-7CF6-870A-8981-D482520E24CB}"/>
              </a:ext>
            </a:extLst>
          </p:cNvPr>
          <p:cNvPicPr>
            <a:picLocks noChangeAspect="1"/>
          </p:cNvPicPr>
          <p:nvPr userDrawn="1"/>
        </p:nvPicPr>
        <p:blipFill>
          <a:blip r:embed="rId105">
            <a:extLst>
              <a:ext uri="{28A0092B-C50C-407E-A947-70E740481C1C}">
                <a14:useLocalDpi xmlns:a14="http://schemas.microsoft.com/office/drawing/2010/main" val="0"/>
              </a:ext>
            </a:extLst>
          </a:blip>
          <a:stretch>
            <a:fillRect/>
          </a:stretch>
        </p:blipFill>
        <p:spPr>
          <a:xfrm>
            <a:off x="10161708" y="6072757"/>
            <a:ext cx="1695013" cy="476875"/>
          </a:xfrm>
          <a:prstGeom prst="rect">
            <a:avLst/>
          </a:prstGeom>
        </p:spPr>
      </p:pic>
    </p:spTree>
    <p:extLst>
      <p:ext uri="{BB962C8B-B14F-4D97-AF65-F5344CB8AC3E}">
        <p14:creationId xmlns:p14="http://schemas.microsoft.com/office/powerpoint/2010/main" val="101522264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Lst>
  <p:hf sldNum="0" hdr="0" ftr="0" dt="0"/>
  <p:txStyles>
    <p:titleStyle>
      <a:lvl1pPr algn="l" defTabSz="914332" rtl="0" eaLnBrk="1" latinLnBrk="0" hangingPunct="1">
        <a:lnSpc>
          <a:spcPct val="100000"/>
        </a:lnSpc>
        <a:spcBef>
          <a:spcPct val="0"/>
        </a:spcBef>
        <a:buNone/>
        <a:defRPr sz="3500" kern="1200">
          <a:solidFill>
            <a:schemeClr val="tx2"/>
          </a:solidFill>
          <a:latin typeface="+mj-lt"/>
          <a:ea typeface="+mj-ea"/>
          <a:cs typeface="+mj-cs"/>
        </a:defRPr>
      </a:lvl1pPr>
    </p:titleStyle>
    <p:bodyStyle>
      <a:lvl1pPr marL="269980" indent="-269980" algn="l" defTabSz="914332" rtl="0" eaLnBrk="1" latinLnBrk="0" hangingPunct="1">
        <a:lnSpc>
          <a:spcPct val="100000"/>
        </a:lnSpc>
        <a:spcBef>
          <a:spcPts val="300"/>
        </a:spcBef>
        <a:spcAft>
          <a:spcPts val="600"/>
        </a:spcAft>
        <a:buFont typeface="Arial" panose="020B0604020202020204" pitchFamily="34" charset="0"/>
        <a:buChar char="•"/>
        <a:defRPr sz="24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5AAEAC-F210-6201-94AA-C1B3F57F21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6B5AE74-D954-E0B9-8633-F28675F25C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4B9A190-894B-26E0-27B9-D3590DACD6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42E11C-E1DE-45B9-B960-2FD01F24971F}" type="datetimeFigureOut">
              <a:rPr lang="en-CA" smtClean="0"/>
              <a:t>2024-03-25</a:t>
            </a:fld>
            <a:endParaRPr lang="en-CA"/>
          </a:p>
        </p:txBody>
      </p:sp>
      <p:sp>
        <p:nvSpPr>
          <p:cNvPr id="5" name="Footer Placeholder 4">
            <a:extLst>
              <a:ext uri="{FF2B5EF4-FFF2-40B4-BE49-F238E27FC236}">
                <a16:creationId xmlns:a16="http://schemas.microsoft.com/office/drawing/2014/main" id="{2FC945B4-D346-1FFD-836E-F8A11CE59B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4CEB9801-51DF-63DE-5CF7-1F0587ABF5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DEC1D-88EB-420B-999E-E5869F21215D}" type="slidenum">
              <a:rPr lang="en-CA" smtClean="0"/>
              <a:t>‹#›</a:t>
            </a:fld>
            <a:endParaRPr lang="en-CA"/>
          </a:p>
        </p:txBody>
      </p:sp>
      <p:sp>
        <p:nvSpPr>
          <p:cNvPr id="7" name="TextBox 6">
            <a:extLst>
              <a:ext uri="{FF2B5EF4-FFF2-40B4-BE49-F238E27FC236}">
                <a16:creationId xmlns:a16="http://schemas.microsoft.com/office/drawing/2014/main" id="{844D1A90-0962-4012-BA58-0433033E306F}"/>
              </a:ext>
            </a:extLst>
          </p:cNvPr>
          <p:cNvSpPr txBox="1"/>
          <p:nvPr userDrawn="1"/>
        </p:nvSpPr>
        <p:spPr>
          <a:xfrm>
            <a:off x="9050447" y="2413"/>
            <a:ext cx="3132499" cy="1107996"/>
          </a:xfrm>
          <a:prstGeom prst="rect">
            <a:avLst/>
          </a:prstGeom>
          <a:noFill/>
        </p:spPr>
        <p:txBody>
          <a:bodyPr wrap="square" rtlCol="0">
            <a:spAutoFit/>
          </a:bodyPr>
          <a:lstStyle/>
          <a:p>
            <a:pPr algn="ctr"/>
            <a:r>
              <a:rPr lang="en-US" sz="6600" b="1">
                <a:solidFill>
                  <a:schemeClr val="accent3">
                    <a:lumMod val="20000"/>
                    <a:lumOff val="80000"/>
                  </a:schemeClr>
                </a:solidFill>
                <a:latin typeface="Arial" panose="020B0604020202020204" pitchFamily="34" charset="0"/>
                <a:cs typeface="Arial" panose="020B0604020202020204" pitchFamily="34" charset="0"/>
              </a:rPr>
              <a:t>DRAFT</a:t>
            </a:r>
          </a:p>
        </p:txBody>
      </p:sp>
      <p:sp>
        <p:nvSpPr>
          <p:cNvPr id="8" name="TextBox 7">
            <a:extLst>
              <a:ext uri="{FF2B5EF4-FFF2-40B4-BE49-F238E27FC236}">
                <a16:creationId xmlns:a16="http://schemas.microsoft.com/office/drawing/2014/main" id="{4C8F200D-2213-8BFE-56CE-B1511A1065C1}"/>
              </a:ext>
            </a:extLst>
          </p:cNvPr>
          <p:cNvSpPr txBox="1"/>
          <p:nvPr userDrawn="1"/>
        </p:nvSpPr>
        <p:spPr>
          <a:xfrm>
            <a:off x="9053" y="5757087"/>
            <a:ext cx="3132499" cy="1107996"/>
          </a:xfrm>
          <a:prstGeom prst="rect">
            <a:avLst/>
          </a:prstGeom>
          <a:noFill/>
        </p:spPr>
        <p:txBody>
          <a:bodyPr wrap="square" rtlCol="0">
            <a:spAutoFit/>
          </a:bodyPr>
          <a:lstStyle/>
          <a:p>
            <a:pPr algn="ctr"/>
            <a:r>
              <a:rPr lang="en-US" sz="6600" b="1">
                <a:solidFill>
                  <a:schemeClr val="accent3">
                    <a:lumMod val="20000"/>
                    <a:lumOff val="80000"/>
                  </a:schemeClr>
                </a:solidFill>
                <a:latin typeface="Arial" panose="020B0604020202020204" pitchFamily="34" charset="0"/>
                <a:cs typeface="Arial" panose="020B0604020202020204" pitchFamily="34" charset="0"/>
              </a:rPr>
              <a:t>DRAFT</a:t>
            </a:r>
          </a:p>
        </p:txBody>
      </p:sp>
    </p:spTree>
    <p:extLst>
      <p:ext uri="{BB962C8B-B14F-4D97-AF65-F5344CB8AC3E}">
        <p14:creationId xmlns:p14="http://schemas.microsoft.com/office/powerpoint/2010/main" val="374389502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jesse.tg/ngc-archive/summary/10019" TargetMode="External"/><Relationship Id="rId7" Type="http://schemas.openxmlformats.org/officeDocument/2006/relationships/image" Target="../media/image22.sv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8.sv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8.svg"/></Relationships>
</file>

<file path=ppt/slides/_rels/slide13.xml.rels><?xml version="1.0" encoding="UTF-8" standalone="yes"?>
<Relationships xmlns="http://schemas.openxmlformats.org/package/2006/relationships"><Relationship Id="rId3" Type="http://schemas.openxmlformats.org/officeDocument/2006/relationships/hyperlink" Target="https://www.pwsa.co.uk/what-is-pws"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https://www.endocrine.org/topics/edc/what-edcs-are/common-edcs/metabolic"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s://www.nice.org.uk/guidance/cg189"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Word_Document.docx"/><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metahealth.sim.edocate.com/M7LgQQLLkr?utm_source=forward&amp;utm_medium=web&amp;utm_id=module11" TargetMode="External"/><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who.int/dietphysicalactivity/childhood/en/"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www.cdc.gov/growthcharts/cdc_charts.htm"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cdn.who.int/media/docs/default-source/child-growth/growth-reference-5-19-years/bmi-for-age-(5-19-years)/sft-bmifa-girls-z-5-19years.pdf?sfvrsn=571135b3_4"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hyperlink" Target="https://my.pbrc.edu/Clinic/Tools/BMI/"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ncdrisc.org/data-downloads-adiposity-ado.html" TargetMode="External"/><Relationship Id="rId7" Type="http://schemas.openxmlformats.org/officeDocument/2006/relationships/image" Target="../media/image18.sv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hyperlink" Target="https://www.endocrine.org/-/media/endocrine/files/obesity/obesity-playbook-final_use.pdf" TargetMode="External"/><Relationship Id="rId4" Type="http://schemas.openxmlformats.org/officeDocument/2006/relationships/hyperlink" Target="https://www.cdc.gov/obesity/data/childhood.html"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stateofobesity.org/children1017"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3">
            <a:extLst>
              <a:ext uri="{FF2B5EF4-FFF2-40B4-BE49-F238E27FC236}">
                <a16:creationId xmlns:a16="http://schemas.microsoft.com/office/drawing/2014/main" id="{F5D8AE74-4FEA-45D5-B54C-B2CDBF3BA2F7}"/>
              </a:ext>
            </a:extLst>
          </p:cNvPr>
          <p:cNvSpPr txBox="1">
            <a:spLocks/>
          </p:cNvSpPr>
          <p:nvPr/>
        </p:nvSpPr>
        <p:spPr>
          <a:xfrm>
            <a:off x="1112169" y="1332248"/>
            <a:ext cx="8886596" cy="3993516"/>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7200" b="1" i="0" u="none" strike="noStrike" kern="1200" cap="none" spc="0" normalizeH="0" baseline="0" noProof="0" dirty="0">
                <a:ln>
                  <a:noFill/>
                </a:ln>
                <a:solidFill>
                  <a:srgbClr val="263C50"/>
                </a:solidFill>
                <a:effectLst/>
                <a:uLnTx/>
                <a:uFillTx/>
                <a:latin typeface="Arial Nova Light"/>
                <a:ea typeface="+mn-ea"/>
                <a:cs typeface="+mn-cs"/>
              </a:rPr>
              <a:t>Pediatric and Adolescent Ob</a:t>
            </a:r>
            <a:r>
              <a:rPr lang="en-US" sz="7200" b="1" dirty="0" err="1">
                <a:solidFill>
                  <a:srgbClr val="263C50"/>
                </a:solidFill>
                <a:latin typeface="Arial Nova Light"/>
              </a:rPr>
              <a:t>esity</a:t>
            </a:r>
            <a:r>
              <a:rPr kumimoji="0" lang="en-US" sz="7200" b="1" i="0" u="none" strike="noStrike" kern="1200" cap="none" spc="0" normalizeH="0" baseline="0" noProof="0" dirty="0">
                <a:ln>
                  <a:noFill/>
                </a:ln>
                <a:solidFill>
                  <a:srgbClr val="263C50"/>
                </a:solidFill>
                <a:effectLst/>
                <a:uLnTx/>
                <a:uFillTx/>
                <a:latin typeface="Arial Nova Light"/>
                <a:ea typeface="+mn-ea"/>
                <a:cs typeface="+mn-cs"/>
              </a:rPr>
              <a:t>​​​ Management</a:t>
            </a:r>
          </a:p>
        </p:txBody>
      </p:sp>
      <p:sp>
        <p:nvSpPr>
          <p:cNvPr id="3" name="Text Placeholder 13">
            <a:extLst>
              <a:ext uri="{FF2B5EF4-FFF2-40B4-BE49-F238E27FC236}">
                <a16:creationId xmlns:a16="http://schemas.microsoft.com/office/drawing/2014/main" id="{77F105AD-A069-45B0-A27E-C21F8D00A663}"/>
              </a:ext>
            </a:extLst>
          </p:cNvPr>
          <p:cNvSpPr txBox="1">
            <a:spLocks/>
          </p:cNvSpPr>
          <p:nvPr/>
        </p:nvSpPr>
        <p:spPr>
          <a:xfrm>
            <a:off x="1146420" y="5308106"/>
            <a:ext cx="5546703" cy="592183"/>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CA" sz="4000" b="0" i="0" u="none" strike="noStrike" kern="1200" cap="none" spc="0" normalizeH="0" baseline="0" noProof="0">
                <a:ln>
                  <a:noFill/>
                </a:ln>
                <a:solidFill>
                  <a:srgbClr val="263C50"/>
                </a:solidFill>
                <a:effectLst/>
                <a:uLnTx/>
                <a:uFillTx/>
                <a:latin typeface="Arial Nova Light"/>
                <a:ea typeface="+mn-ea"/>
                <a:cs typeface="+mn-cs"/>
              </a:rPr>
              <a:t>Module 11</a:t>
            </a:r>
          </a:p>
        </p:txBody>
      </p:sp>
    </p:spTree>
    <p:extLst>
      <p:ext uri="{BB962C8B-B14F-4D97-AF65-F5344CB8AC3E}">
        <p14:creationId xmlns:p14="http://schemas.microsoft.com/office/powerpoint/2010/main" val="425011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CAEA5-8237-344F-A7E9-A727995DA41A}"/>
              </a:ext>
            </a:extLst>
          </p:cNvPr>
          <p:cNvSpPr>
            <a:spLocks noGrp="1"/>
          </p:cNvSpPr>
          <p:nvPr>
            <p:ph type="title"/>
          </p:nvPr>
        </p:nvSpPr>
        <p:spPr/>
        <p:txBody>
          <a:bodyPr>
            <a:noAutofit/>
          </a:bodyPr>
          <a:lstStyle/>
          <a:p>
            <a:r>
              <a:rPr lang="en-US"/>
              <a:t>Proposed risk factors for pediatric obesity are complex and multifactorial</a:t>
            </a:r>
            <a:endParaRPr lang="en-CA"/>
          </a:p>
        </p:txBody>
      </p:sp>
      <p:sp>
        <p:nvSpPr>
          <p:cNvPr id="3" name="Text Placeholder 2">
            <a:extLst>
              <a:ext uri="{FF2B5EF4-FFF2-40B4-BE49-F238E27FC236}">
                <a16:creationId xmlns:a16="http://schemas.microsoft.com/office/drawing/2014/main" id="{D86082D8-93D2-6CC1-30D1-E9492D72A4DF}"/>
              </a:ext>
            </a:extLst>
          </p:cNvPr>
          <p:cNvSpPr>
            <a:spLocks noGrp="1"/>
          </p:cNvSpPr>
          <p:nvPr>
            <p:ph type="body" sz="quarter" idx="13"/>
          </p:nvPr>
        </p:nvSpPr>
        <p:spPr>
          <a:xfrm>
            <a:off x="647999" y="6201060"/>
            <a:ext cx="10898733" cy="324000"/>
          </a:xfrm>
        </p:spPr>
        <p:txBody>
          <a:bodyPr/>
          <a:lstStyle/>
          <a:p>
            <a:r>
              <a:rPr lang="en-CA" sz="1000" i="0"/>
              <a:t>1. </a:t>
            </a:r>
            <a:r>
              <a:rPr lang="en-CA" sz="1000" i="0" err="1"/>
              <a:t>Hampl</a:t>
            </a:r>
            <a:r>
              <a:rPr lang="en-CA" sz="1000" i="0"/>
              <a:t> SE et al. Pediatrics. 2023;151:e2022060640; 2. Fitch A et al. Institute for Clinical Systems Improvement. Prevention and management of obesity for children and adolescents. July 2013. Available at: </a:t>
            </a:r>
            <a:r>
              <a:rPr lang="en-CA" sz="1000" i="0">
                <a:hlinkClick r:id="rId3"/>
              </a:rPr>
              <a:t>https://jesse.tg/ngc-archive/summary/10019</a:t>
            </a:r>
            <a:r>
              <a:rPr lang="en-CA" sz="1000" i="0"/>
              <a:t>. Accessed May 2023; 3. Kumar S and Kelly AS. Mayo Clin Proc 2017;92:251–265.</a:t>
            </a:r>
          </a:p>
        </p:txBody>
      </p:sp>
      <p:cxnSp>
        <p:nvCxnSpPr>
          <p:cNvPr id="4" name="Straight Connector 3">
            <a:extLst>
              <a:ext uri="{FF2B5EF4-FFF2-40B4-BE49-F238E27FC236}">
                <a16:creationId xmlns:a16="http://schemas.microsoft.com/office/drawing/2014/main" id="{1FEFF78B-0A4D-65C7-2705-F7CDDBFC65D1}"/>
              </a:ext>
            </a:extLst>
          </p:cNvPr>
          <p:cNvCxnSpPr>
            <a:cxnSpLocks/>
            <a:stCxn id="43" idx="2"/>
          </p:cNvCxnSpPr>
          <p:nvPr/>
        </p:nvCxnSpPr>
        <p:spPr>
          <a:xfrm flipV="1">
            <a:off x="6105618" y="2404810"/>
            <a:ext cx="27841" cy="312810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27B77357-67F8-047E-21F2-9FCD6297D5D5}"/>
              </a:ext>
            </a:extLst>
          </p:cNvPr>
          <p:cNvGrpSpPr/>
          <p:nvPr/>
        </p:nvGrpSpPr>
        <p:grpSpPr>
          <a:xfrm>
            <a:off x="2605166" y="2421387"/>
            <a:ext cx="7000904" cy="1523272"/>
            <a:chOff x="2567739" y="2341773"/>
            <a:chExt cx="7000904" cy="1523272"/>
          </a:xfrm>
        </p:grpSpPr>
        <p:grpSp>
          <p:nvGrpSpPr>
            <p:cNvPr id="19" name="Group 18">
              <a:extLst>
                <a:ext uri="{FF2B5EF4-FFF2-40B4-BE49-F238E27FC236}">
                  <a16:creationId xmlns:a16="http://schemas.microsoft.com/office/drawing/2014/main" id="{0272FC1C-A858-DA03-B8B6-669B696BB224}"/>
                </a:ext>
              </a:extLst>
            </p:cNvPr>
            <p:cNvGrpSpPr/>
            <p:nvPr/>
          </p:nvGrpSpPr>
          <p:grpSpPr>
            <a:xfrm>
              <a:off x="2567739" y="2341773"/>
              <a:ext cx="7000904" cy="1523272"/>
              <a:chOff x="2567739" y="2341773"/>
              <a:chExt cx="7000904" cy="1523272"/>
            </a:xfrm>
          </p:grpSpPr>
          <p:grpSp>
            <p:nvGrpSpPr>
              <p:cNvPr id="21" name="Group 20">
                <a:extLst>
                  <a:ext uri="{FF2B5EF4-FFF2-40B4-BE49-F238E27FC236}">
                    <a16:creationId xmlns:a16="http://schemas.microsoft.com/office/drawing/2014/main" id="{80C5915B-545D-998F-3BF9-28923868FEC2}"/>
                  </a:ext>
                </a:extLst>
              </p:cNvPr>
              <p:cNvGrpSpPr/>
              <p:nvPr/>
            </p:nvGrpSpPr>
            <p:grpSpPr>
              <a:xfrm>
                <a:off x="2567739" y="2341773"/>
                <a:ext cx="3524383" cy="1523272"/>
                <a:chOff x="2567739" y="2341773"/>
                <a:chExt cx="3524383" cy="1523272"/>
              </a:xfrm>
            </p:grpSpPr>
            <p:cxnSp>
              <p:nvCxnSpPr>
                <p:cNvPr id="25" name="Straight Connector 24">
                  <a:extLst>
                    <a:ext uri="{FF2B5EF4-FFF2-40B4-BE49-F238E27FC236}">
                      <a16:creationId xmlns:a16="http://schemas.microsoft.com/office/drawing/2014/main" id="{FADE9444-10AA-839A-7EAD-48669C476A51}"/>
                    </a:ext>
                  </a:extLst>
                </p:cNvPr>
                <p:cNvCxnSpPr>
                  <a:cxnSpLocks/>
                </p:cNvCxnSpPr>
                <p:nvPr/>
              </p:nvCxnSpPr>
              <p:spPr>
                <a:xfrm flipV="1">
                  <a:off x="2567739" y="2341773"/>
                  <a:ext cx="3524383" cy="69442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3509238-D97C-F504-3835-7CD995E5C015}"/>
                    </a:ext>
                  </a:extLst>
                </p:cNvPr>
                <p:cNvCxnSpPr>
                  <a:cxnSpLocks/>
                </p:cNvCxnSpPr>
                <p:nvPr/>
              </p:nvCxnSpPr>
              <p:spPr>
                <a:xfrm>
                  <a:off x="2567739" y="3036197"/>
                  <a:ext cx="3428660" cy="82884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7BC985DC-5A8B-360A-E9A0-B2B1E3583ED4}"/>
                  </a:ext>
                </a:extLst>
              </p:cNvPr>
              <p:cNvGrpSpPr/>
              <p:nvPr/>
            </p:nvGrpSpPr>
            <p:grpSpPr>
              <a:xfrm flipH="1">
                <a:off x="6044260" y="2341773"/>
                <a:ext cx="3524383" cy="1523272"/>
                <a:chOff x="2567739" y="2341773"/>
                <a:chExt cx="3524383" cy="1523272"/>
              </a:xfrm>
            </p:grpSpPr>
            <p:cxnSp>
              <p:nvCxnSpPr>
                <p:cNvPr id="23" name="Straight Connector 22">
                  <a:extLst>
                    <a:ext uri="{FF2B5EF4-FFF2-40B4-BE49-F238E27FC236}">
                      <a16:creationId xmlns:a16="http://schemas.microsoft.com/office/drawing/2014/main" id="{1D1248B6-DD60-336E-AD18-7137534B9A85}"/>
                    </a:ext>
                  </a:extLst>
                </p:cNvPr>
                <p:cNvCxnSpPr>
                  <a:cxnSpLocks/>
                </p:cNvCxnSpPr>
                <p:nvPr/>
              </p:nvCxnSpPr>
              <p:spPr>
                <a:xfrm flipV="1">
                  <a:off x="2567739" y="2341773"/>
                  <a:ext cx="3524383" cy="69442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DAD47EF-F409-22F8-E7F6-119DB446C20B}"/>
                    </a:ext>
                  </a:extLst>
                </p:cNvPr>
                <p:cNvCxnSpPr>
                  <a:cxnSpLocks/>
                </p:cNvCxnSpPr>
                <p:nvPr/>
              </p:nvCxnSpPr>
              <p:spPr>
                <a:xfrm>
                  <a:off x="2567739" y="3036197"/>
                  <a:ext cx="3428660" cy="82884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cxnSp>
          <p:nvCxnSpPr>
            <p:cNvPr id="20" name="Straight Connector 19">
              <a:extLst>
                <a:ext uri="{FF2B5EF4-FFF2-40B4-BE49-F238E27FC236}">
                  <a16:creationId xmlns:a16="http://schemas.microsoft.com/office/drawing/2014/main" id="{D2A6DA63-610C-EC74-D3B2-DBE6D783CF81}"/>
                </a:ext>
              </a:extLst>
            </p:cNvPr>
            <p:cNvCxnSpPr/>
            <p:nvPr/>
          </p:nvCxnSpPr>
          <p:spPr>
            <a:xfrm>
              <a:off x="2567739" y="3036197"/>
              <a:ext cx="7000904"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6C4192B2-78C2-AAD0-B19C-D6F7B08A52A1}"/>
              </a:ext>
            </a:extLst>
          </p:cNvPr>
          <p:cNvGrpSpPr/>
          <p:nvPr/>
        </p:nvGrpSpPr>
        <p:grpSpPr>
          <a:xfrm>
            <a:off x="2605166" y="3868871"/>
            <a:ext cx="7000904" cy="1523272"/>
            <a:chOff x="2567739" y="2341773"/>
            <a:chExt cx="7000904" cy="1523272"/>
          </a:xfrm>
        </p:grpSpPr>
        <p:grpSp>
          <p:nvGrpSpPr>
            <p:cNvPr id="11" name="Group 10">
              <a:extLst>
                <a:ext uri="{FF2B5EF4-FFF2-40B4-BE49-F238E27FC236}">
                  <a16:creationId xmlns:a16="http://schemas.microsoft.com/office/drawing/2014/main" id="{0C518C11-3429-1669-5542-48F078BBC4C9}"/>
                </a:ext>
              </a:extLst>
            </p:cNvPr>
            <p:cNvGrpSpPr/>
            <p:nvPr/>
          </p:nvGrpSpPr>
          <p:grpSpPr>
            <a:xfrm>
              <a:off x="2567739" y="2341773"/>
              <a:ext cx="7000904" cy="1523272"/>
              <a:chOff x="2567739" y="2341773"/>
              <a:chExt cx="7000904" cy="1523272"/>
            </a:xfrm>
          </p:grpSpPr>
          <p:grpSp>
            <p:nvGrpSpPr>
              <p:cNvPr id="13" name="Group 12">
                <a:extLst>
                  <a:ext uri="{FF2B5EF4-FFF2-40B4-BE49-F238E27FC236}">
                    <a16:creationId xmlns:a16="http://schemas.microsoft.com/office/drawing/2014/main" id="{81DEA38B-4FA7-B10C-6E6F-BCECBF25F32F}"/>
                  </a:ext>
                </a:extLst>
              </p:cNvPr>
              <p:cNvGrpSpPr/>
              <p:nvPr/>
            </p:nvGrpSpPr>
            <p:grpSpPr>
              <a:xfrm>
                <a:off x="2567739" y="2341773"/>
                <a:ext cx="3524383" cy="1523272"/>
                <a:chOff x="2567739" y="2341773"/>
                <a:chExt cx="3524383" cy="1523272"/>
              </a:xfrm>
            </p:grpSpPr>
            <p:cxnSp>
              <p:nvCxnSpPr>
                <p:cNvPr id="17" name="Straight Connector 16">
                  <a:extLst>
                    <a:ext uri="{FF2B5EF4-FFF2-40B4-BE49-F238E27FC236}">
                      <a16:creationId xmlns:a16="http://schemas.microsoft.com/office/drawing/2014/main" id="{DA1488D4-88B8-E881-D64B-7F5F7E3CCA6C}"/>
                    </a:ext>
                  </a:extLst>
                </p:cNvPr>
                <p:cNvCxnSpPr>
                  <a:cxnSpLocks/>
                </p:cNvCxnSpPr>
                <p:nvPr/>
              </p:nvCxnSpPr>
              <p:spPr>
                <a:xfrm flipV="1">
                  <a:off x="2567739" y="2341773"/>
                  <a:ext cx="3524383" cy="69442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207D2D5-95E4-8858-81AC-59D9F85657F6}"/>
                    </a:ext>
                  </a:extLst>
                </p:cNvPr>
                <p:cNvCxnSpPr>
                  <a:cxnSpLocks/>
                </p:cNvCxnSpPr>
                <p:nvPr/>
              </p:nvCxnSpPr>
              <p:spPr>
                <a:xfrm>
                  <a:off x="2567739" y="3036197"/>
                  <a:ext cx="3428660" cy="82884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739D8D0B-1BFD-4613-32B6-947CE541E9FA}"/>
                  </a:ext>
                </a:extLst>
              </p:cNvPr>
              <p:cNvGrpSpPr/>
              <p:nvPr/>
            </p:nvGrpSpPr>
            <p:grpSpPr>
              <a:xfrm flipH="1">
                <a:off x="6044260" y="2341773"/>
                <a:ext cx="3524383" cy="1523272"/>
                <a:chOff x="2567739" y="2341773"/>
                <a:chExt cx="3524383" cy="1523272"/>
              </a:xfrm>
            </p:grpSpPr>
            <p:cxnSp>
              <p:nvCxnSpPr>
                <p:cNvPr id="15" name="Straight Connector 14">
                  <a:extLst>
                    <a:ext uri="{FF2B5EF4-FFF2-40B4-BE49-F238E27FC236}">
                      <a16:creationId xmlns:a16="http://schemas.microsoft.com/office/drawing/2014/main" id="{D6305BF5-DE3F-7368-E1F4-6EC21ABCE264}"/>
                    </a:ext>
                  </a:extLst>
                </p:cNvPr>
                <p:cNvCxnSpPr>
                  <a:cxnSpLocks/>
                </p:cNvCxnSpPr>
                <p:nvPr/>
              </p:nvCxnSpPr>
              <p:spPr>
                <a:xfrm flipV="1">
                  <a:off x="2567739" y="2341773"/>
                  <a:ext cx="3524383" cy="69442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CACD3C-8218-CDEF-3FC5-DF8F67870AE0}"/>
                    </a:ext>
                  </a:extLst>
                </p:cNvPr>
                <p:cNvCxnSpPr>
                  <a:cxnSpLocks/>
                </p:cNvCxnSpPr>
                <p:nvPr/>
              </p:nvCxnSpPr>
              <p:spPr>
                <a:xfrm>
                  <a:off x="2567739" y="3036197"/>
                  <a:ext cx="3428660" cy="82884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cxnSp>
          <p:nvCxnSpPr>
            <p:cNvPr id="12" name="Straight Connector 11">
              <a:extLst>
                <a:ext uri="{FF2B5EF4-FFF2-40B4-BE49-F238E27FC236}">
                  <a16:creationId xmlns:a16="http://schemas.microsoft.com/office/drawing/2014/main" id="{6E109BF3-B893-34A7-7A21-4C882B90BD25}"/>
                </a:ext>
              </a:extLst>
            </p:cNvPr>
            <p:cNvCxnSpPr/>
            <p:nvPr/>
          </p:nvCxnSpPr>
          <p:spPr>
            <a:xfrm>
              <a:off x="2567739" y="3036197"/>
              <a:ext cx="7000904"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cxnSp>
        <p:nvCxnSpPr>
          <p:cNvPr id="7" name="Straight Connector 6">
            <a:extLst>
              <a:ext uri="{FF2B5EF4-FFF2-40B4-BE49-F238E27FC236}">
                <a16:creationId xmlns:a16="http://schemas.microsoft.com/office/drawing/2014/main" id="{467B21AE-4F7D-3329-68A5-6E3D9BA6DF10}"/>
              </a:ext>
            </a:extLst>
          </p:cNvPr>
          <p:cNvCxnSpPr/>
          <p:nvPr/>
        </p:nvCxnSpPr>
        <p:spPr>
          <a:xfrm flipV="1">
            <a:off x="2605166" y="3079667"/>
            <a:ext cx="0" cy="148362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80152A-FD0E-5889-D343-1A5CF61DAA0D}"/>
              </a:ext>
            </a:extLst>
          </p:cNvPr>
          <p:cNvCxnSpPr/>
          <p:nvPr/>
        </p:nvCxnSpPr>
        <p:spPr>
          <a:xfrm flipV="1">
            <a:off x="9599708" y="3098045"/>
            <a:ext cx="0" cy="148362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9C1FA433-48B2-EA83-9D8A-3CA80311B102}"/>
              </a:ext>
            </a:extLst>
          </p:cNvPr>
          <p:cNvSpPr/>
          <p:nvPr/>
        </p:nvSpPr>
        <p:spPr>
          <a:xfrm>
            <a:off x="5419341" y="1726350"/>
            <a:ext cx="1353317" cy="135331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29" name="Oval 28">
            <a:extLst>
              <a:ext uri="{FF2B5EF4-FFF2-40B4-BE49-F238E27FC236}">
                <a16:creationId xmlns:a16="http://schemas.microsoft.com/office/drawing/2014/main" id="{CE2B1ABC-C77A-91D1-D3FC-3CE91ADBF65E}"/>
              </a:ext>
            </a:extLst>
          </p:cNvPr>
          <p:cNvSpPr/>
          <p:nvPr/>
        </p:nvSpPr>
        <p:spPr>
          <a:xfrm>
            <a:off x="5419341" y="3173834"/>
            <a:ext cx="1353317" cy="1353317"/>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30" name="Oval 29">
            <a:extLst>
              <a:ext uri="{FF2B5EF4-FFF2-40B4-BE49-F238E27FC236}">
                <a16:creationId xmlns:a16="http://schemas.microsoft.com/office/drawing/2014/main" id="{0FF46ED6-256A-8AE3-D960-E347F981C153}"/>
              </a:ext>
            </a:extLst>
          </p:cNvPr>
          <p:cNvSpPr/>
          <p:nvPr/>
        </p:nvSpPr>
        <p:spPr>
          <a:xfrm>
            <a:off x="5419341" y="4621317"/>
            <a:ext cx="1353317" cy="135331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32" name="Oval 31">
            <a:extLst>
              <a:ext uri="{FF2B5EF4-FFF2-40B4-BE49-F238E27FC236}">
                <a16:creationId xmlns:a16="http://schemas.microsoft.com/office/drawing/2014/main" id="{49413CFD-AF16-ECD4-1B7C-ED127DBC3511}"/>
              </a:ext>
            </a:extLst>
          </p:cNvPr>
          <p:cNvSpPr/>
          <p:nvPr/>
        </p:nvSpPr>
        <p:spPr>
          <a:xfrm>
            <a:off x="1942820" y="2421387"/>
            <a:ext cx="1353317" cy="135331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33" name="Oval 32">
            <a:extLst>
              <a:ext uri="{FF2B5EF4-FFF2-40B4-BE49-F238E27FC236}">
                <a16:creationId xmlns:a16="http://schemas.microsoft.com/office/drawing/2014/main" id="{1225CCCD-FF95-3EC4-C32D-66336CA9CC2D}"/>
              </a:ext>
            </a:extLst>
          </p:cNvPr>
          <p:cNvSpPr/>
          <p:nvPr/>
        </p:nvSpPr>
        <p:spPr>
          <a:xfrm>
            <a:off x="1942820" y="3944659"/>
            <a:ext cx="1353317" cy="135331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35" name="Oval 34">
            <a:extLst>
              <a:ext uri="{FF2B5EF4-FFF2-40B4-BE49-F238E27FC236}">
                <a16:creationId xmlns:a16="http://schemas.microsoft.com/office/drawing/2014/main" id="{C4D2D950-C78E-9957-4424-C4DD44253153}"/>
              </a:ext>
            </a:extLst>
          </p:cNvPr>
          <p:cNvSpPr/>
          <p:nvPr/>
        </p:nvSpPr>
        <p:spPr>
          <a:xfrm>
            <a:off x="8895862" y="2421387"/>
            <a:ext cx="1353317" cy="135331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36" name="Oval 35">
            <a:extLst>
              <a:ext uri="{FF2B5EF4-FFF2-40B4-BE49-F238E27FC236}">
                <a16:creationId xmlns:a16="http://schemas.microsoft.com/office/drawing/2014/main" id="{53909436-79FB-5A58-7A04-BE0B88E58484}"/>
              </a:ext>
            </a:extLst>
          </p:cNvPr>
          <p:cNvSpPr/>
          <p:nvPr/>
        </p:nvSpPr>
        <p:spPr>
          <a:xfrm>
            <a:off x="8895862" y="3944659"/>
            <a:ext cx="1353317" cy="135331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37" name="TextBox 36">
            <a:extLst>
              <a:ext uri="{FF2B5EF4-FFF2-40B4-BE49-F238E27FC236}">
                <a16:creationId xmlns:a16="http://schemas.microsoft.com/office/drawing/2014/main" id="{2309A2DC-68BD-B70E-8E35-14EB0B0D83C9}"/>
              </a:ext>
            </a:extLst>
          </p:cNvPr>
          <p:cNvSpPr txBox="1"/>
          <p:nvPr/>
        </p:nvSpPr>
        <p:spPr>
          <a:xfrm>
            <a:off x="5524991" y="3566680"/>
            <a:ext cx="1171181" cy="615553"/>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2000" b="1" i="0" u="none" strike="noStrike" kern="1200" cap="none" spc="0" normalizeH="0" baseline="0" noProof="0">
                <a:ln>
                  <a:noFill/>
                </a:ln>
                <a:solidFill>
                  <a:srgbClr val="FFFFFF"/>
                </a:solidFill>
                <a:effectLst/>
                <a:uLnTx/>
                <a:uFillTx/>
                <a:ea typeface="+mn-ea"/>
                <a:cs typeface="+mn-cs"/>
              </a:rPr>
              <a:t>Pediatric obesity</a:t>
            </a:r>
          </a:p>
        </p:txBody>
      </p:sp>
      <p:sp>
        <p:nvSpPr>
          <p:cNvPr id="38" name="TextBox 37">
            <a:extLst>
              <a:ext uri="{FF2B5EF4-FFF2-40B4-BE49-F238E27FC236}">
                <a16:creationId xmlns:a16="http://schemas.microsoft.com/office/drawing/2014/main" id="{CB5F3D38-8A0C-2554-46B1-926A6DBF5A91}"/>
              </a:ext>
            </a:extLst>
          </p:cNvPr>
          <p:cNvSpPr txBox="1"/>
          <p:nvPr/>
        </p:nvSpPr>
        <p:spPr>
          <a:xfrm>
            <a:off x="5539420" y="2199929"/>
            <a:ext cx="1113158" cy="400110"/>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300" b="0" i="0" u="none" strike="noStrike" kern="1200" cap="none" spc="0" normalizeH="0" baseline="0" noProof="0">
                <a:ln>
                  <a:noFill/>
                </a:ln>
                <a:solidFill>
                  <a:srgbClr val="FFFFFF"/>
                </a:solidFill>
                <a:effectLst/>
                <a:uLnTx/>
                <a:uFillTx/>
                <a:ea typeface="+mn-ea"/>
                <a:cs typeface="+mn-cs"/>
              </a:rPr>
              <a:t>Genetics/</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300" b="0" i="0" u="none" strike="noStrike" kern="1200" cap="none" spc="0" normalizeH="0" baseline="0" noProof="0">
                <a:ln>
                  <a:noFill/>
                </a:ln>
                <a:solidFill>
                  <a:srgbClr val="FFFFFF"/>
                </a:solidFill>
                <a:effectLst/>
                <a:uLnTx/>
                <a:uFillTx/>
                <a:ea typeface="+mn-ea"/>
                <a:cs typeface="+mn-cs"/>
              </a:rPr>
              <a:t>Epigenetics</a:t>
            </a:r>
            <a:r>
              <a:rPr kumimoji="0" lang="en-CA" sz="1300" b="0" i="0" u="none" strike="noStrike" kern="1200" cap="none" spc="0" normalizeH="0" baseline="30000" noProof="0">
                <a:ln>
                  <a:noFill/>
                </a:ln>
                <a:solidFill>
                  <a:srgbClr val="FFFFFF"/>
                </a:solidFill>
                <a:effectLst/>
                <a:uLnTx/>
                <a:uFillTx/>
                <a:ea typeface="+mn-ea"/>
                <a:cs typeface="+mn-cs"/>
              </a:rPr>
              <a:t>1-3</a:t>
            </a:r>
          </a:p>
        </p:txBody>
      </p:sp>
      <p:sp>
        <p:nvSpPr>
          <p:cNvPr id="39" name="TextBox 38">
            <a:extLst>
              <a:ext uri="{FF2B5EF4-FFF2-40B4-BE49-F238E27FC236}">
                <a16:creationId xmlns:a16="http://schemas.microsoft.com/office/drawing/2014/main" id="{410AA91D-D038-78F6-4DDE-76F389FA8E3B}"/>
              </a:ext>
            </a:extLst>
          </p:cNvPr>
          <p:cNvSpPr txBox="1"/>
          <p:nvPr/>
        </p:nvSpPr>
        <p:spPr>
          <a:xfrm>
            <a:off x="2062898" y="2836042"/>
            <a:ext cx="1113158" cy="600164"/>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300" b="0" i="0" u="none" strike="noStrike" kern="1200" cap="none" spc="0" normalizeH="0" baseline="0" noProof="0">
                <a:ln>
                  <a:noFill/>
                </a:ln>
                <a:solidFill>
                  <a:srgbClr val="FFFFFF"/>
                </a:solidFill>
                <a:effectLst/>
                <a:uLnTx/>
                <a:uFillTx/>
                <a:ea typeface="+mn-ea"/>
                <a:cs typeface="+mn-cs"/>
              </a:rPr>
              <a:t>Hormonal/</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300" b="0" i="0" u="none" strike="noStrike" kern="1200" cap="none" spc="0" normalizeH="0" baseline="0" noProof="0">
                <a:ln>
                  <a:noFill/>
                </a:ln>
                <a:solidFill>
                  <a:srgbClr val="FFFFFF"/>
                </a:solidFill>
                <a:effectLst/>
                <a:uLnTx/>
                <a:uFillTx/>
                <a:ea typeface="+mn-ea"/>
                <a:cs typeface="+mn-cs"/>
              </a:rPr>
              <a:t>endocrine factors</a:t>
            </a:r>
            <a:r>
              <a:rPr kumimoji="0" lang="en-CA" sz="1300" b="0" i="0" u="none" strike="noStrike" kern="1200" cap="none" spc="0" normalizeH="0" baseline="30000" noProof="0">
                <a:ln>
                  <a:noFill/>
                </a:ln>
                <a:solidFill>
                  <a:srgbClr val="FFFFFF"/>
                </a:solidFill>
                <a:effectLst/>
                <a:uLnTx/>
                <a:uFillTx/>
                <a:ea typeface="+mn-ea"/>
                <a:cs typeface="+mn-cs"/>
              </a:rPr>
              <a:t>1,3</a:t>
            </a:r>
            <a:endParaRPr kumimoji="0" lang="en-CA" sz="1300" b="0" i="0" u="none" strike="noStrike" kern="1200" cap="none" spc="0" normalizeH="0" baseline="0" noProof="0">
              <a:ln>
                <a:noFill/>
              </a:ln>
              <a:solidFill>
                <a:srgbClr val="FFFFFF"/>
              </a:solidFill>
              <a:effectLst/>
              <a:uLnTx/>
              <a:uFillTx/>
              <a:ea typeface="+mn-ea"/>
              <a:cs typeface="+mn-cs"/>
            </a:endParaRPr>
          </a:p>
        </p:txBody>
      </p:sp>
      <p:sp>
        <p:nvSpPr>
          <p:cNvPr id="40" name="TextBox 39">
            <a:extLst>
              <a:ext uri="{FF2B5EF4-FFF2-40B4-BE49-F238E27FC236}">
                <a16:creationId xmlns:a16="http://schemas.microsoft.com/office/drawing/2014/main" id="{27C9C41B-3DBF-BAA6-5C64-FCE6C9CB57EC}"/>
              </a:ext>
            </a:extLst>
          </p:cNvPr>
          <p:cNvSpPr txBox="1"/>
          <p:nvPr/>
        </p:nvSpPr>
        <p:spPr>
          <a:xfrm>
            <a:off x="1995702" y="4469128"/>
            <a:ext cx="1247551" cy="400110"/>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300" b="0" i="0" u="none" strike="noStrike" kern="1200" cap="none" spc="0" normalizeH="0" baseline="0" noProof="0">
                <a:ln>
                  <a:noFill/>
                </a:ln>
                <a:solidFill>
                  <a:srgbClr val="FFFFFF"/>
                </a:solidFill>
                <a:effectLst/>
                <a:uLnTx/>
                <a:uFillTx/>
                <a:ea typeface="+mn-ea"/>
                <a:cs typeface="+mn-cs"/>
              </a:rPr>
              <a:t>Environmental factors</a:t>
            </a:r>
            <a:r>
              <a:rPr kumimoji="0" lang="en-CA" sz="1300" b="0" i="0" u="none" strike="noStrike" kern="1200" cap="none" spc="0" normalizeH="0" baseline="30000" noProof="0">
                <a:ln>
                  <a:noFill/>
                </a:ln>
                <a:solidFill>
                  <a:srgbClr val="FFFFFF"/>
                </a:solidFill>
                <a:effectLst/>
                <a:uLnTx/>
                <a:uFillTx/>
                <a:ea typeface="+mn-ea"/>
                <a:cs typeface="+mn-cs"/>
              </a:rPr>
              <a:t>1-3</a:t>
            </a:r>
            <a:endParaRPr kumimoji="0" lang="en-CA" sz="1300" b="0" i="0" u="none" strike="noStrike" kern="1200" cap="none" spc="0" normalizeH="0" baseline="0" noProof="0">
              <a:ln>
                <a:noFill/>
              </a:ln>
              <a:solidFill>
                <a:srgbClr val="FFFFFF"/>
              </a:solidFill>
              <a:effectLst/>
              <a:uLnTx/>
              <a:uFillTx/>
              <a:ea typeface="+mn-ea"/>
              <a:cs typeface="+mn-cs"/>
            </a:endParaRPr>
          </a:p>
        </p:txBody>
      </p:sp>
      <p:sp>
        <p:nvSpPr>
          <p:cNvPr id="41" name="TextBox 40">
            <a:extLst>
              <a:ext uri="{FF2B5EF4-FFF2-40B4-BE49-F238E27FC236}">
                <a16:creationId xmlns:a16="http://schemas.microsoft.com/office/drawing/2014/main" id="{910E7019-CF80-3F5C-D7B8-0F596779DD41}"/>
              </a:ext>
            </a:extLst>
          </p:cNvPr>
          <p:cNvSpPr txBox="1"/>
          <p:nvPr/>
        </p:nvSpPr>
        <p:spPr>
          <a:xfrm>
            <a:off x="8966350" y="2704901"/>
            <a:ext cx="1240964" cy="800219"/>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300" b="0" i="0" u="none" strike="noStrike" kern="1200" cap="none" spc="0" normalizeH="0" baseline="0" noProof="0">
                <a:ln>
                  <a:noFill/>
                </a:ln>
                <a:solidFill>
                  <a:srgbClr val="FFFFFF"/>
                </a:solidFill>
                <a:effectLst/>
                <a:uLnTx/>
                <a:uFillTx/>
                <a:ea typeface="+mn-ea"/>
                <a:cs typeface="+mn-cs"/>
              </a:rPr>
              <a:t>Prenatal/</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300" b="0" i="0" u="none" strike="noStrike" kern="1200" cap="none" spc="0" normalizeH="0" baseline="0" noProof="0">
                <a:ln>
                  <a:noFill/>
                </a:ln>
                <a:solidFill>
                  <a:srgbClr val="FFFFFF"/>
                </a:solidFill>
                <a:effectLst/>
                <a:uLnTx/>
                <a:uFillTx/>
                <a:ea typeface="+mn-ea"/>
                <a:cs typeface="+mn-cs"/>
              </a:rPr>
              <a:t>early developmental factors</a:t>
            </a:r>
            <a:r>
              <a:rPr kumimoji="0" lang="en-CA" sz="1300" b="0" i="0" u="none" strike="noStrike" kern="1200" cap="none" spc="0" normalizeH="0" baseline="30000" noProof="0">
                <a:ln>
                  <a:noFill/>
                </a:ln>
                <a:solidFill>
                  <a:srgbClr val="FFFFFF"/>
                </a:solidFill>
                <a:effectLst/>
                <a:uLnTx/>
                <a:uFillTx/>
                <a:ea typeface="+mn-ea"/>
                <a:cs typeface="+mn-cs"/>
              </a:rPr>
              <a:t>1-3</a:t>
            </a:r>
            <a:endParaRPr kumimoji="0" lang="en-CA" sz="1300" b="0" i="0" u="none" strike="noStrike" kern="1200" cap="none" spc="0" normalizeH="0" baseline="0" noProof="0">
              <a:ln>
                <a:noFill/>
              </a:ln>
              <a:solidFill>
                <a:srgbClr val="FFFFFF"/>
              </a:solidFill>
              <a:effectLst/>
              <a:uLnTx/>
              <a:uFillTx/>
              <a:ea typeface="+mn-ea"/>
              <a:cs typeface="+mn-cs"/>
            </a:endParaRPr>
          </a:p>
        </p:txBody>
      </p:sp>
      <p:sp>
        <p:nvSpPr>
          <p:cNvPr id="42" name="TextBox 41">
            <a:extLst>
              <a:ext uri="{FF2B5EF4-FFF2-40B4-BE49-F238E27FC236}">
                <a16:creationId xmlns:a16="http://schemas.microsoft.com/office/drawing/2014/main" id="{00891742-31EE-933B-18C0-99982A62EB0A}"/>
              </a:ext>
            </a:extLst>
          </p:cNvPr>
          <p:cNvSpPr txBox="1"/>
          <p:nvPr/>
        </p:nvSpPr>
        <p:spPr>
          <a:xfrm>
            <a:off x="9030518" y="4365583"/>
            <a:ext cx="1113158" cy="400110"/>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300" b="0" i="0" u="none" strike="noStrike" kern="1200" cap="none" spc="0" normalizeH="0" baseline="0" noProof="0">
                <a:ln>
                  <a:noFill/>
                </a:ln>
                <a:solidFill>
                  <a:srgbClr val="FFFFFF"/>
                </a:solidFill>
                <a:effectLst/>
                <a:uLnTx/>
                <a:uFillTx/>
                <a:ea typeface="+mn-ea"/>
                <a:cs typeface="+mn-cs"/>
              </a:rPr>
              <a:t>Diet &amp; physical activity</a:t>
            </a:r>
            <a:r>
              <a:rPr kumimoji="0" lang="en-CA" sz="1300" b="0" i="0" u="none" strike="noStrike" kern="1200" cap="none" spc="0" normalizeH="0" baseline="30000" noProof="0">
                <a:ln>
                  <a:noFill/>
                </a:ln>
                <a:solidFill>
                  <a:srgbClr val="FFFFFF"/>
                </a:solidFill>
                <a:effectLst/>
                <a:uLnTx/>
                <a:uFillTx/>
                <a:ea typeface="+mn-ea"/>
                <a:cs typeface="+mn-cs"/>
              </a:rPr>
              <a:t>1-3</a:t>
            </a:r>
            <a:endParaRPr kumimoji="0" lang="en-CA" sz="1300" b="0" i="0" u="none" strike="noStrike" kern="1200" cap="none" spc="0" normalizeH="0" baseline="0" noProof="0">
              <a:ln>
                <a:noFill/>
              </a:ln>
              <a:solidFill>
                <a:srgbClr val="FFFFFF"/>
              </a:solidFill>
              <a:effectLst/>
              <a:uLnTx/>
              <a:uFillTx/>
              <a:ea typeface="+mn-ea"/>
              <a:cs typeface="+mn-cs"/>
            </a:endParaRPr>
          </a:p>
        </p:txBody>
      </p:sp>
      <p:sp>
        <p:nvSpPr>
          <p:cNvPr id="43" name="TextBox 42">
            <a:extLst>
              <a:ext uri="{FF2B5EF4-FFF2-40B4-BE49-F238E27FC236}">
                <a16:creationId xmlns:a16="http://schemas.microsoft.com/office/drawing/2014/main" id="{6F0D600B-4E77-327A-D38E-6BBD19D93B68}"/>
              </a:ext>
            </a:extLst>
          </p:cNvPr>
          <p:cNvSpPr txBox="1"/>
          <p:nvPr/>
        </p:nvSpPr>
        <p:spPr>
          <a:xfrm>
            <a:off x="5476482" y="5132806"/>
            <a:ext cx="1258272" cy="400110"/>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300" b="0" i="0" u="none" strike="noStrike" kern="1200" cap="none" spc="0" normalizeH="0" baseline="0" noProof="0">
                <a:ln>
                  <a:noFill/>
                </a:ln>
                <a:solidFill>
                  <a:srgbClr val="FFFFFF"/>
                </a:solidFill>
                <a:effectLst/>
                <a:uLnTx/>
                <a:uFillTx/>
                <a:ea typeface="+mn-ea"/>
                <a:cs typeface="+mn-cs"/>
              </a:rPr>
              <a:t>Socioeconomic factors</a:t>
            </a:r>
            <a:r>
              <a:rPr kumimoji="0" lang="en-CA" sz="1300" b="0" i="0" u="none" strike="noStrike" kern="1200" cap="none" spc="0" normalizeH="0" baseline="30000" noProof="0">
                <a:ln>
                  <a:noFill/>
                </a:ln>
                <a:solidFill>
                  <a:srgbClr val="FFFFFF"/>
                </a:solidFill>
                <a:effectLst/>
                <a:uLnTx/>
                <a:uFillTx/>
                <a:ea typeface="+mn-ea"/>
                <a:cs typeface="+mn-cs"/>
              </a:rPr>
              <a:t>1–3</a:t>
            </a:r>
            <a:endParaRPr kumimoji="0" lang="en-CA" sz="1300" b="0" i="0" u="none" strike="noStrike" kern="1200" cap="none" spc="0" normalizeH="0" baseline="0" noProof="0">
              <a:ln>
                <a:noFill/>
              </a:ln>
              <a:solidFill>
                <a:srgbClr val="FFFFFF"/>
              </a:solidFill>
              <a:effectLst/>
              <a:uLnTx/>
              <a:uFillTx/>
              <a:ea typeface="+mn-ea"/>
              <a:cs typeface="+mn-cs"/>
            </a:endParaRPr>
          </a:p>
        </p:txBody>
      </p:sp>
      <p:sp>
        <p:nvSpPr>
          <p:cNvPr id="69" name="Freeform 27">
            <a:extLst>
              <a:ext uri="{FF2B5EF4-FFF2-40B4-BE49-F238E27FC236}">
                <a16:creationId xmlns:a16="http://schemas.microsoft.com/office/drawing/2014/main" id="{77862DC0-0627-255D-B3D8-0F0FB8FA87AE}"/>
              </a:ext>
            </a:extLst>
          </p:cNvPr>
          <p:cNvSpPr>
            <a:spLocks/>
          </p:cNvSpPr>
          <p:nvPr/>
        </p:nvSpPr>
        <p:spPr bwMode="auto">
          <a:xfrm>
            <a:off x="6031889" y="1641641"/>
            <a:ext cx="416910" cy="306239"/>
          </a:xfrm>
          <a:custGeom>
            <a:avLst/>
            <a:gdLst>
              <a:gd name="T0" fmla="*/ 2543 w 2543"/>
              <a:gd name="T1" fmla="*/ 159 h 1869"/>
              <a:gd name="T2" fmla="*/ 2414 w 2543"/>
              <a:gd name="T3" fmla="*/ 309 h 1869"/>
              <a:gd name="T4" fmla="*/ 1935 w 2543"/>
              <a:gd name="T5" fmla="*/ 539 h 1869"/>
              <a:gd name="T6" fmla="*/ 1485 w 2543"/>
              <a:gd name="T7" fmla="*/ 581 h 1869"/>
              <a:gd name="T8" fmla="*/ 1124 w 2543"/>
              <a:gd name="T9" fmla="*/ 591 h 1869"/>
              <a:gd name="T10" fmla="*/ 715 w 2543"/>
              <a:gd name="T11" fmla="*/ 667 h 1869"/>
              <a:gd name="T12" fmla="*/ 249 w 2543"/>
              <a:gd name="T13" fmla="*/ 1437 h 1869"/>
              <a:gd name="T14" fmla="*/ 345 w 2543"/>
              <a:gd name="T15" fmla="*/ 1836 h 1869"/>
              <a:gd name="T16" fmla="*/ 355 w 2543"/>
              <a:gd name="T17" fmla="*/ 1865 h 1869"/>
              <a:gd name="T18" fmla="*/ 251 w 2543"/>
              <a:gd name="T19" fmla="*/ 1865 h 1869"/>
              <a:gd name="T20" fmla="*/ 111 w 2543"/>
              <a:gd name="T21" fmla="*/ 1868 h 1869"/>
              <a:gd name="T22" fmla="*/ 92 w 2543"/>
              <a:gd name="T23" fmla="*/ 1856 h 1869"/>
              <a:gd name="T24" fmla="*/ 0 w 2543"/>
              <a:gd name="T25" fmla="*/ 1347 h 1869"/>
              <a:gd name="T26" fmla="*/ 728 w 2543"/>
              <a:gd name="T27" fmla="*/ 404 h 1869"/>
              <a:gd name="T28" fmla="*/ 1140 w 2543"/>
              <a:gd name="T29" fmla="*/ 343 h 1869"/>
              <a:gd name="T30" fmla="*/ 1562 w 2543"/>
              <a:gd name="T31" fmla="*/ 332 h 1869"/>
              <a:gd name="T32" fmla="*/ 1996 w 2543"/>
              <a:gd name="T33" fmla="*/ 268 h 1869"/>
              <a:gd name="T34" fmla="*/ 2321 w 2543"/>
              <a:gd name="T35" fmla="*/ 53 h 1869"/>
              <a:gd name="T36" fmla="*/ 2457 w 2543"/>
              <a:gd name="T37" fmla="*/ 36 h 1869"/>
              <a:gd name="T38" fmla="*/ 2481 w 2543"/>
              <a:gd name="T39" fmla="*/ 53 h 1869"/>
              <a:gd name="T40" fmla="*/ 2543 w 2543"/>
              <a:gd name="T41" fmla="*/ 123 h 1869"/>
              <a:gd name="T42" fmla="*/ 2543 w 2543"/>
              <a:gd name="T43" fmla="*/ 159 h 1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43" h="1869">
                <a:moveTo>
                  <a:pt x="2543" y="159"/>
                </a:moveTo>
                <a:cubicBezTo>
                  <a:pt x="2515" y="222"/>
                  <a:pt x="2463" y="265"/>
                  <a:pt x="2414" y="309"/>
                </a:cubicBezTo>
                <a:cubicBezTo>
                  <a:pt x="2276" y="432"/>
                  <a:pt x="2113" y="501"/>
                  <a:pt x="1935" y="539"/>
                </a:cubicBezTo>
                <a:cubicBezTo>
                  <a:pt x="1786" y="570"/>
                  <a:pt x="1636" y="577"/>
                  <a:pt x="1485" y="581"/>
                </a:cubicBezTo>
                <a:cubicBezTo>
                  <a:pt x="1365" y="584"/>
                  <a:pt x="1244" y="586"/>
                  <a:pt x="1124" y="591"/>
                </a:cubicBezTo>
                <a:cubicBezTo>
                  <a:pt x="984" y="597"/>
                  <a:pt x="846" y="615"/>
                  <a:pt x="715" y="667"/>
                </a:cubicBezTo>
                <a:cubicBezTo>
                  <a:pt x="410" y="789"/>
                  <a:pt x="217" y="1110"/>
                  <a:pt x="249" y="1437"/>
                </a:cubicBezTo>
                <a:cubicBezTo>
                  <a:pt x="263" y="1575"/>
                  <a:pt x="301" y="1706"/>
                  <a:pt x="345" y="1836"/>
                </a:cubicBezTo>
                <a:cubicBezTo>
                  <a:pt x="348" y="1844"/>
                  <a:pt x="350" y="1852"/>
                  <a:pt x="355" y="1865"/>
                </a:cubicBezTo>
                <a:cubicBezTo>
                  <a:pt x="318" y="1865"/>
                  <a:pt x="285" y="1865"/>
                  <a:pt x="251" y="1865"/>
                </a:cubicBezTo>
                <a:cubicBezTo>
                  <a:pt x="204" y="1866"/>
                  <a:pt x="158" y="1867"/>
                  <a:pt x="111" y="1868"/>
                </a:cubicBezTo>
                <a:cubicBezTo>
                  <a:pt x="101" y="1869"/>
                  <a:pt x="95" y="1867"/>
                  <a:pt x="92" y="1856"/>
                </a:cubicBezTo>
                <a:cubicBezTo>
                  <a:pt x="39" y="1690"/>
                  <a:pt x="0" y="1522"/>
                  <a:pt x="0" y="1347"/>
                </a:cubicBezTo>
                <a:cubicBezTo>
                  <a:pt x="0" y="951"/>
                  <a:pt x="275" y="527"/>
                  <a:pt x="728" y="404"/>
                </a:cubicBezTo>
                <a:cubicBezTo>
                  <a:pt x="863" y="367"/>
                  <a:pt x="1001" y="348"/>
                  <a:pt x="1140" y="343"/>
                </a:cubicBezTo>
                <a:cubicBezTo>
                  <a:pt x="1281" y="338"/>
                  <a:pt x="1421" y="336"/>
                  <a:pt x="1562" y="332"/>
                </a:cubicBezTo>
                <a:cubicBezTo>
                  <a:pt x="1709" y="327"/>
                  <a:pt x="1855" y="315"/>
                  <a:pt x="1996" y="268"/>
                </a:cubicBezTo>
                <a:cubicBezTo>
                  <a:pt x="2124" y="226"/>
                  <a:pt x="2233" y="155"/>
                  <a:pt x="2321" y="53"/>
                </a:cubicBezTo>
                <a:cubicBezTo>
                  <a:pt x="2363" y="5"/>
                  <a:pt x="2405" y="0"/>
                  <a:pt x="2457" y="36"/>
                </a:cubicBezTo>
                <a:cubicBezTo>
                  <a:pt x="2465" y="42"/>
                  <a:pt x="2473" y="48"/>
                  <a:pt x="2481" y="53"/>
                </a:cubicBezTo>
                <a:cubicBezTo>
                  <a:pt x="2510" y="70"/>
                  <a:pt x="2532" y="91"/>
                  <a:pt x="2543" y="123"/>
                </a:cubicBezTo>
                <a:cubicBezTo>
                  <a:pt x="2543" y="135"/>
                  <a:pt x="2543" y="147"/>
                  <a:pt x="2543" y="15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70" name="Freeform 28">
            <a:extLst>
              <a:ext uri="{FF2B5EF4-FFF2-40B4-BE49-F238E27FC236}">
                <a16:creationId xmlns:a16="http://schemas.microsoft.com/office/drawing/2014/main" id="{890CF53A-E90B-4C43-505C-3CA067D10FEF}"/>
              </a:ext>
            </a:extLst>
          </p:cNvPr>
          <p:cNvSpPr>
            <a:spLocks/>
          </p:cNvSpPr>
          <p:nvPr/>
        </p:nvSpPr>
        <p:spPr bwMode="auto">
          <a:xfrm>
            <a:off x="5888169" y="1745490"/>
            <a:ext cx="417213" cy="306088"/>
          </a:xfrm>
          <a:custGeom>
            <a:avLst/>
            <a:gdLst>
              <a:gd name="T0" fmla="*/ 0 w 2545"/>
              <a:gd name="T1" fmla="*/ 1709 h 1867"/>
              <a:gd name="T2" fmla="*/ 119 w 2545"/>
              <a:gd name="T3" fmla="*/ 1568 h 1867"/>
              <a:gd name="T4" fmla="*/ 608 w 2545"/>
              <a:gd name="T5" fmla="*/ 1329 h 1867"/>
              <a:gd name="T6" fmla="*/ 1090 w 2545"/>
              <a:gd name="T7" fmla="*/ 1286 h 1867"/>
              <a:gd name="T8" fmla="*/ 1479 w 2545"/>
              <a:gd name="T9" fmla="*/ 1273 h 1867"/>
              <a:gd name="T10" fmla="*/ 1904 w 2545"/>
              <a:gd name="T11" fmla="*/ 1165 h 1867"/>
              <a:gd name="T12" fmla="*/ 2294 w 2545"/>
              <a:gd name="T13" fmla="*/ 433 h 1867"/>
              <a:gd name="T14" fmla="*/ 2198 w 2545"/>
              <a:gd name="T15" fmla="*/ 32 h 1867"/>
              <a:gd name="T16" fmla="*/ 2189 w 2545"/>
              <a:gd name="T17" fmla="*/ 6 h 1867"/>
              <a:gd name="T18" fmla="*/ 2206 w 2545"/>
              <a:gd name="T19" fmla="*/ 5 h 1867"/>
              <a:gd name="T20" fmla="*/ 2430 w 2545"/>
              <a:gd name="T21" fmla="*/ 0 h 1867"/>
              <a:gd name="T22" fmla="*/ 2451 w 2545"/>
              <a:gd name="T23" fmla="*/ 12 h 1867"/>
              <a:gd name="T24" fmla="*/ 2543 w 2545"/>
              <a:gd name="T25" fmla="*/ 517 h 1867"/>
              <a:gd name="T26" fmla="*/ 1798 w 2545"/>
              <a:gd name="T27" fmla="*/ 1469 h 1867"/>
              <a:gd name="T28" fmla="*/ 1423 w 2545"/>
              <a:gd name="T29" fmla="*/ 1524 h 1867"/>
              <a:gd name="T30" fmla="*/ 985 w 2545"/>
              <a:gd name="T31" fmla="*/ 1536 h 1867"/>
              <a:gd name="T32" fmla="*/ 580 w 2545"/>
              <a:gd name="T33" fmla="*/ 1589 h 1867"/>
              <a:gd name="T34" fmla="*/ 218 w 2545"/>
              <a:gd name="T35" fmla="*/ 1820 h 1867"/>
              <a:gd name="T36" fmla="*/ 93 w 2545"/>
              <a:gd name="T37" fmla="*/ 1837 h 1867"/>
              <a:gd name="T38" fmla="*/ 62 w 2545"/>
              <a:gd name="T39" fmla="*/ 1815 h 1867"/>
              <a:gd name="T40" fmla="*/ 0 w 2545"/>
              <a:gd name="T41" fmla="*/ 1745 h 1867"/>
              <a:gd name="T42" fmla="*/ 0 w 2545"/>
              <a:gd name="T43" fmla="*/ 1709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45" h="1867">
                <a:moveTo>
                  <a:pt x="0" y="1709"/>
                </a:moveTo>
                <a:cubicBezTo>
                  <a:pt x="26" y="1650"/>
                  <a:pt x="74" y="1610"/>
                  <a:pt x="119" y="1568"/>
                </a:cubicBezTo>
                <a:cubicBezTo>
                  <a:pt x="258" y="1440"/>
                  <a:pt x="425" y="1368"/>
                  <a:pt x="608" y="1329"/>
                </a:cubicBezTo>
                <a:cubicBezTo>
                  <a:pt x="767" y="1296"/>
                  <a:pt x="928" y="1290"/>
                  <a:pt x="1090" y="1286"/>
                </a:cubicBezTo>
                <a:cubicBezTo>
                  <a:pt x="1220" y="1282"/>
                  <a:pt x="1350" y="1281"/>
                  <a:pt x="1479" y="1273"/>
                </a:cubicBezTo>
                <a:cubicBezTo>
                  <a:pt x="1627" y="1264"/>
                  <a:pt x="1771" y="1235"/>
                  <a:pt x="1904" y="1165"/>
                </a:cubicBezTo>
                <a:cubicBezTo>
                  <a:pt x="2115" y="1054"/>
                  <a:pt x="2329" y="778"/>
                  <a:pt x="2294" y="433"/>
                </a:cubicBezTo>
                <a:cubicBezTo>
                  <a:pt x="2280" y="295"/>
                  <a:pt x="2242" y="163"/>
                  <a:pt x="2198" y="32"/>
                </a:cubicBezTo>
                <a:cubicBezTo>
                  <a:pt x="2195" y="24"/>
                  <a:pt x="2192" y="16"/>
                  <a:pt x="2189" y="6"/>
                </a:cubicBezTo>
                <a:cubicBezTo>
                  <a:pt x="2196" y="5"/>
                  <a:pt x="2201" y="5"/>
                  <a:pt x="2206" y="5"/>
                </a:cubicBezTo>
                <a:cubicBezTo>
                  <a:pt x="2281" y="3"/>
                  <a:pt x="2355" y="2"/>
                  <a:pt x="2430" y="0"/>
                </a:cubicBezTo>
                <a:cubicBezTo>
                  <a:pt x="2440" y="0"/>
                  <a:pt x="2447" y="0"/>
                  <a:pt x="2451" y="12"/>
                </a:cubicBezTo>
                <a:cubicBezTo>
                  <a:pt x="2503" y="176"/>
                  <a:pt x="2542" y="343"/>
                  <a:pt x="2543" y="517"/>
                </a:cubicBezTo>
                <a:cubicBezTo>
                  <a:pt x="2545" y="914"/>
                  <a:pt x="2269" y="1348"/>
                  <a:pt x="1798" y="1469"/>
                </a:cubicBezTo>
                <a:cubicBezTo>
                  <a:pt x="1675" y="1501"/>
                  <a:pt x="1549" y="1519"/>
                  <a:pt x="1423" y="1524"/>
                </a:cubicBezTo>
                <a:cubicBezTo>
                  <a:pt x="1277" y="1530"/>
                  <a:pt x="1131" y="1532"/>
                  <a:pt x="985" y="1536"/>
                </a:cubicBezTo>
                <a:cubicBezTo>
                  <a:pt x="848" y="1540"/>
                  <a:pt x="712" y="1551"/>
                  <a:pt x="580" y="1589"/>
                </a:cubicBezTo>
                <a:cubicBezTo>
                  <a:pt x="436" y="1631"/>
                  <a:pt x="315" y="1706"/>
                  <a:pt x="218" y="1820"/>
                </a:cubicBezTo>
                <a:cubicBezTo>
                  <a:pt x="183" y="1861"/>
                  <a:pt x="137" y="1867"/>
                  <a:pt x="93" y="1837"/>
                </a:cubicBezTo>
                <a:cubicBezTo>
                  <a:pt x="83" y="1829"/>
                  <a:pt x="73" y="1821"/>
                  <a:pt x="62" y="1815"/>
                </a:cubicBezTo>
                <a:cubicBezTo>
                  <a:pt x="34" y="1798"/>
                  <a:pt x="11" y="1777"/>
                  <a:pt x="0" y="1745"/>
                </a:cubicBezTo>
                <a:cubicBezTo>
                  <a:pt x="0" y="1733"/>
                  <a:pt x="0" y="1721"/>
                  <a:pt x="0" y="170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71" name="Freeform 29">
            <a:extLst>
              <a:ext uri="{FF2B5EF4-FFF2-40B4-BE49-F238E27FC236}">
                <a16:creationId xmlns:a16="http://schemas.microsoft.com/office/drawing/2014/main" id="{AEC53A2D-9843-1815-BE6C-BD9BB91E26E5}"/>
              </a:ext>
            </a:extLst>
          </p:cNvPr>
          <p:cNvSpPr>
            <a:spLocks/>
          </p:cNvSpPr>
          <p:nvPr/>
        </p:nvSpPr>
        <p:spPr bwMode="auto">
          <a:xfrm>
            <a:off x="6210781" y="1518842"/>
            <a:ext cx="59125" cy="169645"/>
          </a:xfrm>
          <a:custGeom>
            <a:avLst/>
            <a:gdLst>
              <a:gd name="T0" fmla="*/ 220 w 361"/>
              <a:gd name="T1" fmla="*/ 0 h 1035"/>
              <a:gd name="T2" fmla="*/ 308 w 361"/>
              <a:gd name="T3" fmla="*/ 55 h 1035"/>
              <a:gd name="T4" fmla="*/ 336 w 361"/>
              <a:gd name="T5" fmla="*/ 175 h 1035"/>
              <a:gd name="T6" fmla="*/ 256 w 361"/>
              <a:gd name="T7" fmla="*/ 408 h 1035"/>
              <a:gd name="T8" fmla="*/ 275 w 361"/>
              <a:gd name="T9" fmla="*/ 757 h 1035"/>
              <a:gd name="T10" fmla="*/ 346 w 361"/>
              <a:gd name="T11" fmla="*/ 1004 h 1035"/>
              <a:gd name="T12" fmla="*/ 354 w 361"/>
              <a:gd name="T13" fmla="*/ 1028 h 1035"/>
              <a:gd name="T14" fmla="*/ 335 w 361"/>
              <a:gd name="T15" fmla="*/ 1030 h 1035"/>
              <a:gd name="T16" fmla="*/ 111 w 361"/>
              <a:gd name="T17" fmla="*/ 1035 h 1035"/>
              <a:gd name="T18" fmla="*/ 92 w 361"/>
              <a:gd name="T19" fmla="*/ 1022 h 1035"/>
              <a:gd name="T20" fmla="*/ 1 w 361"/>
              <a:gd name="T21" fmla="*/ 519 h 1035"/>
              <a:gd name="T22" fmla="*/ 118 w 361"/>
              <a:gd name="T23" fmla="*/ 60 h 1035"/>
              <a:gd name="T24" fmla="*/ 184 w 361"/>
              <a:gd name="T25" fmla="*/ 0 h 1035"/>
              <a:gd name="T26" fmla="*/ 220 w 361"/>
              <a:gd name="T27" fmla="*/ 0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1" h="1035">
                <a:moveTo>
                  <a:pt x="220" y="0"/>
                </a:moveTo>
                <a:cubicBezTo>
                  <a:pt x="249" y="18"/>
                  <a:pt x="279" y="35"/>
                  <a:pt x="308" y="55"/>
                </a:cubicBezTo>
                <a:cubicBezTo>
                  <a:pt x="351" y="84"/>
                  <a:pt x="361" y="129"/>
                  <a:pt x="336" y="175"/>
                </a:cubicBezTo>
                <a:cubicBezTo>
                  <a:pt x="297" y="248"/>
                  <a:pt x="269" y="326"/>
                  <a:pt x="256" y="408"/>
                </a:cubicBezTo>
                <a:cubicBezTo>
                  <a:pt x="237" y="526"/>
                  <a:pt x="246" y="642"/>
                  <a:pt x="275" y="757"/>
                </a:cubicBezTo>
                <a:cubicBezTo>
                  <a:pt x="295" y="840"/>
                  <a:pt x="322" y="922"/>
                  <a:pt x="346" y="1004"/>
                </a:cubicBezTo>
                <a:cubicBezTo>
                  <a:pt x="348" y="1012"/>
                  <a:pt x="351" y="1019"/>
                  <a:pt x="354" y="1028"/>
                </a:cubicBezTo>
                <a:cubicBezTo>
                  <a:pt x="346" y="1029"/>
                  <a:pt x="340" y="1029"/>
                  <a:pt x="335" y="1030"/>
                </a:cubicBezTo>
                <a:cubicBezTo>
                  <a:pt x="260" y="1031"/>
                  <a:pt x="185" y="1033"/>
                  <a:pt x="111" y="1035"/>
                </a:cubicBezTo>
                <a:cubicBezTo>
                  <a:pt x="100" y="1035"/>
                  <a:pt x="95" y="1032"/>
                  <a:pt x="92" y="1022"/>
                </a:cubicBezTo>
                <a:cubicBezTo>
                  <a:pt x="40" y="859"/>
                  <a:pt x="0" y="693"/>
                  <a:pt x="1" y="519"/>
                </a:cubicBezTo>
                <a:cubicBezTo>
                  <a:pt x="1" y="356"/>
                  <a:pt x="40" y="203"/>
                  <a:pt x="118" y="60"/>
                </a:cubicBezTo>
                <a:cubicBezTo>
                  <a:pt x="133" y="31"/>
                  <a:pt x="154" y="11"/>
                  <a:pt x="184" y="0"/>
                </a:cubicBezTo>
                <a:cubicBezTo>
                  <a:pt x="196" y="0"/>
                  <a:pt x="208" y="0"/>
                  <a:pt x="2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72" name="Freeform 30">
            <a:extLst>
              <a:ext uri="{FF2B5EF4-FFF2-40B4-BE49-F238E27FC236}">
                <a16:creationId xmlns:a16="http://schemas.microsoft.com/office/drawing/2014/main" id="{FA92136C-5603-F0E8-458E-D10540192FD6}"/>
              </a:ext>
            </a:extLst>
          </p:cNvPr>
          <p:cNvSpPr>
            <a:spLocks/>
          </p:cNvSpPr>
          <p:nvPr/>
        </p:nvSpPr>
        <p:spPr bwMode="auto">
          <a:xfrm>
            <a:off x="6094805" y="1792941"/>
            <a:ext cx="147207" cy="107487"/>
          </a:xfrm>
          <a:custGeom>
            <a:avLst/>
            <a:gdLst>
              <a:gd name="T0" fmla="*/ 0 w 898"/>
              <a:gd name="T1" fmla="*/ 68 h 656"/>
              <a:gd name="T2" fmla="*/ 48 w 898"/>
              <a:gd name="T3" fmla="*/ 0 h 656"/>
              <a:gd name="T4" fmla="*/ 898 w 898"/>
              <a:gd name="T5" fmla="*/ 587 h 656"/>
              <a:gd name="T6" fmla="*/ 851 w 898"/>
              <a:gd name="T7" fmla="*/ 656 h 656"/>
              <a:gd name="T8" fmla="*/ 0 w 898"/>
              <a:gd name="T9" fmla="*/ 68 h 656"/>
            </a:gdLst>
            <a:ahLst/>
            <a:cxnLst>
              <a:cxn ang="0">
                <a:pos x="T0" y="T1"/>
              </a:cxn>
              <a:cxn ang="0">
                <a:pos x="T2" y="T3"/>
              </a:cxn>
              <a:cxn ang="0">
                <a:pos x="T4" y="T5"/>
              </a:cxn>
              <a:cxn ang="0">
                <a:pos x="T6" y="T7"/>
              </a:cxn>
              <a:cxn ang="0">
                <a:pos x="T8" y="T9"/>
              </a:cxn>
            </a:cxnLst>
            <a:rect l="0" t="0" r="r" b="b"/>
            <a:pathLst>
              <a:path w="898" h="656">
                <a:moveTo>
                  <a:pt x="0" y="68"/>
                </a:moveTo>
                <a:cubicBezTo>
                  <a:pt x="17" y="44"/>
                  <a:pt x="32" y="22"/>
                  <a:pt x="48" y="0"/>
                </a:cubicBezTo>
                <a:cubicBezTo>
                  <a:pt x="331" y="196"/>
                  <a:pt x="614" y="391"/>
                  <a:pt x="898" y="587"/>
                </a:cubicBezTo>
                <a:cubicBezTo>
                  <a:pt x="882" y="611"/>
                  <a:pt x="866" y="633"/>
                  <a:pt x="851" y="656"/>
                </a:cubicBezTo>
                <a:cubicBezTo>
                  <a:pt x="567" y="460"/>
                  <a:pt x="284" y="265"/>
                  <a:pt x="0" y="6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73" name="Freeform 31">
            <a:extLst>
              <a:ext uri="{FF2B5EF4-FFF2-40B4-BE49-F238E27FC236}">
                <a16:creationId xmlns:a16="http://schemas.microsoft.com/office/drawing/2014/main" id="{B0EB6752-D389-22FD-822A-5DCF0FC48DA9}"/>
              </a:ext>
            </a:extLst>
          </p:cNvPr>
          <p:cNvSpPr>
            <a:spLocks/>
          </p:cNvSpPr>
          <p:nvPr/>
        </p:nvSpPr>
        <p:spPr bwMode="auto">
          <a:xfrm>
            <a:off x="5938956" y="2027776"/>
            <a:ext cx="138566" cy="100968"/>
          </a:xfrm>
          <a:custGeom>
            <a:avLst/>
            <a:gdLst>
              <a:gd name="T0" fmla="*/ 0 w 845"/>
              <a:gd name="T1" fmla="*/ 51 h 616"/>
              <a:gd name="T2" fmla="*/ 64 w 845"/>
              <a:gd name="T3" fmla="*/ 3 h 616"/>
              <a:gd name="T4" fmla="*/ 127 w 845"/>
              <a:gd name="T5" fmla="*/ 37 h 616"/>
              <a:gd name="T6" fmla="*/ 824 w 845"/>
              <a:gd name="T7" fmla="*/ 518 h 616"/>
              <a:gd name="T8" fmla="*/ 838 w 845"/>
              <a:gd name="T9" fmla="*/ 557 h 616"/>
              <a:gd name="T10" fmla="*/ 818 w 845"/>
              <a:gd name="T11" fmla="*/ 616 h 616"/>
              <a:gd name="T12" fmla="*/ 0 w 845"/>
              <a:gd name="T13" fmla="*/ 51 h 616"/>
            </a:gdLst>
            <a:ahLst/>
            <a:cxnLst>
              <a:cxn ang="0">
                <a:pos x="T0" y="T1"/>
              </a:cxn>
              <a:cxn ang="0">
                <a:pos x="T2" y="T3"/>
              </a:cxn>
              <a:cxn ang="0">
                <a:pos x="T4" y="T5"/>
              </a:cxn>
              <a:cxn ang="0">
                <a:pos x="T6" y="T7"/>
              </a:cxn>
              <a:cxn ang="0">
                <a:pos x="T8" y="T9"/>
              </a:cxn>
              <a:cxn ang="0">
                <a:pos x="T10" y="T11"/>
              </a:cxn>
              <a:cxn ang="0">
                <a:pos x="T12" y="T13"/>
              </a:cxn>
            </a:cxnLst>
            <a:rect l="0" t="0" r="r" b="b"/>
            <a:pathLst>
              <a:path w="845" h="616">
                <a:moveTo>
                  <a:pt x="0" y="51"/>
                </a:moveTo>
                <a:cubicBezTo>
                  <a:pt x="23" y="32"/>
                  <a:pt x="42" y="6"/>
                  <a:pt x="64" y="3"/>
                </a:cubicBezTo>
                <a:cubicBezTo>
                  <a:pt x="83" y="0"/>
                  <a:pt x="107" y="23"/>
                  <a:pt x="127" y="37"/>
                </a:cubicBezTo>
                <a:cubicBezTo>
                  <a:pt x="359" y="197"/>
                  <a:pt x="592" y="358"/>
                  <a:pt x="824" y="518"/>
                </a:cubicBezTo>
                <a:cubicBezTo>
                  <a:pt x="841" y="529"/>
                  <a:pt x="845" y="539"/>
                  <a:pt x="838" y="557"/>
                </a:cubicBezTo>
                <a:cubicBezTo>
                  <a:pt x="831" y="575"/>
                  <a:pt x="825" y="595"/>
                  <a:pt x="818" y="616"/>
                </a:cubicBezTo>
                <a:cubicBezTo>
                  <a:pt x="545" y="427"/>
                  <a:pt x="273" y="239"/>
                  <a:pt x="0" y="5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74" name="Freeform 32">
            <a:extLst>
              <a:ext uri="{FF2B5EF4-FFF2-40B4-BE49-F238E27FC236}">
                <a16:creationId xmlns:a16="http://schemas.microsoft.com/office/drawing/2014/main" id="{151B9CBA-49EE-FCF4-664C-8CBA14EE7DCC}"/>
              </a:ext>
            </a:extLst>
          </p:cNvPr>
          <p:cNvSpPr>
            <a:spLocks/>
          </p:cNvSpPr>
          <p:nvPr/>
        </p:nvSpPr>
        <p:spPr bwMode="auto">
          <a:xfrm>
            <a:off x="6259598" y="1564626"/>
            <a:ext cx="138566" cy="101271"/>
          </a:xfrm>
          <a:custGeom>
            <a:avLst/>
            <a:gdLst>
              <a:gd name="T0" fmla="*/ 845 w 845"/>
              <a:gd name="T1" fmla="*/ 566 h 618"/>
              <a:gd name="T2" fmla="*/ 794 w 845"/>
              <a:gd name="T3" fmla="*/ 607 h 618"/>
              <a:gd name="T4" fmla="*/ 758 w 845"/>
              <a:gd name="T5" fmla="*/ 608 h 618"/>
              <a:gd name="T6" fmla="*/ 318 w 845"/>
              <a:gd name="T7" fmla="*/ 303 h 618"/>
              <a:gd name="T8" fmla="*/ 17 w 845"/>
              <a:gd name="T9" fmla="*/ 96 h 618"/>
              <a:gd name="T10" fmla="*/ 5 w 845"/>
              <a:gd name="T11" fmla="*/ 63 h 618"/>
              <a:gd name="T12" fmla="*/ 25 w 845"/>
              <a:gd name="T13" fmla="*/ 0 h 618"/>
              <a:gd name="T14" fmla="*/ 845 w 845"/>
              <a:gd name="T15" fmla="*/ 566 h 6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5" h="618">
                <a:moveTo>
                  <a:pt x="845" y="566"/>
                </a:moveTo>
                <a:cubicBezTo>
                  <a:pt x="826" y="581"/>
                  <a:pt x="809" y="593"/>
                  <a:pt x="794" y="607"/>
                </a:cubicBezTo>
                <a:cubicBezTo>
                  <a:pt x="782" y="618"/>
                  <a:pt x="772" y="618"/>
                  <a:pt x="758" y="608"/>
                </a:cubicBezTo>
                <a:cubicBezTo>
                  <a:pt x="611" y="506"/>
                  <a:pt x="464" y="405"/>
                  <a:pt x="318" y="303"/>
                </a:cubicBezTo>
                <a:cubicBezTo>
                  <a:pt x="217" y="234"/>
                  <a:pt x="117" y="165"/>
                  <a:pt x="17" y="96"/>
                </a:cubicBezTo>
                <a:cubicBezTo>
                  <a:pt x="3" y="87"/>
                  <a:pt x="0" y="78"/>
                  <a:pt x="5" y="63"/>
                </a:cubicBezTo>
                <a:cubicBezTo>
                  <a:pt x="13" y="43"/>
                  <a:pt x="18" y="23"/>
                  <a:pt x="25" y="0"/>
                </a:cubicBezTo>
                <a:cubicBezTo>
                  <a:pt x="299" y="189"/>
                  <a:pt x="571" y="377"/>
                  <a:pt x="845" y="56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75" name="Freeform 33">
            <a:extLst>
              <a:ext uri="{FF2B5EF4-FFF2-40B4-BE49-F238E27FC236}">
                <a16:creationId xmlns:a16="http://schemas.microsoft.com/office/drawing/2014/main" id="{36D67390-87FA-53F0-E10D-6B279DA45EB4}"/>
              </a:ext>
            </a:extLst>
          </p:cNvPr>
          <p:cNvSpPr>
            <a:spLocks/>
          </p:cNvSpPr>
          <p:nvPr/>
        </p:nvSpPr>
        <p:spPr bwMode="auto">
          <a:xfrm>
            <a:off x="6134828" y="1757163"/>
            <a:ext cx="124618" cy="91417"/>
          </a:xfrm>
          <a:custGeom>
            <a:avLst/>
            <a:gdLst>
              <a:gd name="T0" fmla="*/ 749 w 760"/>
              <a:gd name="T1" fmla="*/ 558 h 558"/>
              <a:gd name="T2" fmla="*/ 0 w 760"/>
              <a:gd name="T3" fmla="*/ 40 h 558"/>
              <a:gd name="T4" fmla="*/ 79 w 760"/>
              <a:gd name="T5" fmla="*/ 2 h 558"/>
              <a:gd name="T6" fmla="*/ 100 w 760"/>
              <a:gd name="T7" fmla="*/ 9 h 558"/>
              <a:gd name="T8" fmla="*/ 564 w 760"/>
              <a:gd name="T9" fmla="*/ 329 h 558"/>
              <a:gd name="T10" fmla="*/ 745 w 760"/>
              <a:gd name="T11" fmla="*/ 454 h 558"/>
              <a:gd name="T12" fmla="*/ 758 w 760"/>
              <a:gd name="T13" fmla="*/ 481 h 558"/>
              <a:gd name="T14" fmla="*/ 749 w 760"/>
              <a:gd name="T15" fmla="*/ 558 h 5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0" h="558">
                <a:moveTo>
                  <a:pt x="749" y="558"/>
                </a:moveTo>
                <a:cubicBezTo>
                  <a:pt x="499" y="385"/>
                  <a:pt x="251" y="214"/>
                  <a:pt x="0" y="40"/>
                </a:cubicBezTo>
                <a:cubicBezTo>
                  <a:pt x="28" y="26"/>
                  <a:pt x="53" y="13"/>
                  <a:pt x="79" y="2"/>
                </a:cubicBezTo>
                <a:cubicBezTo>
                  <a:pt x="84" y="0"/>
                  <a:pt x="94" y="5"/>
                  <a:pt x="100" y="9"/>
                </a:cubicBezTo>
                <a:cubicBezTo>
                  <a:pt x="255" y="115"/>
                  <a:pt x="409" y="222"/>
                  <a:pt x="564" y="329"/>
                </a:cubicBezTo>
                <a:cubicBezTo>
                  <a:pt x="624" y="371"/>
                  <a:pt x="684" y="412"/>
                  <a:pt x="745" y="454"/>
                </a:cubicBezTo>
                <a:cubicBezTo>
                  <a:pt x="756" y="461"/>
                  <a:pt x="760" y="469"/>
                  <a:pt x="758" y="481"/>
                </a:cubicBezTo>
                <a:cubicBezTo>
                  <a:pt x="755" y="506"/>
                  <a:pt x="753" y="530"/>
                  <a:pt x="749" y="5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76" name="Freeform 34">
            <a:extLst>
              <a:ext uri="{FF2B5EF4-FFF2-40B4-BE49-F238E27FC236}">
                <a16:creationId xmlns:a16="http://schemas.microsoft.com/office/drawing/2014/main" id="{CFFFF3C7-66A4-5DC4-89A8-3A06B0801A88}"/>
              </a:ext>
            </a:extLst>
          </p:cNvPr>
          <p:cNvSpPr>
            <a:spLocks/>
          </p:cNvSpPr>
          <p:nvPr/>
        </p:nvSpPr>
        <p:spPr bwMode="auto">
          <a:xfrm>
            <a:off x="6077522" y="1844638"/>
            <a:ext cx="124163" cy="90811"/>
          </a:xfrm>
          <a:custGeom>
            <a:avLst/>
            <a:gdLst>
              <a:gd name="T0" fmla="*/ 758 w 758"/>
              <a:gd name="T1" fmla="*/ 516 h 554"/>
              <a:gd name="T2" fmla="*/ 754 w 758"/>
              <a:gd name="T3" fmla="*/ 520 h 554"/>
              <a:gd name="T4" fmla="*/ 681 w 758"/>
              <a:gd name="T5" fmla="*/ 554 h 554"/>
              <a:gd name="T6" fmla="*/ 612 w 758"/>
              <a:gd name="T7" fmla="*/ 516 h 554"/>
              <a:gd name="T8" fmla="*/ 17 w 758"/>
              <a:gd name="T9" fmla="*/ 106 h 554"/>
              <a:gd name="T10" fmla="*/ 2 w 758"/>
              <a:gd name="T11" fmla="*/ 74 h 554"/>
              <a:gd name="T12" fmla="*/ 11 w 758"/>
              <a:gd name="T13" fmla="*/ 0 h 554"/>
              <a:gd name="T14" fmla="*/ 758 w 758"/>
              <a:gd name="T15" fmla="*/ 516 h 5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8" h="554">
                <a:moveTo>
                  <a:pt x="758" y="516"/>
                </a:moveTo>
                <a:cubicBezTo>
                  <a:pt x="755" y="519"/>
                  <a:pt x="754" y="519"/>
                  <a:pt x="754" y="520"/>
                </a:cubicBezTo>
                <a:cubicBezTo>
                  <a:pt x="729" y="532"/>
                  <a:pt x="705" y="554"/>
                  <a:pt x="681" y="554"/>
                </a:cubicBezTo>
                <a:cubicBezTo>
                  <a:pt x="658" y="553"/>
                  <a:pt x="634" y="531"/>
                  <a:pt x="612" y="516"/>
                </a:cubicBezTo>
                <a:cubicBezTo>
                  <a:pt x="414" y="380"/>
                  <a:pt x="215" y="242"/>
                  <a:pt x="17" y="106"/>
                </a:cubicBezTo>
                <a:cubicBezTo>
                  <a:pt x="5" y="97"/>
                  <a:pt x="0" y="89"/>
                  <a:pt x="2" y="74"/>
                </a:cubicBezTo>
                <a:cubicBezTo>
                  <a:pt x="5" y="51"/>
                  <a:pt x="7" y="28"/>
                  <a:pt x="11" y="0"/>
                </a:cubicBezTo>
                <a:cubicBezTo>
                  <a:pt x="261" y="173"/>
                  <a:pt x="509" y="344"/>
                  <a:pt x="758" y="51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77" name="Freeform 35">
            <a:extLst>
              <a:ext uri="{FF2B5EF4-FFF2-40B4-BE49-F238E27FC236}">
                <a16:creationId xmlns:a16="http://schemas.microsoft.com/office/drawing/2014/main" id="{F98C7D24-DAE0-7297-D356-DC3CF4036BFB}"/>
              </a:ext>
            </a:extLst>
          </p:cNvPr>
          <p:cNvSpPr>
            <a:spLocks/>
          </p:cNvSpPr>
          <p:nvPr/>
        </p:nvSpPr>
        <p:spPr bwMode="auto">
          <a:xfrm>
            <a:off x="5997627" y="2005187"/>
            <a:ext cx="80198" cy="58822"/>
          </a:xfrm>
          <a:custGeom>
            <a:avLst/>
            <a:gdLst>
              <a:gd name="T0" fmla="*/ 0 w 489"/>
              <a:gd name="T1" fmla="*/ 16 h 359"/>
              <a:gd name="T2" fmla="*/ 106 w 489"/>
              <a:gd name="T3" fmla="*/ 1 h 359"/>
              <a:gd name="T4" fmla="*/ 126 w 489"/>
              <a:gd name="T5" fmla="*/ 8 h 359"/>
              <a:gd name="T6" fmla="*/ 458 w 489"/>
              <a:gd name="T7" fmla="*/ 237 h 359"/>
              <a:gd name="T8" fmla="*/ 471 w 489"/>
              <a:gd name="T9" fmla="*/ 253 h 359"/>
              <a:gd name="T10" fmla="*/ 489 w 489"/>
              <a:gd name="T11" fmla="*/ 359 h 359"/>
              <a:gd name="T12" fmla="*/ 0 w 489"/>
              <a:gd name="T13" fmla="*/ 21 h 359"/>
              <a:gd name="T14" fmla="*/ 0 w 489"/>
              <a:gd name="T15" fmla="*/ 16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9" h="359">
                <a:moveTo>
                  <a:pt x="0" y="16"/>
                </a:moveTo>
                <a:cubicBezTo>
                  <a:pt x="36" y="11"/>
                  <a:pt x="71" y="5"/>
                  <a:pt x="106" y="1"/>
                </a:cubicBezTo>
                <a:cubicBezTo>
                  <a:pt x="113" y="0"/>
                  <a:pt x="120" y="4"/>
                  <a:pt x="126" y="8"/>
                </a:cubicBezTo>
                <a:cubicBezTo>
                  <a:pt x="237" y="84"/>
                  <a:pt x="347" y="160"/>
                  <a:pt x="458" y="237"/>
                </a:cubicBezTo>
                <a:cubicBezTo>
                  <a:pt x="463" y="241"/>
                  <a:pt x="469" y="247"/>
                  <a:pt x="471" y="253"/>
                </a:cubicBezTo>
                <a:cubicBezTo>
                  <a:pt x="479" y="287"/>
                  <a:pt x="486" y="322"/>
                  <a:pt x="489" y="359"/>
                </a:cubicBezTo>
                <a:cubicBezTo>
                  <a:pt x="326" y="247"/>
                  <a:pt x="163" y="134"/>
                  <a:pt x="0" y="21"/>
                </a:cubicBezTo>
                <a:cubicBezTo>
                  <a:pt x="0" y="20"/>
                  <a:pt x="0" y="18"/>
                  <a:pt x="0" y="1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78" name="Freeform 36">
            <a:extLst>
              <a:ext uri="{FF2B5EF4-FFF2-40B4-BE49-F238E27FC236}">
                <a16:creationId xmlns:a16="http://schemas.microsoft.com/office/drawing/2014/main" id="{C087BF7E-2E4A-3C1C-E07D-1B42C745FAE5}"/>
              </a:ext>
            </a:extLst>
          </p:cNvPr>
          <p:cNvSpPr>
            <a:spLocks/>
          </p:cNvSpPr>
          <p:nvPr/>
        </p:nvSpPr>
        <p:spPr bwMode="auto">
          <a:xfrm>
            <a:off x="6258233" y="1628603"/>
            <a:ext cx="81108" cy="59580"/>
          </a:xfrm>
          <a:custGeom>
            <a:avLst/>
            <a:gdLst>
              <a:gd name="T0" fmla="*/ 0 w 494"/>
              <a:gd name="T1" fmla="*/ 0 h 363"/>
              <a:gd name="T2" fmla="*/ 494 w 494"/>
              <a:gd name="T3" fmla="*/ 342 h 363"/>
              <a:gd name="T4" fmla="*/ 494 w 494"/>
              <a:gd name="T5" fmla="*/ 347 h 363"/>
              <a:gd name="T6" fmla="*/ 382 w 494"/>
              <a:gd name="T7" fmla="*/ 362 h 363"/>
              <a:gd name="T8" fmla="*/ 368 w 494"/>
              <a:gd name="T9" fmla="*/ 356 h 363"/>
              <a:gd name="T10" fmla="*/ 37 w 494"/>
              <a:gd name="T11" fmla="*/ 127 h 363"/>
              <a:gd name="T12" fmla="*/ 22 w 494"/>
              <a:gd name="T13" fmla="*/ 105 h 363"/>
              <a:gd name="T14" fmla="*/ 0 w 494"/>
              <a:gd name="T15" fmla="*/ 0 h 3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363">
                <a:moveTo>
                  <a:pt x="0" y="0"/>
                </a:moveTo>
                <a:cubicBezTo>
                  <a:pt x="168" y="116"/>
                  <a:pt x="331" y="229"/>
                  <a:pt x="494" y="342"/>
                </a:cubicBezTo>
                <a:cubicBezTo>
                  <a:pt x="494" y="343"/>
                  <a:pt x="494" y="345"/>
                  <a:pt x="494" y="347"/>
                </a:cubicBezTo>
                <a:cubicBezTo>
                  <a:pt x="457" y="352"/>
                  <a:pt x="419" y="358"/>
                  <a:pt x="382" y="362"/>
                </a:cubicBezTo>
                <a:cubicBezTo>
                  <a:pt x="377" y="363"/>
                  <a:pt x="372" y="358"/>
                  <a:pt x="368" y="356"/>
                </a:cubicBezTo>
                <a:cubicBezTo>
                  <a:pt x="257" y="279"/>
                  <a:pt x="147" y="203"/>
                  <a:pt x="37" y="127"/>
                </a:cubicBezTo>
                <a:cubicBezTo>
                  <a:pt x="30" y="122"/>
                  <a:pt x="24" y="113"/>
                  <a:pt x="22" y="105"/>
                </a:cubicBezTo>
                <a:cubicBezTo>
                  <a:pt x="14" y="72"/>
                  <a:pt x="8" y="39"/>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79" name="Freeform 37">
            <a:extLst>
              <a:ext uri="{FF2B5EF4-FFF2-40B4-BE49-F238E27FC236}">
                <a16:creationId xmlns:a16="http://schemas.microsoft.com/office/drawing/2014/main" id="{4ED0F03F-025B-B370-04ED-F7D6CDE2B55B}"/>
              </a:ext>
            </a:extLst>
          </p:cNvPr>
          <p:cNvSpPr>
            <a:spLocks/>
          </p:cNvSpPr>
          <p:nvPr/>
        </p:nvSpPr>
        <p:spPr bwMode="auto">
          <a:xfrm>
            <a:off x="6086315" y="1917863"/>
            <a:ext cx="44420" cy="32140"/>
          </a:xfrm>
          <a:custGeom>
            <a:avLst/>
            <a:gdLst>
              <a:gd name="T0" fmla="*/ 4 w 271"/>
              <a:gd name="T1" fmla="*/ 0 h 196"/>
              <a:gd name="T2" fmla="*/ 271 w 271"/>
              <a:gd name="T3" fmla="*/ 185 h 196"/>
              <a:gd name="T4" fmla="*/ 270 w 271"/>
              <a:gd name="T5" fmla="*/ 189 h 196"/>
              <a:gd name="T6" fmla="*/ 148 w 271"/>
              <a:gd name="T7" fmla="*/ 195 h 196"/>
              <a:gd name="T8" fmla="*/ 131 w 271"/>
              <a:gd name="T9" fmla="*/ 189 h 196"/>
              <a:gd name="T10" fmla="*/ 49 w 271"/>
              <a:gd name="T11" fmla="*/ 132 h 196"/>
              <a:gd name="T12" fmla="*/ 38 w 271"/>
              <a:gd name="T13" fmla="*/ 119 h 196"/>
              <a:gd name="T14" fmla="*/ 0 w 271"/>
              <a:gd name="T15" fmla="*/ 2 h 196"/>
              <a:gd name="T16" fmla="*/ 4 w 271"/>
              <a:gd name="T1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1" h="196">
                <a:moveTo>
                  <a:pt x="4" y="0"/>
                </a:moveTo>
                <a:cubicBezTo>
                  <a:pt x="93" y="61"/>
                  <a:pt x="182" y="123"/>
                  <a:pt x="271" y="185"/>
                </a:cubicBezTo>
                <a:cubicBezTo>
                  <a:pt x="271" y="186"/>
                  <a:pt x="271" y="187"/>
                  <a:pt x="270" y="189"/>
                </a:cubicBezTo>
                <a:cubicBezTo>
                  <a:pt x="229" y="191"/>
                  <a:pt x="188" y="194"/>
                  <a:pt x="148" y="195"/>
                </a:cubicBezTo>
                <a:cubicBezTo>
                  <a:pt x="142" y="196"/>
                  <a:pt x="136" y="192"/>
                  <a:pt x="131" y="189"/>
                </a:cubicBezTo>
                <a:cubicBezTo>
                  <a:pt x="104" y="170"/>
                  <a:pt x="76" y="151"/>
                  <a:pt x="49" y="132"/>
                </a:cubicBezTo>
                <a:cubicBezTo>
                  <a:pt x="45" y="129"/>
                  <a:pt x="39" y="124"/>
                  <a:pt x="38" y="119"/>
                </a:cubicBezTo>
                <a:cubicBezTo>
                  <a:pt x="25" y="80"/>
                  <a:pt x="12" y="41"/>
                  <a:pt x="0" y="2"/>
                </a:cubicBezTo>
                <a:cubicBezTo>
                  <a:pt x="1" y="1"/>
                  <a:pt x="2" y="0"/>
                  <a:pt x="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80" name="Freeform 38">
            <a:extLst>
              <a:ext uri="{FF2B5EF4-FFF2-40B4-BE49-F238E27FC236}">
                <a16:creationId xmlns:a16="http://schemas.microsoft.com/office/drawing/2014/main" id="{DF397E46-8CC7-A065-613D-5D276A07C1CB}"/>
              </a:ext>
            </a:extLst>
          </p:cNvPr>
          <p:cNvSpPr>
            <a:spLocks/>
          </p:cNvSpPr>
          <p:nvPr/>
        </p:nvSpPr>
        <p:spPr bwMode="auto">
          <a:xfrm flipV="1">
            <a:off x="6206233" y="1697496"/>
            <a:ext cx="141558" cy="45719"/>
          </a:xfrm>
          <a:custGeom>
            <a:avLst/>
            <a:gdLst>
              <a:gd name="T0" fmla="*/ 1 w 267"/>
              <a:gd name="T1" fmla="*/ 7 h 196"/>
              <a:gd name="T2" fmla="*/ 120 w 267"/>
              <a:gd name="T3" fmla="*/ 1 h 196"/>
              <a:gd name="T4" fmla="*/ 138 w 267"/>
              <a:gd name="T5" fmla="*/ 7 h 196"/>
              <a:gd name="T6" fmla="*/ 191 w 267"/>
              <a:gd name="T7" fmla="*/ 42 h 196"/>
              <a:gd name="T8" fmla="*/ 248 w 267"/>
              <a:gd name="T9" fmla="*/ 119 h 196"/>
              <a:gd name="T10" fmla="*/ 267 w 267"/>
              <a:gd name="T11" fmla="*/ 196 h 196"/>
              <a:gd name="T12" fmla="*/ 0 w 267"/>
              <a:gd name="T13" fmla="*/ 12 h 196"/>
              <a:gd name="T14" fmla="*/ 1 w 267"/>
              <a:gd name="T15" fmla="*/ 7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7" h="196">
                <a:moveTo>
                  <a:pt x="1" y="7"/>
                </a:moveTo>
                <a:cubicBezTo>
                  <a:pt x="41" y="5"/>
                  <a:pt x="80" y="2"/>
                  <a:pt x="120" y="1"/>
                </a:cubicBezTo>
                <a:cubicBezTo>
                  <a:pt x="126" y="0"/>
                  <a:pt x="133" y="3"/>
                  <a:pt x="138" y="7"/>
                </a:cubicBezTo>
                <a:cubicBezTo>
                  <a:pt x="156" y="18"/>
                  <a:pt x="173" y="32"/>
                  <a:pt x="191" y="42"/>
                </a:cubicBezTo>
                <a:cubicBezTo>
                  <a:pt x="223" y="59"/>
                  <a:pt x="240" y="85"/>
                  <a:pt x="248" y="119"/>
                </a:cubicBezTo>
                <a:cubicBezTo>
                  <a:pt x="254" y="144"/>
                  <a:pt x="263" y="169"/>
                  <a:pt x="267" y="196"/>
                </a:cubicBezTo>
                <a:cubicBezTo>
                  <a:pt x="178" y="135"/>
                  <a:pt x="89" y="73"/>
                  <a:pt x="0" y="12"/>
                </a:cubicBezTo>
                <a:cubicBezTo>
                  <a:pt x="0" y="10"/>
                  <a:pt x="1" y="9"/>
                  <a:pt x="1"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81" name="Freeform 39">
            <a:extLst>
              <a:ext uri="{FF2B5EF4-FFF2-40B4-BE49-F238E27FC236}">
                <a16:creationId xmlns:a16="http://schemas.microsoft.com/office/drawing/2014/main" id="{F4BF4579-3F9C-2772-E06F-2365781170D2}"/>
              </a:ext>
            </a:extLst>
          </p:cNvPr>
          <p:cNvSpPr>
            <a:spLocks/>
          </p:cNvSpPr>
          <p:nvPr/>
        </p:nvSpPr>
        <p:spPr bwMode="auto">
          <a:xfrm>
            <a:off x="6067061" y="2004732"/>
            <a:ext cx="59277" cy="169038"/>
          </a:xfrm>
          <a:custGeom>
            <a:avLst/>
            <a:gdLst>
              <a:gd name="T0" fmla="*/ 90 w 362"/>
              <a:gd name="T1" fmla="*/ 297 h 1031"/>
              <a:gd name="T2" fmla="*/ 21 w 362"/>
              <a:gd name="T3" fmla="*/ 866 h 1031"/>
              <a:gd name="T4" fmla="*/ 48 w 362"/>
              <a:gd name="T5" fmla="*/ 976 h 1031"/>
              <a:gd name="T6" fmla="*/ 128 w 362"/>
              <a:gd name="T7" fmla="*/ 1031 h 1031"/>
              <a:gd name="T8" fmla="*/ 190 w 362"/>
              <a:gd name="T9" fmla="*/ 1031 h 1031"/>
              <a:gd name="T10" fmla="*/ 241 w 362"/>
              <a:gd name="T11" fmla="*/ 979 h 1031"/>
              <a:gd name="T12" fmla="*/ 360 w 362"/>
              <a:gd name="T13" fmla="*/ 520 h 1031"/>
              <a:gd name="T14" fmla="*/ 269 w 362"/>
              <a:gd name="T15" fmla="*/ 13 h 1031"/>
              <a:gd name="T16" fmla="*/ 250 w 362"/>
              <a:gd name="T17" fmla="*/ 0 h 1031"/>
              <a:gd name="T18" fmla="*/ 54 w 362"/>
              <a:gd name="T19" fmla="*/ 5 h 1031"/>
              <a:gd name="T20" fmla="*/ 7 w 362"/>
              <a:gd name="T21" fmla="*/ 5 h 1031"/>
              <a:gd name="T22" fmla="*/ 13 w 362"/>
              <a:gd name="T23" fmla="*/ 24 h 1031"/>
              <a:gd name="T24" fmla="*/ 90 w 362"/>
              <a:gd name="T25" fmla="*/ 297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2" h="1031">
                <a:moveTo>
                  <a:pt x="90" y="297"/>
                </a:moveTo>
                <a:cubicBezTo>
                  <a:pt x="135" y="494"/>
                  <a:pt x="123" y="686"/>
                  <a:pt x="21" y="866"/>
                </a:cubicBezTo>
                <a:cubicBezTo>
                  <a:pt x="0" y="905"/>
                  <a:pt x="12" y="950"/>
                  <a:pt x="48" y="976"/>
                </a:cubicBezTo>
                <a:cubicBezTo>
                  <a:pt x="74" y="995"/>
                  <a:pt x="101" y="1013"/>
                  <a:pt x="128" y="1031"/>
                </a:cubicBezTo>
                <a:cubicBezTo>
                  <a:pt x="190" y="1031"/>
                  <a:pt x="190" y="1031"/>
                  <a:pt x="190" y="1031"/>
                </a:cubicBezTo>
                <a:cubicBezTo>
                  <a:pt x="213" y="1019"/>
                  <a:pt x="228" y="1002"/>
                  <a:pt x="241" y="979"/>
                </a:cubicBezTo>
                <a:cubicBezTo>
                  <a:pt x="319" y="836"/>
                  <a:pt x="359" y="683"/>
                  <a:pt x="360" y="520"/>
                </a:cubicBezTo>
                <a:cubicBezTo>
                  <a:pt x="362" y="345"/>
                  <a:pt x="321" y="178"/>
                  <a:pt x="269" y="13"/>
                </a:cubicBezTo>
                <a:cubicBezTo>
                  <a:pt x="266" y="2"/>
                  <a:pt x="260" y="0"/>
                  <a:pt x="250" y="0"/>
                </a:cubicBezTo>
                <a:cubicBezTo>
                  <a:pt x="185" y="2"/>
                  <a:pt x="119" y="3"/>
                  <a:pt x="54" y="5"/>
                </a:cubicBezTo>
                <a:cubicBezTo>
                  <a:pt x="39" y="5"/>
                  <a:pt x="24" y="5"/>
                  <a:pt x="7" y="5"/>
                </a:cubicBezTo>
                <a:cubicBezTo>
                  <a:pt x="10" y="14"/>
                  <a:pt x="11" y="19"/>
                  <a:pt x="13" y="24"/>
                </a:cubicBezTo>
                <a:cubicBezTo>
                  <a:pt x="39" y="115"/>
                  <a:pt x="69" y="205"/>
                  <a:pt x="90" y="29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83" name="Freeform 43">
            <a:extLst>
              <a:ext uri="{FF2B5EF4-FFF2-40B4-BE49-F238E27FC236}">
                <a16:creationId xmlns:a16="http://schemas.microsoft.com/office/drawing/2014/main" id="{5B93E389-183E-747C-601B-E6233FEFCD07}"/>
              </a:ext>
            </a:extLst>
          </p:cNvPr>
          <p:cNvSpPr>
            <a:spLocks noEditPoints="1"/>
          </p:cNvSpPr>
          <p:nvPr/>
        </p:nvSpPr>
        <p:spPr bwMode="auto">
          <a:xfrm>
            <a:off x="2243052" y="2102821"/>
            <a:ext cx="759927" cy="591460"/>
          </a:xfrm>
          <a:custGeom>
            <a:avLst/>
            <a:gdLst>
              <a:gd name="T0" fmla="*/ 2046 w 5780"/>
              <a:gd name="T1" fmla="*/ 547 h 4498"/>
              <a:gd name="T2" fmla="*/ 2884 w 5780"/>
              <a:gd name="T3" fmla="*/ 1031 h 4498"/>
              <a:gd name="T4" fmla="*/ 3209 w 5780"/>
              <a:gd name="T5" fmla="*/ 853 h 4498"/>
              <a:gd name="T6" fmla="*/ 2760 w 5780"/>
              <a:gd name="T7" fmla="*/ 727 h 4498"/>
              <a:gd name="T8" fmla="*/ 3407 w 5780"/>
              <a:gd name="T9" fmla="*/ 381 h 4498"/>
              <a:gd name="T10" fmla="*/ 3512 w 5780"/>
              <a:gd name="T11" fmla="*/ 681 h 4498"/>
              <a:gd name="T12" fmla="*/ 4794 w 5780"/>
              <a:gd name="T13" fmla="*/ 1069 h 4498"/>
              <a:gd name="T14" fmla="*/ 4869 w 5780"/>
              <a:gd name="T15" fmla="*/ 2186 h 4498"/>
              <a:gd name="T16" fmla="*/ 5774 w 5780"/>
              <a:gd name="T17" fmla="*/ 2787 h 4498"/>
              <a:gd name="T18" fmla="*/ 4817 w 5780"/>
              <a:gd name="T19" fmla="*/ 2412 h 4498"/>
              <a:gd name="T20" fmla="*/ 4684 w 5780"/>
              <a:gd name="T21" fmla="*/ 2400 h 4498"/>
              <a:gd name="T22" fmla="*/ 3927 w 5780"/>
              <a:gd name="T23" fmla="*/ 3240 h 4498"/>
              <a:gd name="T24" fmla="*/ 4791 w 5780"/>
              <a:gd name="T25" fmla="*/ 4272 h 4498"/>
              <a:gd name="T26" fmla="*/ 4685 w 5780"/>
              <a:gd name="T27" fmla="*/ 4466 h 4498"/>
              <a:gd name="T28" fmla="*/ 3803 w 5780"/>
              <a:gd name="T29" fmla="*/ 3974 h 4498"/>
              <a:gd name="T30" fmla="*/ 2034 w 5780"/>
              <a:gd name="T31" fmla="*/ 4003 h 4498"/>
              <a:gd name="T32" fmla="*/ 1106 w 5780"/>
              <a:gd name="T33" fmla="*/ 4466 h 4498"/>
              <a:gd name="T34" fmla="*/ 1730 w 5780"/>
              <a:gd name="T35" fmla="*/ 3848 h 4498"/>
              <a:gd name="T36" fmla="*/ 1860 w 5780"/>
              <a:gd name="T37" fmla="*/ 3118 h 4498"/>
              <a:gd name="T38" fmla="*/ 1232 w 5780"/>
              <a:gd name="T39" fmla="*/ 2474 h 4498"/>
              <a:gd name="T40" fmla="*/ 187 w 5780"/>
              <a:gd name="T41" fmla="*/ 2865 h 4498"/>
              <a:gd name="T42" fmla="*/ 295 w 5780"/>
              <a:gd name="T43" fmla="*/ 2546 h 4498"/>
              <a:gd name="T44" fmla="*/ 937 w 5780"/>
              <a:gd name="T45" fmla="*/ 1641 h 4498"/>
              <a:gd name="T46" fmla="*/ 980 w 5780"/>
              <a:gd name="T47" fmla="*/ 703 h 4498"/>
              <a:gd name="T48" fmla="*/ 1160 w 5780"/>
              <a:gd name="T49" fmla="*/ 1622 h 4498"/>
              <a:gd name="T50" fmla="*/ 1174 w 5780"/>
              <a:gd name="T51" fmla="*/ 2175 h 4498"/>
              <a:gd name="T52" fmla="*/ 2502 w 5780"/>
              <a:gd name="T53" fmla="*/ 2330 h 4498"/>
              <a:gd name="T54" fmla="*/ 2782 w 5780"/>
              <a:gd name="T55" fmla="*/ 1913 h 4498"/>
              <a:gd name="T56" fmla="*/ 1994 w 5780"/>
              <a:gd name="T57" fmla="*/ 775 h 4498"/>
              <a:gd name="T58" fmla="*/ 1498 w 5780"/>
              <a:gd name="T59" fmla="*/ 1035 h 4498"/>
              <a:gd name="T60" fmla="*/ 3706 w 5780"/>
              <a:gd name="T61" fmla="*/ 3305 h 4498"/>
              <a:gd name="T62" fmla="*/ 2907 w 5780"/>
              <a:gd name="T63" fmla="*/ 2375 h 4498"/>
              <a:gd name="T64" fmla="*/ 2082 w 5780"/>
              <a:gd name="T65" fmla="*/ 2856 h 4498"/>
              <a:gd name="T66" fmla="*/ 2880 w 5780"/>
              <a:gd name="T67" fmla="*/ 4235 h 4498"/>
              <a:gd name="T68" fmla="*/ 3706 w 5780"/>
              <a:gd name="T69" fmla="*/ 3755 h 4498"/>
              <a:gd name="T70" fmla="*/ 3006 w 5780"/>
              <a:gd name="T71" fmla="*/ 1697 h 4498"/>
              <a:gd name="T72" fmla="*/ 3799 w 5780"/>
              <a:gd name="T73" fmla="*/ 2626 h 4498"/>
              <a:gd name="T74" fmla="*/ 4630 w 5780"/>
              <a:gd name="T75" fmla="*/ 2144 h 4498"/>
              <a:gd name="T76" fmla="*/ 3840 w 5780"/>
              <a:gd name="T77" fmla="*/ 774 h 4498"/>
              <a:gd name="T78" fmla="*/ 3006 w 5780"/>
              <a:gd name="T79" fmla="*/ 1243 h 4498"/>
              <a:gd name="T80" fmla="*/ 1294 w 5780"/>
              <a:gd name="T81" fmla="*/ 1161 h 4498"/>
              <a:gd name="T82" fmla="*/ 1046 w 5780"/>
              <a:gd name="T83" fmla="*/ 1412 h 4498"/>
              <a:gd name="T84" fmla="*/ 3188 w 5780"/>
              <a:gd name="T85" fmla="*/ 431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80" h="4498">
                <a:moveTo>
                  <a:pt x="1388" y="842"/>
                </a:moveTo>
                <a:cubicBezTo>
                  <a:pt x="1558" y="743"/>
                  <a:pt x="1728" y="646"/>
                  <a:pt x="1897" y="547"/>
                </a:cubicBezTo>
                <a:cubicBezTo>
                  <a:pt x="1948" y="516"/>
                  <a:pt x="1995" y="517"/>
                  <a:pt x="2046" y="547"/>
                </a:cubicBezTo>
                <a:cubicBezTo>
                  <a:pt x="2214" y="646"/>
                  <a:pt x="2384" y="743"/>
                  <a:pt x="2553" y="840"/>
                </a:cubicBezTo>
                <a:cubicBezTo>
                  <a:pt x="2625" y="882"/>
                  <a:pt x="2697" y="925"/>
                  <a:pt x="2770" y="967"/>
                </a:cubicBezTo>
                <a:cubicBezTo>
                  <a:pt x="2807" y="989"/>
                  <a:pt x="2846" y="1011"/>
                  <a:pt x="2884" y="1031"/>
                </a:cubicBezTo>
                <a:cubicBezTo>
                  <a:pt x="2889" y="1034"/>
                  <a:pt x="2898" y="1035"/>
                  <a:pt x="2902" y="1032"/>
                </a:cubicBezTo>
                <a:cubicBezTo>
                  <a:pt x="3004" y="974"/>
                  <a:pt x="3105" y="915"/>
                  <a:pt x="3206" y="856"/>
                </a:cubicBezTo>
                <a:cubicBezTo>
                  <a:pt x="3207" y="856"/>
                  <a:pt x="3207" y="855"/>
                  <a:pt x="3209" y="853"/>
                </a:cubicBezTo>
                <a:cubicBezTo>
                  <a:pt x="3193" y="837"/>
                  <a:pt x="3178" y="819"/>
                  <a:pt x="3161" y="804"/>
                </a:cubicBezTo>
                <a:cubicBezTo>
                  <a:pt x="3157" y="800"/>
                  <a:pt x="3146" y="802"/>
                  <a:pt x="3140" y="804"/>
                </a:cubicBezTo>
                <a:cubicBezTo>
                  <a:pt x="2999" y="846"/>
                  <a:pt x="2870" y="824"/>
                  <a:pt x="2760" y="727"/>
                </a:cubicBezTo>
                <a:cubicBezTo>
                  <a:pt x="2637" y="620"/>
                  <a:pt x="2594" y="482"/>
                  <a:pt x="2638" y="325"/>
                </a:cubicBezTo>
                <a:cubicBezTo>
                  <a:pt x="2681" y="170"/>
                  <a:pt x="2786" y="74"/>
                  <a:pt x="2944" y="43"/>
                </a:cubicBezTo>
                <a:cubicBezTo>
                  <a:pt x="3168" y="0"/>
                  <a:pt x="3379" y="156"/>
                  <a:pt x="3407" y="381"/>
                </a:cubicBezTo>
                <a:cubicBezTo>
                  <a:pt x="3419" y="484"/>
                  <a:pt x="3393" y="576"/>
                  <a:pt x="3335" y="662"/>
                </a:cubicBezTo>
                <a:cubicBezTo>
                  <a:pt x="3359" y="688"/>
                  <a:pt x="3383" y="713"/>
                  <a:pt x="3409" y="740"/>
                </a:cubicBezTo>
                <a:cubicBezTo>
                  <a:pt x="3443" y="720"/>
                  <a:pt x="3478" y="700"/>
                  <a:pt x="3512" y="681"/>
                </a:cubicBezTo>
                <a:cubicBezTo>
                  <a:pt x="3592" y="634"/>
                  <a:pt x="3673" y="588"/>
                  <a:pt x="3752" y="542"/>
                </a:cubicBezTo>
                <a:cubicBezTo>
                  <a:pt x="3795" y="517"/>
                  <a:pt x="3836" y="515"/>
                  <a:pt x="3879" y="540"/>
                </a:cubicBezTo>
                <a:cubicBezTo>
                  <a:pt x="4184" y="716"/>
                  <a:pt x="4489" y="892"/>
                  <a:pt x="4794" y="1069"/>
                </a:cubicBezTo>
                <a:cubicBezTo>
                  <a:pt x="4832" y="1090"/>
                  <a:pt x="4851" y="1123"/>
                  <a:pt x="4851" y="1167"/>
                </a:cubicBezTo>
                <a:cubicBezTo>
                  <a:pt x="4851" y="1496"/>
                  <a:pt x="4851" y="1825"/>
                  <a:pt x="4850" y="2153"/>
                </a:cubicBezTo>
                <a:cubicBezTo>
                  <a:pt x="4850" y="2169"/>
                  <a:pt x="4855" y="2178"/>
                  <a:pt x="4869" y="2186"/>
                </a:cubicBezTo>
                <a:cubicBezTo>
                  <a:pt x="5093" y="2315"/>
                  <a:pt x="5317" y="2444"/>
                  <a:pt x="5540" y="2573"/>
                </a:cubicBezTo>
                <a:cubicBezTo>
                  <a:pt x="5598" y="2607"/>
                  <a:pt x="5657" y="2640"/>
                  <a:pt x="5715" y="2674"/>
                </a:cubicBezTo>
                <a:cubicBezTo>
                  <a:pt x="5758" y="2698"/>
                  <a:pt x="5780" y="2741"/>
                  <a:pt x="5774" y="2787"/>
                </a:cubicBezTo>
                <a:cubicBezTo>
                  <a:pt x="5768" y="2833"/>
                  <a:pt x="5734" y="2870"/>
                  <a:pt x="5687" y="2881"/>
                </a:cubicBezTo>
                <a:cubicBezTo>
                  <a:pt x="5659" y="2887"/>
                  <a:pt x="5632" y="2883"/>
                  <a:pt x="5608" y="2869"/>
                </a:cubicBezTo>
                <a:cubicBezTo>
                  <a:pt x="5344" y="2716"/>
                  <a:pt x="5081" y="2564"/>
                  <a:pt x="4817" y="2412"/>
                </a:cubicBezTo>
                <a:cubicBezTo>
                  <a:pt x="4810" y="2408"/>
                  <a:pt x="4802" y="2403"/>
                  <a:pt x="4795" y="2399"/>
                </a:cubicBezTo>
                <a:cubicBezTo>
                  <a:pt x="4776" y="2389"/>
                  <a:pt x="4758" y="2370"/>
                  <a:pt x="4739" y="2371"/>
                </a:cubicBezTo>
                <a:cubicBezTo>
                  <a:pt x="4721" y="2371"/>
                  <a:pt x="4702" y="2390"/>
                  <a:pt x="4684" y="2400"/>
                </a:cubicBezTo>
                <a:cubicBezTo>
                  <a:pt x="4448" y="2536"/>
                  <a:pt x="4214" y="2673"/>
                  <a:pt x="3977" y="2807"/>
                </a:cubicBezTo>
                <a:cubicBezTo>
                  <a:pt x="3941" y="2827"/>
                  <a:pt x="3926" y="2849"/>
                  <a:pt x="3927" y="2892"/>
                </a:cubicBezTo>
                <a:cubicBezTo>
                  <a:pt x="3930" y="3008"/>
                  <a:pt x="3927" y="3124"/>
                  <a:pt x="3927" y="3240"/>
                </a:cubicBezTo>
                <a:cubicBezTo>
                  <a:pt x="3927" y="3412"/>
                  <a:pt x="3928" y="3584"/>
                  <a:pt x="3928" y="3756"/>
                </a:cubicBezTo>
                <a:cubicBezTo>
                  <a:pt x="3928" y="3770"/>
                  <a:pt x="3933" y="3777"/>
                  <a:pt x="3945" y="3783"/>
                </a:cubicBezTo>
                <a:cubicBezTo>
                  <a:pt x="4227" y="3946"/>
                  <a:pt x="4509" y="4109"/>
                  <a:pt x="4791" y="4272"/>
                </a:cubicBezTo>
                <a:cubicBezTo>
                  <a:pt x="4837" y="4298"/>
                  <a:pt x="4859" y="4343"/>
                  <a:pt x="4849" y="4392"/>
                </a:cubicBezTo>
                <a:cubicBezTo>
                  <a:pt x="4841" y="4439"/>
                  <a:pt x="4804" y="4476"/>
                  <a:pt x="4753" y="4480"/>
                </a:cubicBezTo>
                <a:cubicBezTo>
                  <a:pt x="4731" y="4482"/>
                  <a:pt x="4704" y="4477"/>
                  <a:pt x="4685" y="4466"/>
                </a:cubicBezTo>
                <a:cubicBezTo>
                  <a:pt x="4486" y="4353"/>
                  <a:pt x="4289" y="4238"/>
                  <a:pt x="4091" y="4124"/>
                </a:cubicBezTo>
                <a:cubicBezTo>
                  <a:pt x="4004" y="4074"/>
                  <a:pt x="3917" y="4024"/>
                  <a:pt x="3830" y="3974"/>
                </a:cubicBezTo>
                <a:cubicBezTo>
                  <a:pt x="3819" y="3968"/>
                  <a:pt x="3813" y="3969"/>
                  <a:pt x="3803" y="3974"/>
                </a:cubicBezTo>
                <a:cubicBezTo>
                  <a:pt x="3521" y="4138"/>
                  <a:pt x="3238" y="4301"/>
                  <a:pt x="2956" y="4464"/>
                </a:cubicBezTo>
                <a:cubicBezTo>
                  <a:pt x="2914" y="4488"/>
                  <a:pt x="2874" y="4488"/>
                  <a:pt x="2833" y="4464"/>
                </a:cubicBezTo>
                <a:cubicBezTo>
                  <a:pt x="2567" y="4310"/>
                  <a:pt x="2300" y="4156"/>
                  <a:pt x="2034" y="4003"/>
                </a:cubicBezTo>
                <a:cubicBezTo>
                  <a:pt x="2013" y="3991"/>
                  <a:pt x="1992" y="3970"/>
                  <a:pt x="1971" y="3970"/>
                </a:cubicBezTo>
                <a:cubicBezTo>
                  <a:pt x="1950" y="3970"/>
                  <a:pt x="1929" y="3991"/>
                  <a:pt x="1908" y="4003"/>
                </a:cubicBezTo>
                <a:cubicBezTo>
                  <a:pt x="1641" y="4157"/>
                  <a:pt x="1373" y="4312"/>
                  <a:pt x="1106" y="4466"/>
                </a:cubicBezTo>
                <a:cubicBezTo>
                  <a:pt x="1051" y="4498"/>
                  <a:pt x="982" y="4480"/>
                  <a:pt x="951" y="4426"/>
                </a:cubicBezTo>
                <a:cubicBezTo>
                  <a:pt x="921" y="4373"/>
                  <a:pt x="939" y="4306"/>
                  <a:pt x="994" y="4274"/>
                </a:cubicBezTo>
                <a:cubicBezTo>
                  <a:pt x="1239" y="4132"/>
                  <a:pt x="1485" y="3990"/>
                  <a:pt x="1730" y="3848"/>
                </a:cubicBezTo>
                <a:cubicBezTo>
                  <a:pt x="1768" y="3827"/>
                  <a:pt x="1805" y="3804"/>
                  <a:pt x="1843" y="3784"/>
                </a:cubicBezTo>
                <a:cubicBezTo>
                  <a:pt x="1857" y="3776"/>
                  <a:pt x="1860" y="3766"/>
                  <a:pt x="1860" y="3752"/>
                </a:cubicBezTo>
                <a:cubicBezTo>
                  <a:pt x="1860" y="3541"/>
                  <a:pt x="1860" y="3329"/>
                  <a:pt x="1860" y="3118"/>
                </a:cubicBezTo>
                <a:cubicBezTo>
                  <a:pt x="1860" y="3030"/>
                  <a:pt x="1859" y="2942"/>
                  <a:pt x="1860" y="2854"/>
                </a:cubicBezTo>
                <a:cubicBezTo>
                  <a:pt x="1860" y="2841"/>
                  <a:pt x="1856" y="2834"/>
                  <a:pt x="1845" y="2827"/>
                </a:cubicBezTo>
                <a:cubicBezTo>
                  <a:pt x="1640" y="2710"/>
                  <a:pt x="1437" y="2592"/>
                  <a:pt x="1232" y="2474"/>
                </a:cubicBezTo>
                <a:cubicBezTo>
                  <a:pt x="1175" y="2441"/>
                  <a:pt x="1118" y="2408"/>
                  <a:pt x="1061" y="2375"/>
                </a:cubicBezTo>
                <a:cubicBezTo>
                  <a:pt x="1051" y="2369"/>
                  <a:pt x="1044" y="2369"/>
                  <a:pt x="1034" y="2375"/>
                </a:cubicBezTo>
                <a:cubicBezTo>
                  <a:pt x="752" y="2539"/>
                  <a:pt x="469" y="2702"/>
                  <a:pt x="187" y="2865"/>
                </a:cubicBezTo>
                <a:cubicBezTo>
                  <a:pt x="124" y="2901"/>
                  <a:pt x="53" y="2881"/>
                  <a:pt x="24" y="2819"/>
                </a:cubicBezTo>
                <a:cubicBezTo>
                  <a:pt x="0" y="2768"/>
                  <a:pt x="17" y="2708"/>
                  <a:pt x="67" y="2678"/>
                </a:cubicBezTo>
                <a:cubicBezTo>
                  <a:pt x="142" y="2633"/>
                  <a:pt x="219" y="2590"/>
                  <a:pt x="295" y="2546"/>
                </a:cubicBezTo>
                <a:cubicBezTo>
                  <a:pt x="503" y="2425"/>
                  <a:pt x="712" y="2305"/>
                  <a:pt x="921" y="2185"/>
                </a:cubicBezTo>
                <a:cubicBezTo>
                  <a:pt x="932" y="2178"/>
                  <a:pt x="938" y="2171"/>
                  <a:pt x="938" y="2157"/>
                </a:cubicBezTo>
                <a:cubicBezTo>
                  <a:pt x="937" y="1985"/>
                  <a:pt x="937" y="1813"/>
                  <a:pt x="937" y="1641"/>
                </a:cubicBezTo>
                <a:cubicBezTo>
                  <a:pt x="937" y="1628"/>
                  <a:pt x="936" y="1621"/>
                  <a:pt x="921" y="1617"/>
                </a:cubicBezTo>
                <a:cubicBezTo>
                  <a:pt x="717" y="1557"/>
                  <a:pt x="582" y="1383"/>
                  <a:pt x="579" y="1171"/>
                </a:cubicBezTo>
                <a:cubicBezTo>
                  <a:pt x="577" y="920"/>
                  <a:pt x="765" y="732"/>
                  <a:pt x="980" y="703"/>
                </a:cubicBezTo>
                <a:cubicBezTo>
                  <a:pt x="1135" y="682"/>
                  <a:pt x="1268" y="727"/>
                  <a:pt x="1380" y="836"/>
                </a:cubicBezTo>
                <a:cubicBezTo>
                  <a:pt x="1382" y="838"/>
                  <a:pt x="1384" y="839"/>
                  <a:pt x="1388" y="842"/>
                </a:cubicBezTo>
                <a:close/>
                <a:moveTo>
                  <a:pt x="1160" y="1622"/>
                </a:moveTo>
                <a:cubicBezTo>
                  <a:pt x="1159" y="1625"/>
                  <a:pt x="1159" y="1627"/>
                  <a:pt x="1159" y="1629"/>
                </a:cubicBezTo>
                <a:cubicBezTo>
                  <a:pt x="1159" y="1804"/>
                  <a:pt x="1158" y="1978"/>
                  <a:pt x="1159" y="2153"/>
                </a:cubicBezTo>
                <a:cubicBezTo>
                  <a:pt x="1159" y="2160"/>
                  <a:pt x="1167" y="2171"/>
                  <a:pt x="1174" y="2175"/>
                </a:cubicBezTo>
                <a:cubicBezTo>
                  <a:pt x="1434" y="2326"/>
                  <a:pt x="1695" y="2476"/>
                  <a:pt x="1955" y="2627"/>
                </a:cubicBezTo>
                <a:cubicBezTo>
                  <a:pt x="1967" y="2634"/>
                  <a:pt x="1975" y="2634"/>
                  <a:pt x="1987" y="2627"/>
                </a:cubicBezTo>
                <a:cubicBezTo>
                  <a:pt x="2159" y="2528"/>
                  <a:pt x="2330" y="2429"/>
                  <a:pt x="2502" y="2330"/>
                </a:cubicBezTo>
                <a:cubicBezTo>
                  <a:pt x="2589" y="2279"/>
                  <a:pt x="2676" y="2229"/>
                  <a:pt x="2763" y="2179"/>
                </a:cubicBezTo>
                <a:cubicBezTo>
                  <a:pt x="2778" y="2171"/>
                  <a:pt x="2783" y="2162"/>
                  <a:pt x="2783" y="2145"/>
                </a:cubicBezTo>
                <a:cubicBezTo>
                  <a:pt x="2782" y="2068"/>
                  <a:pt x="2782" y="1991"/>
                  <a:pt x="2782" y="1913"/>
                </a:cubicBezTo>
                <a:cubicBezTo>
                  <a:pt x="2782" y="1692"/>
                  <a:pt x="2782" y="1471"/>
                  <a:pt x="2783" y="1249"/>
                </a:cubicBezTo>
                <a:cubicBezTo>
                  <a:pt x="2783" y="1235"/>
                  <a:pt x="2778" y="1227"/>
                  <a:pt x="2766" y="1220"/>
                </a:cubicBezTo>
                <a:cubicBezTo>
                  <a:pt x="2508" y="1072"/>
                  <a:pt x="2251" y="924"/>
                  <a:pt x="1994" y="775"/>
                </a:cubicBezTo>
                <a:cubicBezTo>
                  <a:pt x="1977" y="765"/>
                  <a:pt x="1965" y="764"/>
                  <a:pt x="1948" y="774"/>
                </a:cubicBezTo>
                <a:cubicBezTo>
                  <a:pt x="1819" y="849"/>
                  <a:pt x="1690" y="924"/>
                  <a:pt x="1561" y="998"/>
                </a:cubicBezTo>
                <a:cubicBezTo>
                  <a:pt x="1540" y="1011"/>
                  <a:pt x="1519" y="1023"/>
                  <a:pt x="1498" y="1035"/>
                </a:cubicBezTo>
                <a:cubicBezTo>
                  <a:pt x="1570" y="1296"/>
                  <a:pt x="1418" y="1554"/>
                  <a:pt x="1160" y="1622"/>
                </a:cubicBezTo>
                <a:close/>
                <a:moveTo>
                  <a:pt x="3706" y="3305"/>
                </a:moveTo>
                <a:cubicBezTo>
                  <a:pt x="3706" y="3305"/>
                  <a:pt x="3706" y="3305"/>
                  <a:pt x="3706" y="3305"/>
                </a:cubicBezTo>
                <a:cubicBezTo>
                  <a:pt x="3706" y="3155"/>
                  <a:pt x="3706" y="3005"/>
                  <a:pt x="3706" y="2855"/>
                </a:cubicBezTo>
                <a:cubicBezTo>
                  <a:pt x="3706" y="2842"/>
                  <a:pt x="3702" y="2834"/>
                  <a:pt x="3691" y="2827"/>
                </a:cubicBezTo>
                <a:cubicBezTo>
                  <a:pt x="3429" y="2677"/>
                  <a:pt x="3168" y="2526"/>
                  <a:pt x="2907" y="2375"/>
                </a:cubicBezTo>
                <a:cubicBezTo>
                  <a:pt x="2898" y="2370"/>
                  <a:pt x="2892" y="2369"/>
                  <a:pt x="2882" y="2374"/>
                </a:cubicBezTo>
                <a:cubicBezTo>
                  <a:pt x="2620" y="2526"/>
                  <a:pt x="2359" y="2677"/>
                  <a:pt x="2097" y="2828"/>
                </a:cubicBezTo>
                <a:cubicBezTo>
                  <a:pt x="2084" y="2835"/>
                  <a:pt x="2082" y="2843"/>
                  <a:pt x="2082" y="2856"/>
                </a:cubicBezTo>
                <a:cubicBezTo>
                  <a:pt x="2082" y="3155"/>
                  <a:pt x="2082" y="3455"/>
                  <a:pt x="2082" y="3754"/>
                </a:cubicBezTo>
                <a:cubicBezTo>
                  <a:pt x="2081" y="3770"/>
                  <a:pt x="2087" y="3777"/>
                  <a:pt x="2100" y="3785"/>
                </a:cubicBezTo>
                <a:cubicBezTo>
                  <a:pt x="2360" y="3934"/>
                  <a:pt x="2620" y="4084"/>
                  <a:pt x="2880" y="4235"/>
                </a:cubicBezTo>
                <a:cubicBezTo>
                  <a:pt x="2890" y="4240"/>
                  <a:pt x="2897" y="4241"/>
                  <a:pt x="2907" y="4235"/>
                </a:cubicBezTo>
                <a:cubicBezTo>
                  <a:pt x="3168" y="4084"/>
                  <a:pt x="3429" y="3933"/>
                  <a:pt x="3691" y="3783"/>
                </a:cubicBezTo>
                <a:cubicBezTo>
                  <a:pt x="3703" y="3776"/>
                  <a:pt x="3706" y="3768"/>
                  <a:pt x="3706" y="3755"/>
                </a:cubicBezTo>
                <a:cubicBezTo>
                  <a:pt x="3706" y="3605"/>
                  <a:pt x="3706" y="3455"/>
                  <a:pt x="3706" y="3305"/>
                </a:cubicBezTo>
                <a:close/>
                <a:moveTo>
                  <a:pt x="3006" y="1697"/>
                </a:moveTo>
                <a:cubicBezTo>
                  <a:pt x="3006" y="1697"/>
                  <a:pt x="3006" y="1697"/>
                  <a:pt x="3006" y="1697"/>
                </a:cubicBezTo>
                <a:cubicBezTo>
                  <a:pt x="3006" y="1846"/>
                  <a:pt x="3006" y="1994"/>
                  <a:pt x="3005" y="2143"/>
                </a:cubicBezTo>
                <a:cubicBezTo>
                  <a:pt x="3005" y="2162"/>
                  <a:pt x="3012" y="2172"/>
                  <a:pt x="3028" y="2181"/>
                </a:cubicBezTo>
                <a:cubicBezTo>
                  <a:pt x="3285" y="2329"/>
                  <a:pt x="3542" y="2478"/>
                  <a:pt x="3799" y="2626"/>
                </a:cubicBezTo>
                <a:cubicBezTo>
                  <a:pt x="3813" y="2634"/>
                  <a:pt x="3822" y="2634"/>
                  <a:pt x="3835" y="2626"/>
                </a:cubicBezTo>
                <a:cubicBezTo>
                  <a:pt x="4093" y="2477"/>
                  <a:pt x="4351" y="2328"/>
                  <a:pt x="4610" y="2179"/>
                </a:cubicBezTo>
                <a:cubicBezTo>
                  <a:pt x="4625" y="2170"/>
                  <a:pt x="4630" y="2161"/>
                  <a:pt x="4630" y="2144"/>
                </a:cubicBezTo>
                <a:cubicBezTo>
                  <a:pt x="4629" y="1861"/>
                  <a:pt x="4628" y="1577"/>
                  <a:pt x="4631" y="1293"/>
                </a:cubicBezTo>
                <a:cubicBezTo>
                  <a:pt x="4631" y="1246"/>
                  <a:pt x="4618" y="1222"/>
                  <a:pt x="4577" y="1199"/>
                </a:cubicBezTo>
                <a:cubicBezTo>
                  <a:pt x="4330" y="1059"/>
                  <a:pt x="4085" y="916"/>
                  <a:pt x="3840" y="774"/>
                </a:cubicBezTo>
                <a:cubicBezTo>
                  <a:pt x="3824" y="765"/>
                  <a:pt x="3812" y="764"/>
                  <a:pt x="3795" y="774"/>
                </a:cubicBezTo>
                <a:cubicBezTo>
                  <a:pt x="3536" y="924"/>
                  <a:pt x="3277" y="1073"/>
                  <a:pt x="3017" y="1223"/>
                </a:cubicBezTo>
                <a:cubicBezTo>
                  <a:pt x="3012" y="1227"/>
                  <a:pt x="3006" y="1236"/>
                  <a:pt x="3006" y="1243"/>
                </a:cubicBezTo>
                <a:cubicBezTo>
                  <a:pt x="3005" y="1394"/>
                  <a:pt x="3006" y="1546"/>
                  <a:pt x="3006" y="1697"/>
                </a:cubicBezTo>
                <a:close/>
                <a:moveTo>
                  <a:pt x="1046" y="1412"/>
                </a:moveTo>
                <a:cubicBezTo>
                  <a:pt x="1185" y="1413"/>
                  <a:pt x="1297" y="1303"/>
                  <a:pt x="1294" y="1161"/>
                </a:cubicBezTo>
                <a:cubicBezTo>
                  <a:pt x="1292" y="1025"/>
                  <a:pt x="1182" y="921"/>
                  <a:pt x="1049" y="920"/>
                </a:cubicBezTo>
                <a:cubicBezTo>
                  <a:pt x="916" y="918"/>
                  <a:pt x="803" y="1029"/>
                  <a:pt x="802" y="1160"/>
                </a:cubicBezTo>
                <a:cubicBezTo>
                  <a:pt x="801" y="1300"/>
                  <a:pt x="908" y="1411"/>
                  <a:pt x="1046" y="1412"/>
                </a:cubicBezTo>
                <a:close/>
                <a:moveTo>
                  <a:pt x="2845" y="428"/>
                </a:moveTo>
                <a:cubicBezTo>
                  <a:pt x="2844" y="523"/>
                  <a:pt x="2919" y="600"/>
                  <a:pt x="3015" y="601"/>
                </a:cubicBezTo>
                <a:cubicBezTo>
                  <a:pt x="3107" y="603"/>
                  <a:pt x="3187" y="525"/>
                  <a:pt x="3188" y="431"/>
                </a:cubicBezTo>
                <a:cubicBezTo>
                  <a:pt x="3188" y="338"/>
                  <a:pt x="3112" y="260"/>
                  <a:pt x="3022" y="259"/>
                </a:cubicBezTo>
                <a:cubicBezTo>
                  <a:pt x="2923" y="258"/>
                  <a:pt x="2846" y="331"/>
                  <a:pt x="2845" y="42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84" name="Freeform 44">
            <a:extLst>
              <a:ext uri="{FF2B5EF4-FFF2-40B4-BE49-F238E27FC236}">
                <a16:creationId xmlns:a16="http://schemas.microsoft.com/office/drawing/2014/main" id="{7BE8DBF2-21BC-0F8B-28B2-39DA75026D43}"/>
              </a:ext>
            </a:extLst>
          </p:cNvPr>
          <p:cNvSpPr>
            <a:spLocks noEditPoints="1"/>
          </p:cNvSpPr>
          <p:nvPr/>
        </p:nvSpPr>
        <p:spPr bwMode="auto">
          <a:xfrm>
            <a:off x="2570513" y="2499428"/>
            <a:ext cx="100133" cy="100133"/>
          </a:xfrm>
          <a:custGeom>
            <a:avLst/>
            <a:gdLst>
              <a:gd name="T0" fmla="*/ 762 w 762"/>
              <a:gd name="T1" fmla="*/ 382 h 762"/>
              <a:gd name="T2" fmla="*/ 382 w 762"/>
              <a:gd name="T3" fmla="*/ 762 h 762"/>
              <a:gd name="T4" fmla="*/ 0 w 762"/>
              <a:gd name="T5" fmla="*/ 379 h 762"/>
              <a:gd name="T6" fmla="*/ 382 w 762"/>
              <a:gd name="T7" fmla="*/ 0 h 762"/>
              <a:gd name="T8" fmla="*/ 762 w 762"/>
              <a:gd name="T9" fmla="*/ 382 h 762"/>
              <a:gd name="T10" fmla="*/ 381 w 762"/>
              <a:gd name="T11" fmla="*/ 539 h 762"/>
              <a:gd name="T12" fmla="*/ 540 w 762"/>
              <a:gd name="T13" fmla="*/ 379 h 762"/>
              <a:gd name="T14" fmla="*/ 381 w 762"/>
              <a:gd name="T15" fmla="*/ 223 h 762"/>
              <a:gd name="T16" fmla="*/ 223 w 762"/>
              <a:gd name="T17" fmla="*/ 375 h 762"/>
              <a:gd name="T18" fmla="*/ 381 w 762"/>
              <a:gd name="T19" fmla="*/ 53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 h="762">
                <a:moveTo>
                  <a:pt x="762" y="382"/>
                </a:moveTo>
                <a:cubicBezTo>
                  <a:pt x="762" y="591"/>
                  <a:pt x="592" y="762"/>
                  <a:pt x="382" y="762"/>
                </a:cubicBezTo>
                <a:cubicBezTo>
                  <a:pt x="171" y="762"/>
                  <a:pt x="0" y="591"/>
                  <a:pt x="0" y="379"/>
                </a:cubicBezTo>
                <a:cubicBezTo>
                  <a:pt x="1" y="171"/>
                  <a:pt x="173" y="0"/>
                  <a:pt x="382" y="0"/>
                </a:cubicBezTo>
                <a:cubicBezTo>
                  <a:pt x="592" y="0"/>
                  <a:pt x="762" y="171"/>
                  <a:pt x="762" y="382"/>
                </a:cubicBezTo>
                <a:close/>
                <a:moveTo>
                  <a:pt x="381" y="539"/>
                </a:moveTo>
                <a:cubicBezTo>
                  <a:pt x="470" y="539"/>
                  <a:pt x="541" y="468"/>
                  <a:pt x="540" y="379"/>
                </a:cubicBezTo>
                <a:cubicBezTo>
                  <a:pt x="540" y="293"/>
                  <a:pt x="468" y="223"/>
                  <a:pt x="381" y="223"/>
                </a:cubicBezTo>
                <a:cubicBezTo>
                  <a:pt x="291" y="222"/>
                  <a:pt x="225" y="295"/>
                  <a:pt x="223" y="375"/>
                </a:cubicBezTo>
                <a:cubicBezTo>
                  <a:pt x="220" y="477"/>
                  <a:pt x="306" y="542"/>
                  <a:pt x="381" y="53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85" name="Freeform 45">
            <a:extLst>
              <a:ext uri="{FF2B5EF4-FFF2-40B4-BE49-F238E27FC236}">
                <a16:creationId xmlns:a16="http://schemas.microsoft.com/office/drawing/2014/main" id="{FE670F5C-E0A3-9377-04D0-04FCBFC361C8}"/>
              </a:ext>
            </a:extLst>
          </p:cNvPr>
          <p:cNvSpPr>
            <a:spLocks noEditPoints="1"/>
          </p:cNvSpPr>
          <p:nvPr/>
        </p:nvSpPr>
        <p:spPr bwMode="auto">
          <a:xfrm>
            <a:off x="2712594" y="2285766"/>
            <a:ext cx="112446" cy="112717"/>
          </a:xfrm>
          <a:custGeom>
            <a:avLst/>
            <a:gdLst>
              <a:gd name="T0" fmla="*/ 2 w 856"/>
              <a:gd name="T1" fmla="*/ 427 h 858"/>
              <a:gd name="T2" fmla="*/ 426 w 856"/>
              <a:gd name="T3" fmla="*/ 0 h 858"/>
              <a:gd name="T4" fmla="*/ 854 w 856"/>
              <a:gd name="T5" fmla="*/ 426 h 858"/>
              <a:gd name="T6" fmla="*/ 442 w 856"/>
              <a:gd name="T7" fmla="*/ 851 h 858"/>
              <a:gd name="T8" fmla="*/ 2 w 856"/>
              <a:gd name="T9" fmla="*/ 427 h 858"/>
              <a:gd name="T10" fmla="*/ 428 w 856"/>
              <a:gd name="T11" fmla="*/ 629 h 858"/>
              <a:gd name="T12" fmla="*/ 631 w 856"/>
              <a:gd name="T13" fmla="*/ 431 h 858"/>
              <a:gd name="T14" fmla="*/ 427 w 856"/>
              <a:gd name="T15" fmla="*/ 223 h 858"/>
              <a:gd name="T16" fmla="*/ 224 w 856"/>
              <a:gd name="T17" fmla="*/ 425 h 858"/>
              <a:gd name="T18" fmla="*/ 428 w 856"/>
              <a:gd name="T19" fmla="*/ 629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6" h="858">
                <a:moveTo>
                  <a:pt x="2" y="427"/>
                </a:moveTo>
                <a:cubicBezTo>
                  <a:pt x="2" y="191"/>
                  <a:pt x="192" y="0"/>
                  <a:pt x="426" y="0"/>
                </a:cubicBezTo>
                <a:cubicBezTo>
                  <a:pt x="662" y="0"/>
                  <a:pt x="856" y="192"/>
                  <a:pt x="854" y="426"/>
                </a:cubicBezTo>
                <a:cubicBezTo>
                  <a:pt x="852" y="671"/>
                  <a:pt x="658" y="846"/>
                  <a:pt x="442" y="851"/>
                </a:cubicBezTo>
                <a:cubicBezTo>
                  <a:pt x="185" y="858"/>
                  <a:pt x="0" y="650"/>
                  <a:pt x="2" y="427"/>
                </a:cubicBezTo>
                <a:close/>
                <a:moveTo>
                  <a:pt x="428" y="629"/>
                </a:moveTo>
                <a:cubicBezTo>
                  <a:pt x="539" y="629"/>
                  <a:pt x="631" y="538"/>
                  <a:pt x="631" y="431"/>
                </a:cubicBezTo>
                <a:cubicBezTo>
                  <a:pt x="631" y="313"/>
                  <a:pt x="542" y="222"/>
                  <a:pt x="427" y="223"/>
                </a:cubicBezTo>
                <a:cubicBezTo>
                  <a:pt x="316" y="223"/>
                  <a:pt x="224" y="315"/>
                  <a:pt x="224" y="425"/>
                </a:cubicBezTo>
                <a:cubicBezTo>
                  <a:pt x="223" y="537"/>
                  <a:pt x="315" y="629"/>
                  <a:pt x="428" y="62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pic>
        <p:nvPicPr>
          <p:cNvPr id="6" name="Graphic 5" descr="Pregnant lady with solid fill">
            <a:extLst>
              <a:ext uri="{FF2B5EF4-FFF2-40B4-BE49-F238E27FC236}">
                <a16:creationId xmlns:a16="http://schemas.microsoft.com/office/drawing/2014/main" id="{66BF022C-8201-491C-8A45-B731E6F39CE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05500" y="1957203"/>
            <a:ext cx="682516" cy="682516"/>
          </a:xfrm>
          <a:prstGeom prst="rect">
            <a:avLst/>
          </a:prstGeom>
        </p:spPr>
      </p:pic>
      <p:pic>
        <p:nvPicPr>
          <p:cNvPr id="44" name="Graphic 43" descr="Open hand with plant with solid fill">
            <a:extLst>
              <a:ext uri="{FF2B5EF4-FFF2-40B4-BE49-F238E27FC236}">
                <a16:creationId xmlns:a16="http://schemas.microsoft.com/office/drawing/2014/main" id="{B5088A2B-5E45-4BA0-85D0-03A2736E648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25527" y="4806920"/>
            <a:ext cx="735348" cy="735348"/>
          </a:xfrm>
          <a:prstGeom prst="rect">
            <a:avLst/>
          </a:prstGeom>
        </p:spPr>
      </p:pic>
      <p:pic>
        <p:nvPicPr>
          <p:cNvPr id="51" name="Graphic 50" descr="Money with solid fill">
            <a:extLst>
              <a:ext uri="{FF2B5EF4-FFF2-40B4-BE49-F238E27FC236}">
                <a16:creationId xmlns:a16="http://schemas.microsoft.com/office/drawing/2014/main" id="{64EA0233-6910-44A9-A1F9-B89CFD306F5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36644" y="5450670"/>
            <a:ext cx="681531" cy="681531"/>
          </a:xfrm>
          <a:prstGeom prst="rect">
            <a:avLst/>
          </a:prstGeom>
        </p:spPr>
      </p:pic>
      <p:pic>
        <p:nvPicPr>
          <p:cNvPr id="68" name="Graphic 67" descr="Run with solid fill">
            <a:extLst>
              <a:ext uri="{FF2B5EF4-FFF2-40B4-BE49-F238E27FC236}">
                <a16:creationId xmlns:a16="http://schemas.microsoft.com/office/drawing/2014/main" id="{69DC3D1D-771C-4ED7-9E6A-D950B1B38B8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248721" y="4842005"/>
            <a:ext cx="676222" cy="676222"/>
          </a:xfrm>
          <a:prstGeom prst="rect">
            <a:avLst/>
          </a:prstGeom>
        </p:spPr>
      </p:pic>
    </p:spTree>
    <p:extLst>
      <p:ext uri="{BB962C8B-B14F-4D97-AF65-F5344CB8AC3E}">
        <p14:creationId xmlns:p14="http://schemas.microsoft.com/office/powerpoint/2010/main" val="3827586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BE439-2D45-C059-AF9D-8A3BC95CAB61}"/>
              </a:ext>
            </a:extLst>
          </p:cNvPr>
          <p:cNvSpPr>
            <a:spLocks noGrp="1"/>
          </p:cNvSpPr>
          <p:nvPr>
            <p:ph type="title"/>
          </p:nvPr>
        </p:nvSpPr>
        <p:spPr/>
        <p:txBody>
          <a:bodyPr/>
          <a:lstStyle/>
          <a:p>
            <a:r>
              <a:rPr lang="en-US"/>
              <a:t>Genetic factors in pediatric obesity</a:t>
            </a:r>
            <a:endParaRPr lang="en-CA"/>
          </a:p>
        </p:txBody>
      </p:sp>
      <p:sp>
        <p:nvSpPr>
          <p:cNvPr id="3" name="Text Placeholder 2">
            <a:extLst>
              <a:ext uri="{FF2B5EF4-FFF2-40B4-BE49-F238E27FC236}">
                <a16:creationId xmlns:a16="http://schemas.microsoft.com/office/drawing/2014/main" id="{69825413-7EFD-FB74-EFA4-A48360F95EBF}"/>
              </a:ext>
            </a:extLst>
          </p:cNvPr>
          <p:cNvSpPr>
            <a:spLocks noGrp="1"/>
          </p:cNvSpPr>
          <p:nvPr>
            <p:ph type="body" sz="quarter" idx="13"/>
          </p:nvPr>
        </p:nvSpPr>
        <p:spPr>
          <a:xfrm>
            <a:off x="647999" y="6059870"/>
            <a:ext cx="10344256" cy="474130"/>
          </a:xfrm>
        </p:spPr>
        <p:txBody>
          <a:bodyPr/>
          <a:lstStyle/>
          <a:p>
            <a:r>
              <a:rPr lang="en-CA" sz="1000" i="0"/>
              <a:t>*Most common for adults also. </a:t>
            </a:r>
            <a:r>
              <a:rPr lang="en-CA" sz="1000" i="0" baseline="30000"/>
              <a:t>†</a:t>
            </a:r>
            <a:r>
              <a:rPr lang="en-CA" sz="1000" i="0"/>
              <a:t>Epigenetics refers to changes caused by modification of gene expression rather than alteration of the genetic code. </a:t>
            </a:r>
            <a:br>
              <a:rPr lang="en-CA" sz="1000" i="0"/>
            </a:br>
            <a:r>
              <a:rPr lang="en-CA" sz="1000" i="0"/>
              <a:t>1. Kumar S and Kelly AS. Mayo Clin Proc 2017;92:251–265; 2. </a:t>
            </a:r>
            <a:r>
              <a:rPr lang="en-CA" sz="1000" i="0" err="1"/>
              <a:t>Styne</a:t>
            </a:r>
            <a:r>
              <a:rPr lang="en-CA" sz="1000" i="0"/>
              <a:t> DM et al. J Clin Endocrinol </a:t>
            </a:r>
            <a:r>
              <a:rPr lang="en-CA" sz="1000" i="0" err="1"/>
              <a:t>Metab</a:t>
            </a:r>
            <a:r>
              <a:rPr lang="en-CA" sz="1000" i="0"/>
              <a:t> 2017;102:709–757; 3. </a:t>
            </a:r>
            <a:r>
              <a:rPr lang="en-CA" sz="1000" i="0" err="1"/>
              <a:t>Hampl</a:t>
            </a:r>
            <a:r>
              <a:rPr lang="en-CA" sz="1000" i="0"/>
              <a:t> SE et al. Pediatrics. 2023;151:e2022060640.</a:t>
            </a:r>
          </a:p>
        </p:txBody>
      </p:sp>
      <p:sp>
        <p:nvSpPr>
          <p:cNvPr id="6" name="Rounded Rectangle 39">
            <a:extLst>
              <a:ext uri="{FF2B5EF4-FFF2-40B4-BE49-F238E27FC236}">
                <a16:creationId xmlns:a16="http://schemas.microsoft.com/office/drawing/2014/main" id="{DCA01A9B-55C2-6003-A02B-71994CB9557B}"/>
              </a:ext>
            </a:extLst>
          </p:cNvPr>
          <p:cNvSpPr/>
          <p:nvPr/>
        </p:nvSpPr>
        <p:spPr>
          <a:xfrm>
            <a:off x="623961" y="1971465"/>
            <a:ext cx="5041044" cy="2080893"/>
          </a:xfrm>
          <a:prstGeom prst="rect">
            <a:avLst/>
          </a:prstGeom>
          <a:solidFill>
            <a:schemeClr val="bg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chemeClr val="tx1"/>
                </a:solidFill>
                <a:effectLst/>
                <a:uLnTx/>
                <a:uFillTx/>
                <a:ea typeface="Apis For Office" panose="020B0504010101010104" pitchFamily="34" charset="0"/>
                <a:cs typeface="Apis For Office" panose="020B0504010101010104" pitchFamily="34" charset="0"/>
              </a:rPr>
              <a:t>Multiple </a:t>
            </a:r>
            <a:r>
              <a:rPr kumimoji="0" lang="en-US" sz="1600" b="1" i="0" u="none" strike="noStrike" kern="1200" cap="none" spc="0" normalizeH="0" baseline="0" noProof="0" dirty="0">
                <a:ln>
                  <a:noFill/>
                </a:ln>
                <a:solidFill>
                  <a:schemeClr val="tx1"/>
                </a:solidFill>
                <a:effectLst/>
                <a:uLnTx/>
                <a:uFillTx/>
                <a:ea typeface="Apis For Office" panose="020B0504010101010104" pitchFamily="34" charset="0"/>
                <a:cs typeface="Apis For Office" panose="020B0504010101010104" pitchFamily="34" charset="0"/>
              </a:rPr>
              <a:t>monogenetic </a:t>
            </a:r>
            <a:r>
              <a:rPr kumimoji="0" lang="en-US" sz="1600" b="0" i="0" u="none" strike="noStrike" kern="1200" cap="none" spc="0" normalizeH="0" baseline="0" noProof="0" dirty="0">
                <a:ln>
                  <a:noFill/>
                </a:ln>
                <a:solidFill>
                  <a:schemeClr val="tx1"/>
                </a:solidFill>
                <a:effectLst/>
                <a:uLnTx/>
                <a:uFillTx/>
                <a:ea typeface="Apis For Office" panose="020B0504010101010104" pitchFamily="34" charset="0"/>
                <a:cs typeface="Apis For Office" panose="020B0504010101010104" pitchFamily="34" charset="0"/>
              </a:rPr>
              <a:t>defects associated with </a:t>
            </a:r>
            <a:br>
              <a:rPr kumimoji="0" lang="en-US" sz="1600" b="0" i="0" u="none" strike="noStrike" kern="1200" cap="none" spc="0" normalizeH="0" baseline="0" noProof="0" dirty="0">
                <a:ln>
                  <a:noFill/>
                </a:ln>
                <a:solidFill>
                  <a:schemeClr val="tx1"/>
                </a:solidFill>
                <a:effectLst/>
                <a:uLnTx/>
                <a:uFillTx/>
                <a:ea typeface="Apis For Office" panose="020B0504010101010104" pitchFamily="34" charset="0"/>
                <a:cs typeface="Apis For Office" panose="020B0504010101010104" pitchFamily="34" charset="0"/>
              </a:rPr>
            </a:br>
            <a:r>
              <a:rPr kumimoji="0" lang="en-US" sz="1600" b="0" i="0" u="none" strike="noStrike" kern="1200" cap="none" spc="0" normalizeH="0" baseline="0" noProof="0" dirty="0">
                <a:ln>
                  <a:noFill/>
                </a:ln>
                <a:solidFill>
                  <a:schemeClr val="tx1"/>
                </a:solidFill>
                <a:effectLst/>
                <a:uLnTx/>
                <a:uFillTx/>
                <a:ea typeface="Apis For Office" panose="020B0504010101010104" pitchFamily="34" charset="0"/>
                <a:cs typeface="Apis For Office" panose="020B0504010101010104" pitchFamily="34" charset="0"/>
              </a:rPr>
              <a:t>obesity have been identified</a:t>
            </a:r>
          </a:p>
          <a:p>
            <a:pPr marL="228589" marR="0" lvl="0" indent="-228589" algn="l" defTabSz="1219139"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ea typeface="Apis For Office" panose="020B0504010101010104" pitchFamily="34" charset="0"/>
                <a:cs typeface="Apis For Office" panose="020B0504010101010104" pitchFamily="34" charset="0"/>
              </a:rPr>
              <a:t>Most common is melanocortin-4 receptor (</a:t>
            </a:r>
            <a:r>
              <a:rPr kumimoji="0" lang="en-US" sz="1600" b="0" i="1" u="none" strike="noStrike" kern="1200" cap="none" spc="0" normalizeH="0" baseline="0" noProof="0" dirty="0">
                <a:ln>
                  <a:noFill/>
                </a:ln>
                <a:solidFill>
                  <a:schemeClr val="tx1"/>
                </a:solidFill>
                <a:effectLst/>
                <a:uLnTx/>
                <a:uFillTx/>
                <a:ea typeface="Apis For Office" panose="020B0504010101010104" pitchFamily="34" charset="0"/>
                <a:cs typeface="Apis For Office" panose="020B0504010101010104" pitchFamily="34" charset="0"/>
              </a:rPr>
              <a:t>MC4R</a:t>
            </a:r>
            <a:r>
              <a:rPr kumimoji="0" lang="en-US" sz="1600" b="0" i="0" u="none" strike="noStrike" kern="1200" cap="none" spc="0" normalizeH="0" baseline="0" noProof="0" dirty="0">
                <a:ln>
                  <a:noFill/>
                </a:ln>
                <a:solidFill>
                  <a:schemeClr val="tx1"/>
                </a:solidFill>
                <a:effectLst/>
                <a:uLnTx/>
                <a:uFillTx/>
                <a:ea typeface="Apis For Office" panose="020B0504010101010104" pitchFamily="34" charset="0"/>
                <a:cs typeface="Apis For Office" panose="020B0504010101010104" pitchFamily="34" charset="0"/>
              </a:rPr>
              <a:t>)</a:t>
            </a:r>
            <a:r>
              <a:rPr kumimoji="0" lang="en-US" sz="1600" b="0" i="0" u="none" strike="noStrike" kern="1200" cap="none" spc="0" normalizeH="0" baseline="30000" noProof="0" dirty="0">
                <a:ln>
                  <a:noFill/>
                </a:ln>
                <a:solidFill>
                  <a:schemeClr val="tx1"/>
                </a:solidFill>
                <a:effectLst/>
                <a:uLnTx/>
                <a:uFillTx/>
                <a:ea typeface="Apis For Office" panose="020B0504010101010104" pitchFamily="34" charset="0"/>
                <a:cs typeface="Apis For Office" panose="020B0504010101010104" pitchFamily="34" charset="0"/>
              </a:rPr>
              <a:t>1,2</a:t>
            </a:r>
            <a:r>
              <a:rPr kumimoji="0" lang="en-US" sz="1600" b="0" i="0" u="none" strike="noStrike" kern="1200" cap="none" spc="0" normalizeH="0" noProof="0" dirty="0">
                <a:ln>
                  <a:noFill/>
                </a:ln>
                <a:solidFill>
                  <a:schemeClr val="tx1"/>
                </a:solidFill>
                <a:effectLst/>
                <a:uLnTx/>
                <a:uFillTx/>
                <a:ea typeface="Apis For Office" panose="020B0504010101010104" pitchFamily="34" charset="0"/>
                <a:cs typeface="Apis For Office" panose="020B0504010101010104" pitchFamily="34" charset="0"/>
              </a:rPr>
              <a:t> and accounts for 2–5% of severe obesity in children</a:t>
            </a:r>
            <a:r>
              <a:rPr kumimoji="0" lang="en-US" sz="1600" b="0" i="0" u="none" strike="noStrike" kern="1200" cap="none" spc="0" normalizeH="0" baseline="30000" noProof="0" dirty="0">
                <a:ln>
                  <a:noFill/>
                </a:ln>
                <a:solidFill>
                  <a:schemeClr val="tx1"/>
                </a:solidFill>
                <a:effectLst/>
                <a:uLnTx/>
                <a:uFillTx/>
                <a:ea typeface="Apis For Office" panose="020B0504010101010104" pitchFamily="34" charset="0"/>
                <a:cs typeface="Apis For Office" panose="020B0504010101010104" pitchFamily="34" charset="0"/>
              </a:rPr>
              <a:t>3</a:t>
            </a:r>
          </a:p>
          <a:p>
            <a:pPr marL="228589" marR="0" lvl="0" indent="-228589" algn="l" defTabSz="1219139"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ea typeface="Apis For Office" panose="020B0504010101010104" pitchFamily="34" charset="0"/>
                <a:cs typeface="Apis For Office" panose="020B0504010101010104" pitchFamily="34" charset="0"/>
              </a:rPr>
              <a:t>Others include leptin (</a:t>
            </a:r>
            <a:r>
              <a:rPr kumimoji="0" lang="en-US" sz="1600" b="0" i="1" u="none" strike="noStrike" kern="1200" cap="none" spc="0" normalizeH="0" baseline="0" noProof="0" dirty="0">
                <a:ln>
                  <a:noFill/>
                </a:ln>
                <a:solidFill>
                  <a:schemeClr val="tx1"/>
                </a:solidFill>
                <a:effectLst/>
                <a:uLnTx/>
                <a:uFillTx/>
                <a:ea typeface="Apis For Office" panose="020B0504010101010104" pitchFamily="34" charset="0"/>
                <a:cs typeface="Apis For Office" panose="020B0504010101010104" pitchFamily="34" charset="0"/>
              </a:rPr>
              <a:t>LEP</a:t>
            </a:r>
            <a:r>
              <a:rPr kumimoji="0" lang="en-US" sz="1600" b="0" i="0" u="none" strike="noStrike" kern="1200" cap="none" spc="0" normalizeH="0" baseline="0" noProof="0" dirty="0">
                <a:ln>
                  <a:noFill/>
                </a:ln>
                <a:solidFill>
                  <a:schemeClr val="tx1"/>
                </a:solidFill>
                <a:effectLst/>
                <a:uLnTx/>
                <a:uFillTx/>
                <a:ea typeface="Apis For Office" panose="020B0504010101010104" pitchFamily="34" charset="0"/>
                <a:cs typeface="Apis For Office" panose="020B0504010101010104" pitchFamily="34" charset="0"/>
              </a:rPr>
              <a:t>), leptin receptor </a:t>
            </a:r>
            <a:br>
              <a:rPr kumimoji="0" lang="en-US" sz="1600" b="0" i="0" u="none" strike="noStrike" kern="1200" cap="none" spc="0" normalizeH="0" baseline="0" noProof="0" dirty="0">
                <a:ln>
                  <a:noFill/>
                </a:ln>
                <a:solidFill>
                  <a:schemeClr val="tx1"/>
                </a:solidFill>
                <a:effectLst/>
                <a:uLnTx/>
                <a:uFillTx/>
                <a:ea typeface="Apis For Office" panose="020B0504010101010104" pitchFamily="34" charset="0"/>
                <a:cs typeface="Apis For Office" panose="020B0504010101010104" pitchFamily="34" charset="0"/>
              </a:rPr>
            </a:br>
            <a:r>
              <a:rPr kumimoji="0" lang="en-US" sz="1600" b="0" i="0" u="none" strike="noStrike" kern="1200" cap="none" spc="0" normalizeH="0" baseline="0" noProof="0" dirty="0">
                <a:ln>
                  <a:noFill/>
                </a:ln>
                <a:solidFill>
                  <a:schemeClr val="tx1"/>
                </a:solidFill>
                <a:effectLst/>
                <a:uLnTx/>
                <a:uFillTx/>
                <a:ea typeface="Apis For Office" panose="020B0504010101010104" pitchFamily="34" charset="0"/>
                <a:cs typeface="Apis For Office" panose="020B0504010101010104" pitchFamily="34" charset="0"/>
              </a:rPr>
              <a:t>(</a:t>
            </a:r>
            <a:r>
              <a:rPr kumimoji="0" lang="en-US" sz="1600" b="0" i="1" u="none" strike="noStrike" kern="1200" cap="none" spc="0" normalizeH="0" baseline="0" noProof="0" dirty="0">
                <a:ln>
                  <a:noFill/>
                </a:ln>
                <a:solidFill>
                  <a:schemeClr val="tx1"/>
                </a:solidFill>
                <a:effectLst/>
                <a:uLnTx/>
                <a:uFillTx/>
                <a:ea typeface="Apis For Office" panose="020B0504010101010104" pitchFamily="34" charset="0"/>
                <a:cs typeface="Apis For Office" panose="020B0504010101010104" pitchFamily="34" charset="0"/>
              </a:rPr>
              <a:t>LEPR</a:t>
            </a:r>
            <a:r>
              <a:rPr kumimoji="0" lang="en-US" sz="1600" b="0" i="0" u="none" strike="noStrike" kern="1200" cap="none" spc="0" normalizeH="0" baseline="0" noProof="0" dirty="0">
                <a:ln>
                  <a:noFill/>
                </a:ln>
                <a:solidFill>
                  <a:schemeClr val="tx1"/>
                </a:solidFill>
                <a:effectLst/>
                <a:uLnTx/>
                <a:uFillTx/>
                <a:ea typeface="Apis For Office" panose="020B0504010101010104" pitchFamily="34" charset="0"/>
                <a:cs typeface="Apis For Office" panose="020B0504010101010104" pitchFamily="34" charset="0"/>
              </a:rPr>
              <a:t>)</a:t>
            </a:r>
            <a:r>
              <a:rPr kumimoji="0" lang="en-US" sz="1600" b="0" i="0" u="none" strike="noStrike" kern="1200" cap="none" spc="0" normalizeH="0" baseline="30000" noProof="0" dirty="0">
                <a:ln>
                  <a:noFill/>
                </a:ln>
                <a:solidFill>
                  <a:schemeClr val="tx1"/>
                </a:solidFill>
                <a:effectLst/>
                <a:uLnTx/>
                <a:uFillTx/>
                <a:ea typeface="Apis For Office" panose="020B0504010101010104" pitchFamily="34" charset="0"/>
                <a:cs typeface="Apis For Office" panose="020B0504010101010104" pitchFamily="34" charset="0"/>
              </a:rPr>
              <a:t>1,2</a:t>
            </a:r>
            <a:r>
              <a:rPr kumimoji="0" lang="en-US" sz="1600" b="0" i="0" u="none" strike="noStrike" kern="1200" cap="none" spc="0" normalizeH="0" baseline="0" noProof="0" dirty="0">
                <a:ln>
                  <a:noFill/>
                </a:ln>
                <a:solidFill>
                  <a:schemeClr val="tx1"/>
                </a:solidFill>
                <a:effectLst/>
                <a:uLnTx/>
                <a:uFillTx/>
                <a:ea typeface="Apis For Office" panose="020B0504010101010104" pitchFamily="34" charset="0"/>
                <a:cs typeface="Apis For Office" panose="020B0504010101010104" pitchFamily="34" charset="0"/>
              </a:rPr>
              <a:t>, brain-derived neurotrophic factor (</a:t>
            </a:r>
            <a:r>
              <a:rPr kumimoji="0" lang="en-US" sz="1600" b="0" i="1" u="none" strike="noStrike" kern="1200" cap="none" spc="0" normalizeH="0" baseline="0" noProof="0" dirty="0">
                <a:ln>
                  <a:noFill/>
                </a:ln>
                <a:solidFill>
                  <a:schemeClr val="tx1"/>
                </a:solidFill>
                <a:effectLst/>
                <a:uLnTx/>
                <a:uFillTx/>
                <a:ea typeface="Apis For Office" panose="020B0504010101010104" pitchFamily="34" charset="0"/>
                <a:cs typeface="Apis For Office" panose="020B0504010101010104" pitchFamily="34" charset="0"/>
              </a:rPr>
              <a:t>BDNF</a:t>
            </a:r>
            <a:r>
              <a:rPr lang="en-US" sz="1600" dirty="0">
                <a:solidFill>
                  <a:schemeClr val="tx1"/>
                </a:solidFill>
                <a:ea typeface="Apis For Office" panose="020B0504010101010104" pitchFamily="34" charset="0"/>
                <a:cs typeface="Apis For Office" panose="020B0504010101010104" pitchFamily="34" charset="0"/>
              </a:rPr>
              <a:t>) and</a:t>
            </a:r>
            <a:r>
              <a:rPr kumimoji="0" lang="en-US" sz="1600" b="0" i="0" u="none" strike="noStrike" kern="1200" cap="none" spc="0" normalizeH="0" baseline="0" noProof="0" dirty="0">
                <a:ln>
                  <a:noFill/>
                </a:ln>
                <a:solidFill>
                  <a:schemeClr val="tx1"/>
                </a:solidFill>
                <a:effectLst/>
                <a:uLnTx/>
                <a:uFillTx/>
                <a:ea typeface="Apis For Office" panose="020B0504010101010104" pitchFamily="34" charset="0"/>
                <a:cs typeface="Apis For Office" panose="020B0504010101010104" pitchFamily="34" charset="0"/>
              </a:rPr>
              <a:t> proopiomelanocortin (</a:t>
            </a:r>
            <a:r>
              <a:rPr kumimoji="0" lang="en-US" sz="1600" b="0" i="1" u="none" strike="noStrike" kern="1200" cap="none" spc="0" normalizeH="0" baseline="0" noProof="0" dirty="0">
                <a:ln>
                  <a:noFill/>
                </a:ln>
                <a:solidFill>
                  <a:schemeClr val="tx1"/>
                </a:solidFill>
                <a:effectLst/>
                <a:uLnTx/>
                <a:uFillTx/>
                <a:ea typeface="Apis For Office" panose="020B0504010101010104" pitchFamily="34" charset="0"/>
                <a:cs typeface="Apis For Office" panose="020B0504010101010104" pitchFamily="34" charset="0"/>
              </a:rPr>
              <a:t>POMC</a:t>
            </a:r>
            <a:r>
              <a:rPr kumimoji="0" lang="en-US" sz="1600" b="0" i="0" u="none" strike="noStrike" kern="1200" cap="none" spc="0" normalizeH="0" baseline="0" noProof="0" dirty="0">
                <a:ln>
                  <a:noFill/>
                </a:ln>
                <a:solidFill>
                  <a:schemeClr val="tx1"/>
                </a:solidFill>
                <a:effectLst/>
                <a:uLnTx/>
                <a:uFillTx/>
                <a:ea typeface="Apis For Office" panose="020B0504010101010104" pitchFamily="34" charset="0"/>
                <a:cs typeface="Apis For Office" panose="020B0504010101010104" pitchFamily="34" charset="0"/>
              </a:rPr>
              <a:t>)</a:t>
            </a:r>
            <a:r>
              <a:rPr kumimoji="0" lang="en-US" sz="1600" b="0" i="0" u="none" strike="noStrike" kern="1200" cap="none" spc="0" normalizeH="0" baseline="30000" noProof="0" dirty="0">
                <a:ln>
                  <a:noFill/>
                </a:ln>
                <a:solidFill>
                  <a:schemeClr val="tx1"/>
                </a:solidFill>
                <a:effectLst/>
                <a:uLnTx/>
                <a:uFillTx/>
                <a:ea typeface="Apis For Office" panose="020B0504010101010104" pitchFamily="34" charset="0"/>
                <a:cs typeface="Apis For Office" panose="020B0504010101010104" pitchFamily="34" charset="0"/>
              </a:rPr>
              <a:t>2</a:t>
            </a:r>
          </a:p>
        </p:txBody>
      </p:sp>
      <p:sp>
        <p:nvSpPr>
          <p:cNvPr id="7" name="Rounded Rectangle 48">
            <a:extLst>
              <a:ext uri="{FF2B5EF4-FFF2-40B4-BE49-F238E27FC236}">
                <a16:creationId xmlns:a16="http://schemas.microsoft.com/office/drawing/2014/main" id="{DF11D1F0-FF80-E7B7-2B49-347217015907}"/>
              </a:ext>
            </a:extLst>
          </p:cNvPr>
          <p:cNvSpPr/>
          <p:nvPr/>
        </p:nvSpPr>
        <p:spPr>
          <a:xfrm>
            <a:off x="623961" y="4128410"/>
            <a:ext cx="5028726" cy="1976524"/>
          </a:xfrm>
          <a:prstGeom prst="rect">
            <a:avLst/>
          </a:prstGeom>
          <a:solidFill>
            <a:schemeClr val="bg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Several </a:t>
            </a:r>
            <a:r>
              <a:rPr kumimoji="0" lang="en-US" sz="1600" b="1"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syndromes </a:t>
            </a: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associated with obesity</a:t>
            </a:r>
            <a:b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b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have been identified</a:t>
            </a:r>
          </a:p>
          <a:p>
            <a:pPr marL="228589" marR="0" lvl="0" indent="-228589" algn="l" defTabSz="1219139"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Most common is Prader-Willi</a:t>
            </a:r>
            <a:r>
              <a:rPr kumimoji="0" lang="en-US" sz="16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1</a:t>
            </a:r>
            <a:endPar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endParaRPr>
          </a:p>
          <a:p>
            <a:pPr marL="228589" marR="0" lvl="0" indent="-228589" algn="l" defTabSz="1219139"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Others include </a:t>
            </a:r>
            <a:r>
              <a:rPr kumimoji="0" lang="en-US" sz="1600" b="0" i="0" u="none" strike="noStrike" kern="1200" cap="none" spc="0" normalizeH="0" baseline="0" noProof="0" err="1">
                <a:ln>
                  <a:noFill/>
                </a:ln>
                <a:solidFill>
                  <a:schemeClr val="tx1"/>
                </a:solidFill>
                <a:effectLst/>
                <a:uLnTx/>
                <a:uFillTx/>
                <a:ea typeface="Apis For Office" panose="020B0504010101010104" pitchFamily="34" charset="0"/>
                <a:cs typeface="Apis For Office" panose="020B0504010101010104" pitchFamily="34" charset="0"/>
              </a:rPr>
              <a:t>Alström</a:t>
            </a: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 syndrome (AS), Albright hereditary osteodystrophy (AHO)</a:t>
            </a:r>
            <a:r>
              <a:rPr kumimoji="0" lang="en-US" sz="16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1,2</a:t>
            </a: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 Beckwith-Wiedemann syndrome (BWS)</a:t>
            </a:r>
            <a:r>
              <a:rPr kumimoji="0" lang="en-US" sz="16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1</a:t>
            </a: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 Bardet-Biedl syndrome (BBS)</a:t>
            </a:r>
            <a:r>
              <a:rPr kumimoji="0" lang="en-US" sz="16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1,2</a:t>
            </a: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 and Cohen syndrome (CS)</a:t>
            </a:r>
            <a:r>
              <a:rPr kumimoji="0" lang="en-US" sz="16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1</a:t>
            </a:r>
            <a:endPar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endParaRPr>
          </a:p>
        </p:txBody>
      </p:sp>
      <p:sp>
        <p:nvSpPr>
          <p:cNvPr id="8" name="Right Brace 7">
            <a:extLst>
              <a:ext uri="{FF2B5EF4-FFF2-40B4-BE49-F238E27FC236}">
                <a16:creationId xmlns:a16="http://schemas.microsoft.com/office/drawing/2014/main" id="{9AD2805D-D1D9-A01E-5EEF-7891D30CE74A}"/>
              </a:ext>
            </a:extLst>
          </p:cNvPr>
          <p:cNvSpPr/>
          <p:nvPr/>
        </p:nvSpPr>
        <p:spPr>
          <a:xfrm>
            <a:off x="5679025" y="2819278"/>
            <a:ext cx="576703" cy="2349381"/>
          </a:xfrm>
          <a:prstGeom prst="rightBrace">
            <a:avLst>
              <a:gd name="adj1" fmla="val 8333"/>
              <a:gd name="adj2" fmla="val 46983"/>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9" name="TextBox 8">
            <a:extLst>
              <a:ext uri="{FF2B5EF4-FFF2-40B4-BE49-F238E27FC236}">
                <a16:creationId xmlns:a16="http://schemas.microsoft.com/office/drawing/2014/main" id="{D06EBFAE-D6C7-D62E-DE5E-0C9F4F876B0D}"/>
              </a:ext>
            </a:extLst>
          </p:cNvPr>
          <p:cNvSpPr txBox="1"/>
          <p:nvPr/>
        </p:nvSpPr>
        <p:spPr>
          <a:xfrm>
            <a:off x="6050236" y="4378284"/>
            <a:ext cx="731290" cy="502573"/>
          </a:xfrm>
          <a:prstGeom prst="rect">
            <a:avLst/>
          </a:prstGeom>
          <a:noFill/>
        </p:spPr>
        <p:txBody>
          <a:bodyPr wrap="non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effectLst/>
                <a:uLnTx/>
                <a:uFillTx/>
                <a:ea typeface="+mn-ea"/>
                <a:cs typeface="Arial" charset="0"/>
              </a:rPr>
              <a:t>&lt;1% of</a:t>
            </a:r>
            <a:br>
              <a:rPr kumimoji="0" lang="en-US" sz="1333" b="0" i="0" u="none" strike="noStrike" kern="1200" cap="none" spc="0" normalizeH="0" baseline="0" noProof="0">
                <a:ln>
                  <a:noFill/>
                </a:ln>
                <a:effectLst/>
                <a:uLnTx/>
                <a:uFillTx/>
                <a:ea typeface="+mn-ea"/>
                <a:cs typeface="Arial" charset="0"/>
              </a:rPr>
            </a:br>
            <a:r>
              <a:rPr kumimoji="0" lang="en-US" sz="1333" b="0" i="0" u="none" strike="noStrike" kern="1200" cap="none" spc="0" normalizeH="0" baseline="0" noProof="0">
                <a:ln>
                  <a:noFill/>
                </a:ln>
                <a:effectLst/>
                <a:uLnTx/>
                <a:uFillTx/>
                <a:ea typeface="+mn-ea"/>
                <a:cs typeface="Arial" charset="0"/>
              </a:rPr>
              <a:t> cases</a:t>
            </a:r>
          </a:p>
        </p:txBody>
      </p:sp>
      <p:sp>
        <p:nvSpPr>
          <p:cNvPr id="10" name="Rounded Rectangle 56">
            <a:extLst>
              <a:ext uri="{FF2B5EF4-FFF2-40B4-BE49-F238E27FC236}">
                <a16:creationId xmlns:a16="http://schemas.microsoft.com/office/drawing/2014/main" id="{A4C912E4-DA51-23A2-225B-666A39A241C8}"/>
              </a:ext>
            </a:extLst>
          </p:cNvPr>
          <p:cNvSpPr/>
          <p:nvPr/>
        </p:nvSpPr>
        <p:spPr>
          <a:xfrm>
            <a:off x="8155986" y="1621621"/>
            <a:ext cx="3324570" cy="2430737"/>
          </a:xfrm>
          <a:prstGeom prst="rect">
            <a:avLst/>
          </a:prstGeom>
          <a:solidFill>
            <a:schemeClr val="bg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Polygenetic</a:t>
            </a: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 obesity is by far</a:t>
            </a:r>
            <a:b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b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the most common genetic</a:t>
            </a:r>
            <a:b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b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cause of obesity</a:t>
            </a:r>
            <a:r>
              <a:rPr kumimoji="0" lang="en-US" sz="16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1*</a:t>
            </a:r>
            <a:endPar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endParaRPr>
          </a:p>
          <a:p>
            <a:pPr marL="228589" marR="0" lvl="0" indent="-228589" algn="l" defTabSz="1219139"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Accounts for 30–50% of</a:t>
            </a:r>
            <a:b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b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variation in adiposity</a:t>
            </a:r>
            <a:r>
              <a:rPr kumimoji="0" lang="en-US" sz="16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1</a:t>
            </a:r>
            <a:endPar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endParaRPr>
          </a:p>
        </p:txBody>
      </p:sp>
      <p:sp>
        <p:nvSpPr>
          <p:cNvPr id="11" name="Rounded Rectangle 70">
            <a:extLst>
              <a:ext uri="{FF2B5EF4-FFF2-40B4-BE49-F238E27FC236}">
                <a16:creationId xmlns:a16="http://schemas.microsoft.com/office/drawing/2014/main" id="{6A2A6032-EDDE-6DC9-4BE8-DF220EE77F78}"/>
              </a:ext>
            </a:extLst>
          </p:cNvPr>
          <p:cNvSpPr/>
          <p:nvPr/>
        </p:nvSpPr>
        <p:spPr>
          <a:xfrm>
            <a:off x="8155986" y="4128410"/>
            <a:ext cx="3324570" cy="1976524"/>
          </a:xfrm>
          <a:prstGeom prst="rect">
            <a:avLst/>
          </a:prstGeom>
          <a:solidFill>
            <a:schemeClr val="bg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Increasing evidence that </a:t>
            </a:r>
            <a:r>
              <a:rPr kumimoji="0" lang="en-US" sz="1600" b="1"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epigenetics</a:t>
            </a:r>
            <a:r>
              <a:rPr kumimoji="0" lang="en-US" sz="1600" b="1"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a:t>
            </a: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 play a role</a:t>
            </a:r>
            <a:r>
              <a:rPr kumimoji="0" lang="en-US" sz="16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1</a:t>
            </a:r>
            <a:endPar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endParaRPr>
          </a:p>
          <a:p>
            <a:pPr marL="228589" marR="0" lvl="0" indent="-228589" algn="l" defTabSz="1219139"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Epigenetic factors may</a:t>
            </a:r>
            <a:b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b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modify the interaction of environment, microbiome, and nutrition on weight</a:t>
            </a:r>
            <a:r>
              <a:rPr kumimoji="0" lang="en-US" sz="16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1</a:t>
            </a:r>
            <a:endPar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endParaRPr>
          </a:p>
        </p:txBody>
      </p:sp>
      <p:sp>
        <p:nvSpPr>
          <p:cNvPr id="15" name="Oval 14">
            <a:extLst>
              <a:ext uri="{FF2B5EF4-FFF2-40B4-BE49-F238E27FC236}">
                <a16:creationId xmlns:a16="http://schemas.microsoft.com/office/drawing/2014/main" id="{FCDE0B60-8988-48D2-F490-D6756ABAB5AC}"/>
              </a:ext>
            </a:extLst>
          </p:cNvPr>
          <p:cNvSpPr/>
          <p:nvPr/>
        </p:nvSpPr>
        <p:spPr>
          <a:xfrm>
            <a:off x="5111906" y="1773371"/>
            <a:ext cx="640983" cy="6664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16" name="Oval 15">
            <a:extLst>
              <a:ext uri="{FF2B5EF4-FFF2-40B4-BE49-F238E27FC236}">
                <a16:creationId xmlns:a16="http://schemas.microsoft.com/office/drawing/2014/main" id="{0D514C40-E8B6-2134-F9F7-01250CFA2E29}"/>
              </a:ext>
            </a:extLst>
          </p:cNvPr>
          <p:cNvSpPr/>
          <p:nvPr/>
        </p:nvSpPr>
        <p:spPr>
          <a:xfrm>
            <a:off x="5196810" y="4271416"/>
            <a:ext cx="666444" cy="6664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17" name="Oval 16">
            <a:extLst>
              <a:ext uri="{FF2B5EF4-FFF2-40B4-BE49-F238E27FC236}">
                <a16:creationId xmlns:a16="http://schemas.microsoft.com/office/drawing/2014/main" id="{B985D23D-5618-0387-0CE7-2219E4E78B5F}"/>
              </a:ext>
            </a:extLst>
          </p:cNvPr>
          <p:cNvSpPr/>
          <p:nvPr/>
        </p:nvSpPr>
        <p:spPr>
          <a:xfrm>
            <a:off x="11100069" y="1731444"/>
            <a:ext cx="666444" cy="6664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18" name="Oval 17">
            <a:extLst>
              <a:ext uri="{FF2B5EF4-FFF2-40B4-BE49-F238E27FC236}">
                <a16:creationId xmlns:a16="http://schemas.microsoft.com/office/drawing/2014/main" id="{D34EADF7-70D8-4167-5BE9-BF53612445BF}"/>
              </a:ext>
            </a:extLst>
          </p:cNvPr>
          <p:cNvSpPr/>
          <p:nvPr/>
        </p:nvSpPr>
        <p:spPr>
          <a:xfrm>
            <a:off x="11104391" y="4226491"/>
            <a:ext cx="666444" cy="6664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19" name="Freeform 5">
            <a:extLst>
              <a:ext uri="{FF2B5EF4-FFF2-40B4-BE49-F238E27FC236}">
                <a16:creationId xmlns:a16="http://schemas.microsoft.com/office/drawing/2014/main" id="{DB716864-D2AC-87FA-1F76-E122CFF3BD1A}"/>
              </a:ext>
            </a:extLst>
          </p:cNvPr>
          <p:cNvSpPr>
            <a:spLocks/>
          </p:cNvSpPr>
          <p:nvPr/>
        </p:nvSpPr>
        <p:spPr bwMode="auto">
          <a:xfrm>
            <a:off x="11243670" y="4359808"/>
            <a:ext cx="375983" cy="399810"/>
          </a:xfrm>
          <a:custGeom>
            <a:avLst/>
            <a:gdLst>
              <a:gd name="T0" fmla="*/ 395 w 1654"/>
              <a:gd name="T1" fmla="*/ 1270 h 1759"/>
              <a:gd name="T2" fmla="*/ 419 w 1654"/>
              <a:gd name="T3" fmla="*/ 463 h 1759"/>
              <a:gd name="T4" fmla="*/ 343 w 1654"/>
              <a:gd name="T5" fmla="*/ 380 h 1759"/>
              <a:gd name="T6" fmla="*/ 288 w 1654"/>
              <a:gd name="T7" fmla="*/ 384 h 1759"/>
              <a:gd name="T8" fmla="*/ 77 w 1654"/>
              <a:gd name="T9" fmla="*/ 348 h 1759"/>
              <a:gd name="T10" fmla="*/ 26 w 1654"/>
              <a:gd name="T11" fmla="*/ 146 h 1759"/>
              <a:gd name="T12" fmla="*/ 194 w 1654"/>
              <a:gd name="T13" fmla="*/ 15 h 1759"/>
              <a:gd name="T14" fmla="*/ 385 w 1654"/>
              <a:gd name="T15" fmla="*/ 284 h 1759"/>
              <a:gd name="T16" fmla="*/ 352 w 1654"/>
              <a:gd name="T17" fmla="*/ 345 h 1759"/>
              <a:gd name="T18" fmla="*/ 440 w 1654"/>
              <a:gd name="T19" fmla="*/ 442 h 1759"/>
              <a:gd name="T20" fmla="*/ 1213 w 1654"/>
              <a:gd name="T21" fmla="*/ 446 h 1759"/>
              <a:gd name="T22" fmla="*/ 1266 w 1654"/>
              <a:gd name="T23" fmla="*/ 380 h 1759"/>
              <a:gd name="T24" fmla="*/ 1275 w 1654"/>
              <a:gd name="T25" fmla="*/ 301 h 1759"/>
              <a:gd name="T26" fmla="*/ 1304 w 1654"/>
              <a:gd name="T27" fmla="*/ 75 h 1759"/>
              <a:gd name="T28" fmla="*/ 1519 w 1654"/>
              <a:gd name="T29" fmla="*/ 31 h 1759"/>
              <a:gd name="T30" fmla="*/ 1635 w 1654"/>
              <a:gd name="T31" fmla="*/ 227 h 1759"/>
              <a:gd name="T32" fmla="*/ 1386 w 1654"/>
              <a:gd name="T33" fmla="*/ 390 h 1759"/>
              <a:gd name="T34" fmla="*/ 1258 w 1654"/>
              <a:gd name="T35" fmla="*/ 427 h 1759"/>
              <a:gd name="T36" fmla="*/ 1230 w 1654"/>
              <a:gd name="T37" fmla="*/ 460 h 1759"/>
              <a:gd name="T38" fmla="*/ 1231 w 1654"/>
              <a:gd name="T39" fmla="*/ 1295 h 1759"/>
              <a:gd name="T40" fmla="*/ 1267 w 1654"/>
              <a:gd name="T41" fmla="*/ 1338 h 1759"/>
              <a:gd name="T42" fmla="*/ 1381 w 1654"/>
              <a:gd name="T43" fmla="*/ 1368 h 1759"/>
              <a:gd name="T44" fmla="*/ 1605 w 1654"/>
              <a:gd name="T45" fmla="*/ 1446 h 1759"/>
              <a:gd name="T46" fmla="*/ 1573 w 1654"/>
              <a:gd name="T47" fmla="*/ 1690 h 1759"/>
              <a:gd name="T48" fmla="*/ 1336 w 1654"/>
              <a:gd name="T49" fmla="*/ 1711 h 1759"/>
              <a:gd name="T50" fmla="*/ 1262 w 1654"/>
              <a:gd name="T51" fmla="*/ 1481 h 1759"/>
              <a:gd name="T52" fmla="*/ 1297 w 1654"/>
              <a:gd name="T53" fmla="*/ 1412 h 1759"/>
              <a:gd name="T54" fmla="*/ 1209 w 1654"/>
              <a:gd name="T55" fmla="*/ 1314 h 1759"/>
              <a:gd name="T56" fmla="*/ 464 w 1654"/>
              <a:gd name="T57" fmla="*/ 1332 h 1759"/>
              <a:gd name="T58" fmla="*/ 157 w 1654"/>
              <a:gd name="T59" fmla="*/ 1660 h 1759"/>
              <a:gd name="T60" fmla="*/ 113 w 1654"/>
              <a:gd name="T61" fmla="*/ 1706 h 1759"/>
              <a:gd name="T62" fmla="*/ 37 w 1654"/>
              <a:gd name="T63" fmla="*/ 1720 h 1759"/>
              <a:gd name="T64" fmla="*/ 50 w 1654"/>
              <a:gd name="T65" fmla="*/ 1644 h 1759"/>
              <a:gd name="T66" fmla="*/ 354 w 1654"/>
              <a:gd name="T67" fmla="*/ 1315 h 1759"/>
              <a:gd name="T68" fmla="*/ 395 w 1654"/>
              <a:gd name="T69" fmla="*/ 1270 h 1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4" h="1759">
                <a:moveTo>
                  <a:pt x="395" y="1270"/>
                </a:moveTo>
                <a:cubicBezTo>
                  <a:pt x="179" y="998"/>
                  <a:pt x="217" y="681"/>
                  <a:pt x="419" y="463"/>
                </a:cubicBezTo>
                <a:cubicBezTo>
                  <a:pt x="395" y="435"/>
                  <a:pt x="372" y="403"/>
                  <a:pt x="343" y="380"/>
                </a:cubicBezTo>
                <a:cubicBezTo>
                  <a:pt x="333" y="371"/>
                  <a:pt x="305" y="377"/>
                  <a:pt x="288" y="384"/>
                </a:cubicBezTo>
                <a:cubicBezTo>
                  <a:pt x="209" y="415"/>
                  <a:pt x="138" y="405"/>
                  <a:pt x="77" y="348"/>
                </a:cubicBezTo>
                <a:cubicBezTo>
                  <a:pt x="17" y="293"/>
                  <a:pt x="0" y="222"/>
                  <a:pt x="26" y="146"/>
                </a:cubicBezTo>
                <a:cubicBezTo>
                  <a:pt x="52" y="66"/>
                  <a:pt x="111" y="23"/>
                  <a:pt x="194" y="15"/>
                </a:cubicBezTo>
                <a:cubicBezTo>
                  <a:pt x="337" y="2"/>
                  <a:pt x="442" y="151"/>
                  <a:pt x="385" y="284"/>
                </a:cubicBezTo>
                <a:cubicBezTo>
                  <a:pt x="377" y="303"/>
                  <a:pt x="365" y="321"/>
                  <a:pt x="352" y="345"/>
                </a:cubicBezTo>
                <a:cubicBezTo>
                  <a:pt x="380" y="376"/>
                  <a:pt x="410" y="409"/>
                  <a:pt x="440" y="442"/>
                </a:cubicBezTo>
                <a:cubicBezTo>
                  <a:pt x="695" y="255"/>
                  <a:pt x="948" y="254"/>
                  <a:pt x="1213" y="446"/>
                </a:cubicBezTo>
                <a:cubicBezTo>
                  <a:pt x="1230" y="425"/>
                  <a:pt x="1245" y="399"/>
                  <a:pt x="1266" y="380"/>
                </a:cubicBezTo>
                <a:cubicBezTo>
                  <a:pt x="1293" y="354"/>
                  <a:pt x="1294" y="334"/>
                  <a:pt x="1275" y="301"/>
                </a:cubicBezTo>
                <a:cubicBezTo>
                  <a:pt x="1232" y="226"/>
                  <a:pt x="1246" y="135"/>
                  <a:pt x="1304" y="75"/>
                </a:cubicBezTo>
                <a:cubicBezTo>
                  <a:pt x="1357" y="18"/>
                  <a:pt x="1447" y="0"/>
                  <a:pt x="1519" y="31"/>
                </a:cubicBezTo>
                <a:cubicBezTo>
                  <a:pt x="1597" y="65"/>
                  <a:pt x="1642" y="140"/>
                  <a:pt x="1635" y="227"/>
                </a:cubicBezTo>
                <a:cubicBezTo>
                  <a:pt x="1625" y="348"/>
                  <a:pt x="1499" y="438"/>
                  <a:pt x="1386" y="390"/>
                </a:cubicBezTo>
                <a:cubicBezTo>
                  <a:pt x="1321" y="361"/>
                  <a:pt x="1291" y="382"/>
                  <a:pt x="1258" y="427"/>
                </a:cubicBezTo>
                <a:cubicBezTo>
                  <a:pt x="1250" y="438"/>
                  <a:pt x="1241" y="448"/>
                  <a:pt x="1230" y="460"/>
                </a:cubicBezTo>
                <a:cubicBezTo>
                  <a:pt x="1459" y="736"/>
                  <a:pt x="1461" y="1014"/>
                  <a:pt x="1231" y="1295"/>
                </a:cubicBezTo>
                <a:cubicBezTo>
                  <a:pt x="1243" y="1309"/>
                  <a:pt x="1256" y="1323"/>
                  <a:pt x="1267" y="1338"/>
                </a:cubicBezTo>
                <a:cubicBezTo>
                  <a:pt x="1297" y="1380"/>
                  <a:pt x="1326" y="1395"/>
                  <a:pt x="1381" y="1368"/>
                </a:cubicBezTo>
                <a:cubicBezTo>
                  <a:pt x="1460" y="1331"/>
                  <a:pt x="1559" y="1372"/>
                  <a:pt x="1605" y="1446"/>
                </a:cubicBezTo>
                <a:cubicBezTo>
                  <a:pt x="1654" y="1525"/>
                  <a:pt x="1641" y="1627"/>
                  <a:pt x="1573" y="1690"/>
                </a:cubicBezTo>
                <a:cubicBezTo>
                  <a:pt x="1508" y="1751"/>
                  <a:pt x="1410" y="1759"/>
                  <a:pt x="1336" y="1711"/>
                </a:cubicBezTo>
                <a:cubicBezTo>
                  <a:pt x="1260" y="1662"/>
                  <a:pt x="1229" y="1566"/>
                  <a:pt x="1262" y="1481"/>
                </a:cubicBezTo>
                <a:cubicBezTo>
                  <a:pt x="1270" y="1459"/>
                  <a:pt x="1282" y="1440"/>
                  <a:pt x="1297" y="1412"/>
                </a:cubicBezTo>
                <a:cubicBezTo>
                  <a:pt x="1270" y="1382"/>
                  <a:pt x="1241" y="1350"/>
                  <a:pt x="1209" y="1314"/>
                </a:cubicBezTo>
                <a:cubicBezTo>
                  <a:pt x="964" y="1495"/>
                  <a:pt x="717" y="1502"/>
                  <a:pt x="464" y="1332"/>
                </a:cubicBezTo>
                <a:cubicBezTo>
                  <a:pt x="361" y="1442"/>
                  <a:pt x="259" y="1551"/>
                  <a:pt x="157" y="1660"/>
                </a:cubicBezTo>
                <a:cubicBezTo>
                  <a:pt x="143" y="1676"/>
                  <a:pt x="131" y="1697"/>
                  <a:pt x="113" y="1706"/>
                </a:cubicBezTo>
                <a:cubicBezTo>
                  <a:pt x="90" y="1716"/>
                  <a:pt x="63" y="1716"/>
                  <a:pt x="37" y="1720"/>
                </a:cubicBezTo>
                <a:cubicBezTo>
                  <a:pt x="41" y="1694"/>
                  <a:pt x="35" y="1660"/>
                  <a:pt x="50" y="1644"/>
                </a:cubicBezTo>
                <a:cubicBezTo>
                  <a:pt x="149" y="1533"/>
                  <a:pt x="252" y="1425"/>
                  <a:pt x="354" y="1315"/>
                </a:cubicBezTo>
                <a:cubicBezTo>
                  <a:pt x="367" y="1301"/>
                  <a:pt x="380" y="1287"/>
                  <a:pt x="395" y="127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20" name="Freeform 9">
            <a:extLst>
              <a:ext uri="{FF2B5EF4-FFF2-40B4-BE49-F238E27FC236}">
                <a16:creationId xmlns:a16="http://schemas.microsoft.com/office/drawing/2014/main" id="{889CC04A-1FC5-D40D-87BC-479D807D0C4D}"/>
              </a:ext>
            </a:extLst>
          </p:cNvPr>
          <p:cNvSpPr>
            <a:spLocks noEditPoints="1"/>
          </p:cNvSpPr>
          <p:nvPr/>
        </p:nvSpPr>
        <p:spPr bwMode="auto">
          <a:xfrm>
            <a:off x="5428856" y="4365336"/>
            <a:ext cx="208216" cy="483682"/>
          </a:xfrm>
          <a:custGeom>
            <a:avLst/>
            <a:gdLst>
              <a:gd name="T0" fmla="*/ 9 w 542"/>
              <a:gd name="T1" fmla="*/ 431 h 1418"/>
              <a:gd name="T2" fmla="*/ 233 w 542"/>
              <a:gd name="T3" fmla="*/ 117 h 1418"/>
              <a:gd name="T4" fmla="*/ 271 w 542"/>
              <a:gd name="T5" fmla="*/ 616 h 1418"/>
              <a:gd name="T6" fmla="*/ 412 w 542"/>
              <a:gd name="T7" fmla="*/ 3 h 1418"/>
              <a:gd name="T8" fmla="*/ 537 w 542"/>
              <a:gd name="T9" fmla="*/ 495 h 1418"/>
              <a:gd name="T10" fmla="*/ 537 w 542"/>
              <a:gd name="T11" fmla="*/ 844 h 1418"/>
              <a:gd name="T12" fmla="*/ 312 w 542"/>
              <a:gd name="T13" fmla="*/ 1298 h 1418"/>
              <a:gd name="T14" fmla="*/ 233 w 542"/>
              <a:gd name="T15" fmla="*/ 734 h 1418"/>
              <a:gd name="T16" fmla="*/ 10 w 542"/>
              <a:gd name="T17" fmla="*/ 1280 h 1418"/>
              <a:gd name="T18" fmla="*/ 145 w 542"/>
              <a:gd name="T19" fmla="*/ 641 h 1418"/>
              <a:gd name="T20" fmla="*/ 48 w 542"/>
              <a:gd name="T21" fmla="*/ 447 h 1418"/>
              <a:gd name="T22" fmla="*/ 494 w 542"/>
              <a:gd name="T23" fmla="*/ 447 h 1418"/>
              <a:gd name="T24" fmla="*/ 44 w 542"/>
              <a:gd name="T25" fmla="*/ 185 h 1418"/>
              <a:gd name="T26" fmla="*/ 76 w 542"/>
              <a:gd name="T27" fmla="*/ 41 h 1418"/>
              <a:gd name="T28" fmla="*/ 502 w 542"/>
              <a:gd name="T29" fmla="*/ 186 h 1418"/>
              <a:gd name="T30" fmla="*/ 345 w 542"/>
              <a:gd name="T31" fmla="*/ 186 h 1418"/>
              <a:gd name="T32" fmla="*/ 474 w 542"/>
              <a:gd name="T33" fmla="*/ 1375 h 1418"/>
              <a:gd name="T34" fmla="*/ 43 w 542"/>
              <a:gd name="T35" fmla="*/ 1242 h 1418"/>
              <a:gd name="T36" fmla="*/ 199 w 542"/>
              <a:gd name="T37" fmla="*/ 1242 h 1418"/>
              <a:gd name="T38" fmla="*/ 197 w 542"/>
              <a:gd name="T39" fmla="*/ 259 h 1418"/>
              <a:gd name="T40" fmla="*/ 197 w 542"/>
              <a:gd name="T41" fmla="*/ 389 h 1418"/>
              <a:gd name="T42" fmla="*/ 499 w 542"/>
              <a:gd name="T43" fmla="*/ 388 h 1418"/>
              <a:gd name="T44" fmla="*/ 48 w 542"/>
              <a:gd name="T45" fmla="*/ 794 h 1418"/>
              <a:gd name="T46" fmla="*/ 48 w 542"/>
              <a:gd name="T47" fmla="*/ 794 h 1418"/>
              <a:gd name="T48" fmla="*/ 352 w 542"/>
              <a:gd name="T49" fmla="*/ 796 h 1418"/>
              <a:gd name="T50" fmla="*/ 197 w 542"/>
              <a:gd name="T51" fmla="*/ 1212 h 1418"/>
              <a:gd name="T52" fmla="*/ 46 w 542"/>
              <a:gd name="T53" fmla="*/ 1212 h 1418"/>
              <a:gd name="T54" fmla="*/ 349 w 542"/>
              <a:gd name="T55" fmla="*/ 1212 h 1418"/>
              <a:gd name="T56" fmla="*/ 49 w 542"/>
              <a:gd name="T57" fmla="*/ 1012 h 1418"/>
              <a:gd name="T58" fmla="*/ 97 w 542"/>
              <a:gd name="T59" fmla="*/ 949 h 1418"/>
              <a:gd name="T60" fmla="*/ 349 w 542"/>
              <a:gd name="T61" fmla="*/ 952 h 1418"/>
              <a:gd name="T62" fmla="*/ 499 w 542"/>
              <a:gd name="T63" fmla="*/ 952 h 1418"/>
              <a:gd name="T64" fmla="*/ 167 w 542"/>
              <a:gd name="T65" fmla="*/ 898 h 1418"/>
              <a:gd name="T66" fmla="*/ 351 w 542"/>
              <a:gd name="T67" fmla="*/ 852 h 1418"/>
              <a:gd name="T68" fmla="*/ 495 w 542"/>
              <a:gd name="T69" fmla="*/ 852 h 1418"/>
              <a:gd name="T70" fmla="*/ 50 w 542"/>
              <a:gd name="T71" fmla="*/ 1085 h 1418"/>
              <a:gd name="T72" fmla="*/ 173 w 542"/>
              <a:gd name="T73" fmla="*/ 1040 h 1418"/>
              <a:gd name="T74" fmla="*/ 347 w 542"/>
              <a:gd name="T75" fmla="*/ 1082 h 1418"/>
              <a:gd name="T76" fmla="*/ 349 w 542"/>
              <a:gd name="T77" fmla="*/ 1041 h 1418"/>
              <a:gd name="T78" fmla="*/ 49 w 542"/>
              <a:gd name="T79" fmla="*/ 225 h 1418"/>
              <a:gd name="T80" fmla="*/ 49 w 542"/>
              <a:gd name="T81" fmla="*/ 215 h 1418"/>
              <a:gd name="T82" fmla="*/ 351 w 542"/>
              <a:gd name="T83" fmla="*/ 216 h 1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2" h="1418">
                <a:moveTo>
                  <a:pt x="145" y="641"/>
                </a:moveTo>
                <a:cubicBezTo>
                  <a:pt x="141" y="633"/>
                  <a:pt x="140" y="629"/>
                  <a:pt x="138" y="628"/>
                </a:cubicBezTo>
                <a:cubicBezTo>
                  <a:pt x="28" y="606"/>
                  <a:pt x="0" y="537"/>
                  <a:pt x="9" y="431"/>
                </a:cubicBezTo>
                <a:cubicBezTo>
                  <a:pt x="17" y="328"/>
                  <a:pt x="10" y="223"/>
                  <a:pt x="11" y="119"/>
                </a:cubicBezTo>
                <a:cubicBezTo>
                  <a:pt x="11" y="41"/>
                  <a:pt x="48" y="3"/>
                  <a:pt x="121" y="3"/>
                </a:cubicBezTo>
                <a:cubicBezTo>
                  <a:pt x="196" y="3"/>
                  <a:pt x="233" y="40"/>
                  <a:pt x="233" y="117"/>
                </a:cubicBezTo>
                <a:cubicBezTo>
                  <a:pt x="234" y="253"/>
                  <a:pt x="233" y="389"/>
                  <a:pt x="233" y="524"/>
                </a:cubicBezTo>
                <a:cubicBezTo>
                  <a:pt x="233" y="535"/>
                  <a:pt x="229" y="548"/>
                  <a:pt x="234" y="557"/>
                </a:cubicBezTo>
                <a:cubicBezTo>
                  <a:pt x="244" y="578"/>
                  <a:pt x="259" y="597"/>
                  <a:pt x="271" y="616"/>
                </a:cubicBezTo>
                <a:cubicBezTo>
                  <a:pt x="285" y="596"/>
                  <a:pt x="310" y="576"/>
                  <a:pt x="311" y="556"/>
                </a:cubicBezTo>
                <a:cubicBezTo>
                  <a:pt x="314" y="406"/>
                  <a:pt x="312" y="256"/>
                  <a:pt x="313" y="106"/>
                </a:cubicBezTo>
                <a:cubicBezTo>
                  <a:pt x="313" y="44"/>
                  <a:pt x="351" y="7"/>
                  <a:pt x="412" y="3"/>
                </a:cubicBezTo>
                <a:cubicBezTo>
                  <a:pt x="480" y="0"/>
                  <a:pt x="525" y="31"/>
                  <a:pt x="534" y="88"/>
                </a:cubicBezTo>
                <a:cubicBezTo>
                  <a:pt x="536" y="101"/>
                  <a:pt x="535" y="114"/>
                  <a:pt x="535" y="126"/>
                </a:cubicBezTo>
                <a:cubicBezTo>
                  <a:pt x="535" y="249"/>
                  <a:pt x="532" y="372"/>
                  <a:pt x="537" y="495"/>
                </a:cubicBezTo>
                <a:cubicBezTo>
                  <a:pt x="539" y="559"/>
                  <a:pt x="510" y="592"/>
                  <a:pt x="457" y="613"/>
                </a:cubicBezTo>
                <a:cubicBezTo>
                  <a:pt x="440" y="620"/>
                  <a:pt x="423" y="627"/>
                  <a:pt x="403" y="641"/>
                </a:cubicBezTo>
                <a:cubicBezTo>
                  <a:pt x="527" y="661"/>
                  <a:pt x="542" y="741"/>
                  <a:pt x="537" y="844"/>
                </a:cubicBezTo>
                <a:cubicBezTo>
                  <a:pt x="530" y="995"/>
                  <a:pt x="535" y="1147"/>
                  <a:pt x="535" y="1298"/>
                </a:cubicBezTo>
                <a:cubicBezTo>
                  <a:pt x="535" y="1377"/>
                  <a:pt x="495" y="1418"/>
                  <a:pt x="421" y="1416"/>
                </a:cubicBezTo>
                <a:cubicBezTo>
                  <a:pt x="349" y="1415"/>
                  <a:pt x="312" y="1376"/>
                  <a:pt x="312" y="1298"/>
                </a:cubicBezTo>
                <a:cubicBezTo>
                  <a:pt x="312" y="1111"/>
                  <a:pt x="312" y="923"/>
                  <a:pt x="313" y="735"/>
                </a:cubicBezTo>
                <a:cubicBezTo>
                  <a:pt x="313" y="702"/>
                  <a:pt x="310" y="662"/>
                  <a:pt x="273" y="661"/>
                </a:cubicBezTo>
                <a:cubicBezTo>
                  <a:pt x="237" y="661"/>
                  <a:pt x="233" y="701"/>
                  <a:pt x="233" y="734"/>
                </a:cubicBezTo>
                <a:cubicBezTo>
                  <a:pt x="233" y="916"/>
                  <a:pt x="233" y="1097"/>
                  <a:pt x="233" y="1279"/>
                </a:cubicBezTo>
                <a:cubicBezTo>
                  <a:pt x="233" y="1377"/>
                  <a:pt x="200" y="1417"/>
                  <a:pt x="121" y="1416"/>
                </a:cubicBezTo>
                <a:cubicBezTo>
                  <a:pt x="43" y="1416"/>
                  <a:pt x="11" y="1375"/>
                  <a:pt x="10" y="1280"/>
                </a:cubicBezTo>
                <a:cubicBezTo>
                  <a:pt x="10" y="1116"/>
                  <a:pt x="10" y="952"/>
                  <a:pt x="10" y="788"/>
                </a:cubicBezTo>
                <a:cubicBezTo>
                  <a:pt x="10" y="708"/>
                  <a:pt x="27" y="684"/>
                  <a:pt x="103" y="656"/>
                </a:cubicBezTo>
                <a:cubicBezTo>
                  <a:pt x="116" y="651"/>
                  <a:pt x="129" y="647"/>
                  <a:pt x="145" y="641"/>
                </a:cubicBezTo>
                <a:close/>
                <a:moveTo>
                  <a:pt x="208" y="616"/>
                </a:moveTo>
                <a:cubicBezTo>
                  <a:pt x="204" y="560"/>
                  <a:pt x="200" y="505"/>
                  <a:pt x="196" y="447"/>
                </a:cubicBezTo>
                <a:cubicBezTo>
                  <a:pt x="146" y="447"/>
                  <a:pt x="97" y="447"/>
                  <a:pt x="48" y="447"/>
                </a:cubicBezTo>
                <a:cubicBezTo>
                  <a:pt x="33" y="566"/>
                  <a:pt x="97" y="629"/>
                  <a:pt x="208" y="616"/>
                </a:cubicBezTo>
                <a:close/>
                <a:moveTo>
                  <a:pt x="338" y="616"/>
                </a:moveTo>
                <a:cubicBezTo>
                  <a:pt x="455" y="629"/>
                  <a:pt x="524" y="558"/>
                  <a:pt x="494" y="447"/>
                </a:cubicBezTo>
                <a:cubicBezTo>
                  <a:pt x="447" y="447"/>
                  <a:pt x="399" y="447"/>
                  <a:pt x="350" y="447"/>
                </a:cubicBezTo>
                <a:cubicBezTo>
                  <a:pt x="346" y="505"/>
                  <a:pt x="342" y="560"/>
                  <a:pt x="338" y="616"/>
                </a:cubicBezTo>
                <a:close/>
                <a:moveTo>
                  <a:pt x="44" y="185"/>
                </a:moveTo>
                <a:cubicBezTo>
                  <a:pt x="98" y="185"/>
                  <a:pt x="147" y="185"/>
                  <a:pt x="201" y="185"/>
                </a:cubicBezTo>
                <a:cubicBezTo>
                  <a:pt x="194" y="131"/>
                  <a:pt x="223" y="72"/>
                  <a:pt x="167" y="39"/>
                </a:cubicBezTo>
                <a:cubicBezTo>
                  <a:pt x="144" y="26"/>
                  <a:pt x="99" y="27"/>
                  <a:pt x="76" y="41"/>
                </a:cubicBezTo>
                <a:cubicBezTo>
                  <a:pt x="21" y="74"/>
                  <a:pt x="50" y="133"/>
                  <a:pt x="44" y="185"/>
                </a:cubicBezTo>
                <a:close/>
                <a:moveTo>
                  <a:pt x="345" y="186"/>
                </a:moveTo>
                <a:cubicBezTo>
                  <a:pt x="401" y="186"/>
                  <a:pt x="449" y="186"/>
                  <a:pt x="502" y="186"/>
                </a:cubicBezTo>
                <a:cubicBezTo>
                  <a:pt x="496" y="133"/>
                  <a:pt x="525" y="74"/>
                  <a:pt x="470" y="40"/>
                </a:cubicBezTo>
                <a:cubicBezTo>
                  <a:pt x="447" y="26"/>
                  <a:pt x="402" y="26"/>
                  <a:pt x="379" y="39"/>
                </a:cubicBezTo>
                <a:cubicBezTo>
                  <a:pt x="322" y="72"/>
                  <a:pt x="352" y="132"/>
                  <a:pt x="345" y="186"/>
                </a:cubicBezTo>
                <a:close/>
                <a:moveTo>
                  <a:pt x="346" y="1242"/>
                </a:moveTo>
                <a:cubicBezTo>
                  <a:pt x="351" y="1293"/>
                  <a:pt x="324" y="1351"/>
                  <a:pt x="380" y="1381"/>
                </a:cubicBezTo>
                <a:cubicBezTo>
                  <a:pt x="405" y="1394"/>
                  <a:pt x="451" y="1391"/>
                  <a:pt x="474" y="1375"/>
                </a:cubicBezTo>
                <a:cubicBezTo>
                  <a:pt x="522" y="1343"/>
                  <a:pt x="499" y="1289"/>
                  <a:pt x="500" y="1242"/>
                </a:cubicBezTo>
                <a:cubicBezTo>
                  <a:pt x="446" y="1242"/>
                  <a:pt x="398" y="1242"/>
                  <a:pt x="346" y="1242"/>
                </a:cubicBezTo>
                <a:close/>
                <a:moveTo>
                  <a:pt x="43" y="1242"/>
                </a:moveTo>
                <a:cubicBezTo>
                  <a:pt x="51" y="1292"/>
                  <a:pt x="23" y="1351"/>
                  <a:pt x="78" y="1380"/>
                </a:cubicBezTo>
                <a:cubicBezTo>
                  <a:pt x="103" y="1394"/>
                  <a:pt x="150" y="1392"/>
                  <a:pt x="173" y="1376"/>
                </a:cubicBezTo>
                <a:cubicBezTo>
                  <a:pt x="220" y="1344"/>
                  <a:pt x="197" y="1290"/>
                  <a:pt x="199" y="1242"/>
                </a:cubicBezTo>
                <a:cubicBezTo>
                  <a:pt x="145" y="1242"/>
                  <a:pt x="97" y="1242"/>
                  <a:pt x="43" y="1242"/>
                </a:cubicBezTo>
                <a:close/>
                <a:moveTo>
                  <a:pt x="197" y="389"/>
                </a:moveTo>
                <a:cubicBezTo>
                  <a:pt x="197" y="342"/>
                  <a:pt x="197" y="300"/>
                  <a:pt x="197" y="259"/>
                </a:cubicBezTo>
                <a:cubicBezTo>
                  <a:pt x="144" y="259"/>
                  <a:pt x="96" y="259"/>
                  <a:pt x="47" y="259"/>
                </a:cubicBezTo>
                <a:cubicBezTo>
                  <a:pt x="47" y="304"/>
                  <a:pt x="47" y="346"/>
                  <a:pt x="47" y="389"/>
                </a:cubicBezTo>
                <a:cubicBezTo>
                  <a:pt x="98" y="389"/>
                  <a:pt x="146" y="389"/>
                  <a:pt x="197" y="389"/>
                </a:cubicBezTo>
                <a:close/>
                <a:moveTo>
                  <a:pt x="349" y="257"/>
                </a:moveTo>
                <a:cubicBezTo>
                  <a:pt x="349" y="304"/>
                  <a:pt x="349" y="345"/>
                  <a:pt x="349" y="388"/>
                </a:cubicBezTo>
                <a:cubicBezTo>
                  <a:pt x="401" y="388"/>
                  <a:pt x="450" y="388"/>
                  <a:pt x="499" y="388"/>
                </a:cubicBezTo>
                <a:cubicBezTo>
                  <a:pt x="499" y="342"/>
                  <a:pt x="499" y="301"/>
                  <a:pt x="499" y="257"/>
                </a:cubicBezTo>
                <a:cubicBezTo>
                  <a:pt x="448" y="257"/>
                  <a:pt x="400" y="257"/>
                  <a:pt x="349" y="257"/>
                </a:cubicBezTo>
                <a:close/>
                <a:moveTo>
                  <a:pt x="48" y="794"/>
                </a:moveTo>
                <a:cubicBezTo>
                  <a:pt x="100" y="794"/>
                  <a:pt x="148" y="794"/>
                  <a:pt x="195" y="794"/>
                </a:cubicBezTo>
                <a:cubicBezTo>
                  <a:pt x="201" y="745"/>
                  <a:pt x="206" y="701"/>
                  <a:pt x="211" y="657"/>
                </a:cubicBezTo>
                <a:cubicBezTo>
                  <a:pt x="111" y="649"/>
                  <a:pt x="38" y="706"/>
                  <a:pt x="48" y="794"/>
                </a:cubicBezTo>
                <a:close/>
                <a:moveTo>
                  <a:pt x="498" y="796"/>
                </a:moveTo>
                <a:cubicBezTo>
                  <a:pt x="508" y="705"/>
                  <a:pt x="426" y="643"/>
                  <a:pt x="334" y="658"/>
                </a:cubicBezTo>
                <a:cubicBezTo>
                  <a:pt x="340" y="704"/>
                  <a:pt x="346" y="750"/>
                  <a:pt x="352" y="796"/>
                </a:cubicBezTo>
                <a:cubicBezTo>
                  <a:pt x="401" y="796"/>
                  <a:pt x="448" y="796"/>
                  <a:pt x="498" y="796"/>
                </a:cubicBezTo>
                <a:close/>
                <a:moveTo>
                  <a:pt x="46" y="1212"/>
                </a:moveTo>
                <a:cubicBezTo>
                  <a:pt x="100" y="1212"/>
                  <a:pt x="148" y="1212"/>
                  <a:pt x="197" y="1212"/>
                </a:cubicBezTo>
                <a:cubicBezTo>
                  <a:pt x="197" y="1177"/>
                  <a:pt x="197" y="1145"/>
                  <a:pt x="197" y="1113"/>
                </a:cubicBezTo>
                <a:cubicBezTo>
                  <a:pt x="144" y="1113"/>
                  <a:pt x="96" y="1113"/>
                  <a:pt x="46" y="1113"/>
                </a:cubicBezTo>
                <a:cubicBezTo>
                  <a:pt x="46" y="1148"/>
                  <a:pt x="46" y="1179"/>
                  <a:pt x="46" y="1212"/>
                </a:cubicBezTo>
                <a:close/>
                <a:moveTo>
                  <a:pt x="499" y="1112"/>
                </a:moveTo>
                <a:cubicBezTo>
                  <a:pt x="446" y="1112"/>
                  <a:pt x="398" y="1112"/>
                  <a:pt x="349" y="1112"/>
                </a:cubicBezTo>
                <a:cubicBezTo>
                  <a:pt x="349" y="1147"/>
                  <a:pt x="349" y="1179"/>
                  <a:pt x="349" y="1212"/>
                </a:cubicBezTo>
                <a:cubicBezTo>
                  <a:pt x="401" y="1212"/>
                  <a:pt x="450" y="1212"/>
                  <a:pt x="499" y="1212"/>
                </a:cubicBezTo>
                <a:cubicBezTo>
                  <a:pt x="499" y="1177"/>
                  <a:pt x="499" y="1146"/>
                  <a:pt x="499" y="1112"/>
                </a:cubicBezTo>
                <a:close/>
                <a:moveTo>
                  <a:pt x="49" y="1012"/>
                </a:moveTo>
                <a:cubicBezTo>
                  <a:pt x="100" y="1012"/>
                  <a:pt x="147" y="1012"/>
                  <a:pt x="195" y="1012"/>
                </a:cubicBezTo>
                <a:cubicBezTo>
                  <a:pt x="205" y="951"/>
                  <a:pt x="204" y="949"/>
                  <a:pt x="148" y="949"/>
                </a:cubicBezTo>
                <a:cubicBezTo>
                  <a:pt x="131" y="949"/>
                  <a:pt x="114" y="949"/>
                  <a:pt x="97" y="949"/>
                </a:cubicBezTo>
                <a:cubicBezTo>
                  <a:pt x="40" y="949"/>
                  <a:pt x="40" y="949"/>
                  <a:pt x="49" y="1012"/>
                </a:cubicBezTo>
                <a:close/>
                <a:moveTo>
                  <a:pt x="499" y="952"/>
                </a:moveTo>
                <a:cubicBezTo>
                  <a:pt x="448" y="952"/>
                  <a:pt x="399" y="952"/>
                  <a:pt x="349" y="952"/>
                </a:cubicBezTo>
                <a:cubicBezTo>
                  <a:pt x="349" y="974"/>
                  <a:pt x="349" y="992"/>
                  <a:pt x="349" y="1011"/>
                </a:cubicBezTo>
                <a:cubicBezTo>
                  <a:pt x="401" y="1011"/>
                  <a:pt x="450" y="1011"/>
                  <a:pt x="499" y="1011"/>
                </a:cubicBezTo>
                <a:cubicBezTo>
                  <a:pt x="499" y="990"/>
                  <a:pt x="499" y="973"/>
                  <a:pt x="499" y="952"/>
                </a:cubicBezTo>
                <a:close/>
                <a:moveTo>
                  <a:pt x="48" y="853"/>
                </a:moveTo>
                <a:cubicBezTo>
                  <a:pt x="40" y="883"/>
                  <a:pt x="45" y="900"/>
                  <a:pt x="79" y="899"/>
                </a:cubicBezTo>
                <a:cubicBezTo>
                  <a:pt x="108" y="898"/>
                  <a:pt x="138" y="898"/>
                  <a:pt x="167" y="898"/>
                </a:cubicBezTo>
                <a:cubicBezTo>
                  <a:pt x="202" y="899"/>
                  <a:pt x="205" y="881"/>
                  <a:pt x="194" y="853"/>
                </a:cubicBezTo>
                <a:cubicBezTo>
                  <a:pt x="145" y="853"/>
                  <a:pt x="97" y="853"/>
                  <a:pt x="48" y="853"/>
                </a:cubicBezTo>
                <a:close/>
                <a:moveTo>
                  <a:pt x="351" y="852"/>
                </a:moveTo>
                <a:cubicBezTo>
                  <a:pt x="339" y="886"/>
                  <a:pt x="350" y="900"/>
                  <a:pt x="382" y="899"/>
                </a:cubicBezTo>
                <a:cubicBezTo>
                  <a:pt x="410" y="898"/>
                  <a:pt x="438" y="898"/>
                  <a:pt x="466" y="899"/>
                </a:cubicBezTo>
                <a:cubicBezTo>
                  <a:pt x="502" y="899"/>
                  <a:pt x="508" y="883"/>
                  <a:pt x="495" y="852"/>
                </a:cubicBezTo>
                <a:cubicBezTo>
                  <a:pt x="447" y="852"/>
                  <a:pt x="400" y="852"/>
                  <a:pt x="351" y="852"/>
                </a:cubicBezTo>
                <a:close/>
                <a:moveTo>
                  <a:pt x="39" y="1066"/>
                </a:moveTo>
                <a:cubicBezTo>
                  <a:pt x="43" y="1072"/>
                  <a:pt x="47" y="1078"/>
                  <a:pt x="50" y="1085"/>
                </a:cubicBezTo>
                <a:cubicBezTo>
                  <a:pt x="91" y="1085"/>
                  <a:pt x="131" y="1086"/>
                  <a:pt x="172" y="1084"/>
                </a:cubicBezTo>
                <a:cubicBezTo>
                  <a:pt x="182" y="1083"/>
                  <a:pt x="190" y="1070"/>
                  <a:pt x="200" y="1062"/>
                </a:cubicBezTo>
                <a:cubicBezTo>
                  <a:pt x="191" y="1055"/>
                  <a:pt x="183" y="1041"/>
                  <a:pt x="173" y="1040"/>
                </a:cubicBezTo>
                <a:cubicBezTo>
                  <a:pt x="141" y="1037"/>
                  <a:pt x="107" y="1036"/>
                  <a:pt x="75" y="1040"/>
                </a:cubicBezTo>
                <a:cubicBezTo>
                  <a:pt x="62" y="1041"/>
                  <a:pt x="51" y="1057"/>
                  <a:pt x="39" y="1066"/>
                </a:cubicBezTo>
                <a:close/>
                <a:moveTo>
                  <a:pt x="347" y="1082"/>
                </a:moveTo>
                <a:cubicBezTo>
                  <a:pt x="401" y="1082"/>
                  <a:pt x="449" y="1082"/>
                  <a:pt x="498" y="1082"/>
                </a:cubicBezTo>
                <a:cubicBezTo>
                  <a:pt x="498" y="1067"/>
                  <a:pt x="498" y="1055"/>
                  <a:pt x="498" y="1041"/>
                </a:cubicBezTo>
                <a:cubicBezTo>
                  <a:pt x="448" y="1041"/>
                  <a:pt x="400" y="1041"/>
                  <a:pt x="349" y="1041"/>
                </a:cubicBezTo>
                <a:cubicBezTo>
                  <a:pt x="348" y="1055"/>
                  <a:pt x="348" y="1066"/>
                  <a:pt x="347" y="1082"/>
                </a:cubicBezTo>
                <a:close/>
                <a:moveTo>
                  <a:pt x="49" y="215"/>
                </a:moveTo>
                <a:cubicBezTo>
                  <a:pt x="49" y="219"/>
                  <a:pt x="49" y="222"/>
                  <a:pt x="49" y="225"/>
                </a:cubicBezTo>
                <a:cubicBezTo>
                  <a:pt x="98" y="225"/>
                  <a:pt x="146" y="225"/>
                  <a:pt x="195" y="225"/>
                </a:cubicBezTo>
                <a:cubicBezTo>
                  <a:pt x="195" y="222"/>
                  <a:pt x="195" y="219"/>
                  <a:pt x="194" y="215"/>
                </a:cubicBezTo>
                <a:cubicBezTo>
                  <a:pt x="146" y="215"/>
                  <a:pt x="97" y="215"/>
                  <a:pt x="49" y="215"/>
                </a:cubicBezTo>
                <a:close/>
                <a:moveTo>
                  <a:pt x="497" y="226"/>
                </a:moveTo>
                <a:cubicBezTo>
                  <a:pt x="497" y="223"/>
                  <a:pt x="497" y="220"/>
                  <a:pt x="497" y="216"/>
                </a:cubicBezTo>
                <a:cubicBezTo>
                  <a:pt x="448" y="216"/>
                  <a:pt x="400" y="216"/>
                  <a:pt x="351" y="216"/>
                </a:cubicBezTo>
                <a:cubicBezTo>
                  <a:pt x="351" y="220"/>
                  <a:pt x="351" y="223"/>
                  <a:pt x="351" y="226"/>
                </a:cubicBezTo>
                <a:cubicBezTo>
                  <a:pt x="399" y="226"/>
                  <a:pt x="448" y="226"/>
                  <a:pt x="497" y="2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grpSp>
        <p:nvGrpSpPr>
          <p:cNvPr id="21" name="Group 12">
            <a:extLst>
              <a:ext uri="{FF2B5EF4-FFF2-40B4-BE49-F238E27FC236}">
                <a16:creationId xmlns:a16="http://schemas.microsoft.com/office/drawing/2014/main" id="{8A1BDE7E-B77D-FDA3-8F21-D44CDCC2A3D3}"/>
              </a:ext>
            </a:extLst>
          </p:cNvPr>
          <p:cNvGrpSpPr>
            <a:grpSpLocks noChangeAspect="1"/>
          </p:cNvGrpSpPr>
          <p:nvPr/>
        </p:nvGrpSpPr>
        <p:grpSpPr bwMode="auto">
          <a:xfrm>
            <a:off x="11219604" y="1840453"/>
            <a:ext cx="427843" cy="474853"/>
            <a:chOff x="3526" y="1812"/>
            <a:chExt cx="628" cy="697"/>
          </a:xfrm>
          <a:solidFill>
            <a:schemeClr val="bg1"/>
          </a:solidFill>
        </p:grpSpPr>
        <p:sp>
          <p:nvSpPr>
            <p:cNvPr id="22" name="Freeform 13">
              <a:extLst>
                <a:ext uri="{FF2B5EF4-FFF2-40B4-BE49-F238E27FC236}">
                  <a16:creationId xmlns:a16="http://schemas.microsoft.com/office/drawing/2014/main" id="{9552E076-DD3C-F92E-A416-0B1E24C212F1}"/>
                </a:ext>
              </a:extLst>
            </p:cNvPr>
            <p:cNvSpPr>
              <a:spLocks noEditPoints="1"/>
            </p:cNvSpPr>
            <p:nvPr/>
          </p:nvSpPr>
          <p:spPr bwMode="auto">
            <a:xfrm>
              <a:off x="3526" y="1812"/>
              <a:ext cx="375" cy="401"/>
            </a:xfrm>
            <a:custGeom>
              <a:avLst/>
              <a:gdLst>
                <a:gd name="T0" fmla="*/ 4142 w 6245"/>
                <a:gd name="T1" fmla="*/ 2468 h 6668"/>
                <a:gd name="T2" fmla="*/ 2330 w 6245"/>
                <a:gd name="T3" fmla="*/ 1887 h 6668"/>
                <a:gd name="T4" fmla="*/ 2039 w 6245"/>
                <a:gd name="T5" fmla="*/ 5 h 6668"/>
                <a:gd name="T6" fmla="*/ 2034 w 6245"/>
                <a:gd name="T7" fmla="*/ 0 h 6668"/>
                <a:gd name="T8" fmla="*/ 1735 w 6245"/>
                <a:gd name="T9" fmla="*/ 256 h 6668"/>
                <a:gd name="T10" fmla="*/ 1739 w 6245"/>
                <a:gd name="T11" fmla="*/ 261 h 6668"/>
                <a:gd name="T12" fmla="*/ 1917 w 6245"/>
                <a:gd name="T13" fmla="*/ 1923 h 6668"/>
                <a:gd name="T14" fmla="*/ 305 w 6245"/>
                <a:gd name="T15" fmla="*/ 1487 h 6668"/>
                <a:gd name="T16" fmla="*/ 300 w 6245"/>
                <a:gd name="T17" fmla="*/ 1481 h 6668"/>
                <a:gd name="T18" fmla="*/ 0 w 6245"/>
                <a:gd name="T19" fmla="*/ 1737 h 6668"/>
                <a:gd name="T20" fmla="*/ 6 w 6245"/>
                <a:gd name="T21" fmla="*/ 1743 h 6668"/>
                <a:gd name="T22" fmla="*/ 1818 w 6245"/>
                <a:gd name="T23" fmla="*/ 2324 h 6668"/>
                <a:gd name="T24" fmla="*/ 2108 w 6245"/>
                <a:gd name="T25" fmla="*/ 4205 h 6668"/>
                <a:gd name="T26" fmla="*/ 3921 w 6245"/>
                <a:gd name="T27" fmla="*/ 4787 h 6668"/>
                <a:gd name="T28" fmla="*/ 4212 w 6245"/>
                <a:gd name="T29" fmla="*/ 6668 h 6668"/>
                <a:gd name="T30" fmla="*/ 4511 w 6245"/>
                <a:gd name="T31" fmla="*/ 6412 h 6668"/>
                <a:gd name="T32" fmla="*/ 4334 w 6245"/>
                <a:gd name="T33" fmla="*/ 4751 h 6668"/>
                <a:gd name="T34" fmla="*/ 5946 w 6245"/>
                <a:gd name="T35" fmla="*/ 5186 h 6668"/>
                <a:gd name="T36" fmla="*/ 6245 w 6245"/>
                <a:gd name="T37" fmla="*/ 4930 h 6668"/>
                <a:gd name="T38" fmla="*/ 4433 w 6245"/>
                <a:gd name="T39" fmla="*/ 4349 h 6668"/>
                <a:gd name="T40" fmla="*/ 4142 w 6245"/>
                <a:gd name="T41" fmla="*/ 2468 h 6668"/>
                <a:gd name="T42" fmla="*/ 4021 w 6245"/>
                <a:gd name="T43" fmla="*/ 4384 h 6668"/>
                <a:gd name="T44" fmla="*/ 2408 w 6245"/>
                <a:gd name="T45" fmla="*/ 3949 h 6668"/>
                <a:gd name="T46" fmla="*/ 2230 w 6245"/>
                <a:gd name="T47" fmla="*/ 2289 h 6668"/>
                <a:gd name="T48" fmla="*/ 3843 w 6245"/>
                <a:gd name="T49" fmla="*/ 2724 h 6668"/>
                <a:gd name="T50" fmla="*/ 4021 w 6245"/>
                <a:gd name="T51" fmla="*/ 4384 h 6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45" h="6668">
                  <a:moveTo>
                    <a:pt x="4142" y="2468"/>
                  </a:moveTo>
                  <a:cubicBezTo>
                    <a:pt x="3626" y="1864"/>
                    <a:pt x="2957" y="1841"/>
                    <a:pt x="2330" y="1887"/>
                  </a:cubicBezTo>
                  <a:cubicBezTo>
                    <a:pt x="2474" y="1274"/>
                    <a:pt x="2555" y="610"/>
                    <a:pt x="2039" y="5"/>
                  </a:cubicBezTo>
                  <a:cubicBezTo>
                    <a:pt x="2037" y="3"/>
                    <a:pt x="2036" y="2"/>
                    <a:pt x="2034" y="0"/>
                  </a:cubicBezTo>
                  <a:cubicBezTo>
                    <a:pt x="1735" y="256"/>
                    <a:pt x="1735" y="256"/>
                    <a:pt x="1735" y="256"/>
                  </a:cubicBezTo>
                  <a:cubicBezTo>
                    <a:pt x="1736" y="257"/>
                    <a:pt x="1738" y="259"/>
                    <a:pt x="1739" y="261"/>
                  </a:cubicBezTo>
                  <a:cubicBezTo>
                    <a:pt x="2169" y="764"/>
                    <a:pt x="2070" y="1304"/>
                    <a:pt x="1917" y="1923"/>
                  </a:cubicBezTo>
                  <a:cubicBezTo>
                    <a:pt x="1283" y="1976"/>
                    <a:pt x="734" y="1989"/>
                    <a:pt x="305" y="1487"/>
                  </a:cubicBezTo>
                  <a:cubicBezTo>
                    <a:pt x="304" y="1486"/>
                    <a:pt x="301" y="1483"/>
                    <a:pt x="300" y="1481"/>
                  </a:cubicBezTo>
                  <a:cubicBezTo>
                    <a:pt x="0" y="1737"/>
                    <a:pt x="0" y="1737"/>
                    <a:pt x="0" y="1737"/>
                  </a:cubicBezTo>
                  <a:cubicBezTo>
                    <a:pt x="2" y="1739"/>
                    <a:pt x="4" y="1741"/>
                    <a:pt x="6" y="1743"/>
                  </a:cubicBezTo>
                  <a:cubicBezTo>
                    <a:pt x="521" y="2347"/>
                    <a:pt x="1191" y="2370"/>
                    <a:pt x="1818" y="2324"/>
                  </a:cubicBezTo>
                  <a:cubicBezTo>
                    <a:pt x="1674" y="2937"/>
                    <a:pt x="1592" y="3601"/>
                    <a:pt x="2108" y="4205"/>
                  </a:cubicBezTo>
                  <a:cubicBezTo>
                    <a:pt x="2624" y="4809"/>
                    <a:pt x="3294" y="4833"/>
                    <a:pt x="3921" y="4787"/>
                  </a:cubicBezTo>
                  <a:cubicBezTo>
                    <a:pt x="3778" y="5399"/>
                    <a:pt x="3696" y="6064"/>
                    <a:pt x="4212" y="6668"/>
                  </a:cubicBezTo>
                  <a:cubicBezTo>
                    <a:pt x="4511" y="6412"/>
                    <a:pt x="4511" y="6412"/>
                    <a:pt x="4511" y="6412"/>
                  </a:cubicBezTo>
                  <a:cubicBezTo>
                    <a:pt x="4082" y="5910"/>
                    <a:pt x="4180" y="5369"/>
                    <a:pt x="4334" y="4751"/>
                  </a:cubicBezTo>
                  <a:cubicBezTo>
                    <a:pt x="4968" y="4696"/>
                    <a:pt x="5517" y="4684"/>
                    <a:pt x="5946" y="5186"/>
                  </a:cubicBezTo>
                  <a:cubicBezTo>
                    <a:pt x="6245" y="4930"/>
                    <a:pt x="6245" y="4930"/>
                    <a:pt x="6245" y="4930"/>
                  </a:cubicBezTo>
                  <a:cubicBezTo>
                    <a:pt x="5730" y="4327"/>
                    <a:pt x="5061" y="4303"/>
                    <a:pt x="4433" y="4349"/>
                  </a:cubicBezTo>
                  <a:cubicBezTo>
                    <a:pt x="4576" y="3736"/>
                    <a:pt x="4658" y="3072"/>
                    <a:pt x="4142" y="2468"/>
                  </a:cubicBezTo>
                  <a:close/>
                  <a:moveTo>
                    <a:pt x="4021" y="4384"/>
                  </a:moveTo>
                  <a:cubicBezTo>
                    <a:pt x="3386" y="4439"/>
                    <a:pt x="2836" y="4451"/>
                    <a:pt x="2408" y="3949"/>
                  </a:cubicBezTo>
                  <a:cubicBezTo>
                    <a:pt x="1979" y="3447"/>
                    <a:pt x="2078" y="2907"/>
                    <a:pt x="2230" y="2289"/>
                  </a:cubicBezTo>
                  <a:cubicBezTo>
                    <a:pt x="2865" y="2234"/>
                    <a:pt x="3414" y="2222"/>
                    <a:pt x="3843" y="2724"/>
                  </a:cubicBezTo>
                  <a:cubicBezTo>
                    <a:pt x="4271" y="3226"/>
                    <a:pt x="4174" y="3766"/>
                    <a:pt x="4021" y="438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23" name="Freeform 14">
              <a:extLst>
                <a:ext uri="{FF2B5EF4-FFF2-40B4-BE49-F238E27FC236}">
                  <a16:creationId xmlns:a16="http://schemas.microsoft.com/office/drawing/2014/main" id="{9EE7CF3E-AA22-A8CC-B7CB-7AE58616DF64}"/>
                </a:ext>
              </a:extLst>
            </p:cNvPr>
            <p:cNvSpPr>
              <a:spLocks/>
            </p:cNvSpPr>
            <p:nvPr/>
          </p:nvSpPr>
          <p:spPr bwMode="auto">
            <a:xfrm>
              <a:off x="3670" y="1976"/>
              <a:ext cx="86" cy="75"/>
            </a:xfrm>
            <a:custGeom>
              <a:avLst/>
              <a:gdLst>
                <a:gd name="T0" fmla="*/ 1218 w 1424"/>
                <a:gd name="T1" fmla="*/ 41 h 1256"/>
                <a:gd name="T2" fmla="*/ 52 w 1424"/>
                <a:gd name="T3" fmla="*/ 1037 h 1256"/>
                <a:gd name="T4" fmla="*/ 42 w 1424"/>
                <a:gd name="T5" fmla="*/ 1200 h 1256"/>
                <a:gd name="T6" fmla="*/ 204 w 1424"/>
                <a:gd name="T7" fmla="*/ 1215 h 1256"/>
                <a:gd name="T8" fmla="*/ 1370 w 1424"/>
                <a:gd name="T9" fmla="*/ 219 h 1256"/>
                <a:gd name="T10" fmla="*/ 1382 w 1424"/>
                <a:gd name="T11" fmla="*/ 56 h 1256"/>
                <a:gd name="T12" fmla="*/ 1218 w 1424"/>
                <a:gd name="T13" fmla="*/ 41 h 1256"/>
              </a:gdLst>
              <a:ahLst/>
              <a:cxnLst>
                <a:cxn ang="0">
                  <a:pos x="T0" y="T1"/>
                </a:cxn>
                <a:cxn ang="0">
                  <a:pos x="T2" y="T3"/>
                </a:cxn>
                <a:cxn ang="0">
                  <a:pos x="T4" y="T5"/>
                </a:cxn>
                <a:cxn ang="0">
                  <a:pos x="T6" y="T7"/>
                </a:cxn>
                <a:cxn ang="0">
                  <a:pos x="T8" y="T9"/>
                </a:cxn>
                <a:cxn ang="0">
                  <a:pos x="T10" y="T11"/>
                </a:cxn>
                <a:cxn ang="0">
                  <a:pos x="T12" y="T13"/>
                </a:cxn>
              </a:cxnLst>
              <a:rect l="0" t="0" r="r" b="b"/>
              <a:pathLst>
                <a:path w="1424" h="1256">
                  <a:moveTo>
                    <a:pt x="1218" y="41"/>
                  </a:moveTo>
                  <a:cubicBezTo>
                    <a:pt x="52" y="1037"/>
                    <a:pt x="52" y="1037"/>
                    <a:pt x="52" y="1037"/>
                  </a:cubicBezTo>
                  <a:cubicBezTo>
                    <a:pt x="4" y="1078"/>
                    <a:pt x="0" y="1151"/>
                    <a:pt x="42" y="1200"/>
                  </a:cubicBezTo>
                  <a:cubicBezTo>
                    <a:pt x="84" y="1250"/>
                    <a:pt x="156" y="1256"/>
                    <a:pt x="204" y="1215"/>
                  </a:cubicBezTo>
                  <a:cubicBezTo>
                    <a:pt x="1370" y="219"/>
                    <a:pt x="1370" y="219"/>
                    <a:pt x="1370" y="219"/>
                  </a:cubicBezTo>
                  <a:cubicBezTo>
                    <a:pt x="1418" y="178"/>
                    <a:pt x="1424" y="105"/>
                    <a:pt x="1382" y="56"/>
                  </a:cubicBezTo>
                  <a:cubicBezTo>
                    <a:pt x="1340" y="7"/>
                    <a:pt x="1266" y="0"/>
                    <a:pt x="1218" y="41"/>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24" name="Freeform 15">
              <a:extLst>
                <a:ext uri="{FF2B5EF4-FFF2-40B4-BE49-F238E27FC236}">
                  <a16:creationId xmlns:a16="http://schemas.microsoft.com/office/drawing/2014/main" id="{82FA3728-D95F-31EC-4B69-120331AB3889}"/>
                </a:ext>
              </a:extLst>
            </p:cNvPr>
            <p:cNvSpPr>
              <a:spLocks/>
            </p:cNvSpPr>
            <p:nvPr/>
          </p:nvSpPr>
          <p:spPr bwMode="auto">
            <a:xfrm>
              <a:off x="3659" y="1960"/>
              <a:ext cx="74" cy="66"/>
            </a:xfrm>
            <a:custGeom>
              <a:avLst/>
              <a:gdLst>
                <a:gd name="T0" fmla="*/ 189 w 1243"/>
                <a:gd name="T1" fmla="*/ 1060 h 1098"/>
                <a:gd name="T2" fmla="*/ 1193 w 1243"/>
                <a:gd name="T3" fmla="*/ 202 h 1098"/>
                <a:gd name="T4" fmla="*/ 1205 w 1243"/>
                <a:gd name="T5" fmla="*/ 51 h 1098"/>
                <a:gd name="T6" fmla="*/ 1053 w 1243"/>
                <a:gd name="T7" fmla="*/ 38 h 1098"/>
                <a:gd name="T8" fmla="*/ 49 w 1243"/>
                <a:gd name="T9" fmla="*/ 896 h 1098"/>
                <a:gd name="T10" fmla="*/ 38 w 1243"/>
                <a:gd name="T11" fmla="*/ 1047 h 1098"/>
                <a:gd name="T12" fmla="*/ 189 w 1243"/>
                <a:gd name="T13" fmla="*/ 1060 h 1098"/>
              </a:gdLst>
              <a:ahLst/>
              <a:cxnLst>
                <a:cxn ang="0">
                  <a:pos x="T0" y="T1"/>
                </a:cxn>
                <a:cxn ang="0">
                  <a:pos x="T2" y="T3"/>
                </a:cxn>
                <a:cxn ang="0">
                  <a:pos x="T4" y="T5"/>
                </a:cxn>
                <a:cxn ang="0">
                  <a:pos x="T6" y="T7"/>
                </a:cxn>
                <a:cxn ang="0">
                  <a:pos x="T8" y="T9"/>
                </a:cxn>
                <a:cxn ang="0">
                  <a:pos x="T10" y="T11"/>
                </a:cxn>
                <a:cxn ang="0">
                  <a:pos x="T12" y="T13"/>
                </a:cxn>
              </a:cxnLst>
              <a:rect l="0" t="0" r="r" b="b"/>
              <a:pathLst>
                <a:path w="1243" h="1098">
                  <a:moveTo>
                    <a:pt x="189" y="1060"/>
                  </a:moveTo>
                  <a:cubicBezTo>
                    <a:pt x="1193" y="202"/>
                    <a:pt x="1193" y="202"/>
                    <a:pt x="1193" y="202"/>
                  </a:cubicBezTo>
                  <a:cubicBezTo>
                    <a:pt x="1238" y="164"/>
                    <a:pt x="1243" y="96"/>
                    <a:pt x="1205" y="51"/>
                  </a:cubicBezTo>
                  <a:cubicBezTo>
                    <a:pt x="1166" y="6"/>
                    <a:pt x="1098" y="0"/>
                    <a:pt x="1053" y="38"/>
                  </a:cubicBezTo>
                  <a:cubicBezTo>
                    <a:pt x="49" y="896"/>
                    <a:pt x="49" y="896"/>
                    <a:pt x="49" y="896"/>
                  </a:cubicBezTo>
                  <a:cubicBezTo>
                    <a:pt x="5" y="934"/>
                    <a:pt x="0" y="1002"/>
                    <a:pt x="38" y="1047"/>
                  </a:cubicBezTo>
                  <a:cubicBezTo>
                    <a:pt x="77" y="1093"/>
                    <a:pt x="145" y="1098"/>
                    <a:pt x="189" y="1060"/>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25" name="Freeform 16">
              <a:extLst>
                <a:ext uri="{FF2B5EF4-FFF2-40B4-BE49-F238E27FC236}">
                  <a16:creationId xmlns:a16="http://schemas.microsoft.com/office/drawing/2014/main" id="{F8236F9F-5D90-B665-3E8B-1A8F45E572D1}"/>
                </a:ext>
              </a:extLst>
            </p:cNvPr>
            <p:cNvSpPr>
              <a:spLocks/>
            </p:cNvSpPr>
            <p:nvPr/>
          </p:nvSpPr>
          <p:spPr bwMode="auto">
            <a:xfrm>
              <a:off x="3655" y="1951"/>
              <a:ext cx="48" cy="43"/>
            </a:xfrm>
            <a:custGeom>
              <a:avLst/>
              <a:gdLst>
                <a:gd name="T0" fmla="*/ 149 w 803"/>
                <a:gd name="T1" fmla="*/ 685 h 715"/>
                <a:gd name="T2" fmla="*/ 764 w 803"/>
                <a:gd name="T3" fmla="*/ 160 h 715"/>
                <a:gd name="T4" fmla="*/ 773 w 803"/>
                <a:gd name="T5" fmla="*/ 41 h 715"/>
                <a:gd name="T6" fmla="*/ 653 w 803"/>
                <a:gd name="T7" fmla="*/ 30 h 715"/>
                <a:gd name="T8" fmla="*/ 38 w 803"/>
                <a:gd name="T9" fmla="*/ 555 h 715"/>
                <a:gd name="T10" fmla="*/ 30 w 803"/>
                <a:gd name="T11" fmla="*/ 675 h 715"/>
                <a:gd name="T12" fmla="*/ 149 w 803"/>
                <a:gd name="T13" fmla="*/ 685 h 715"/>
              </a:gdLst>
              <a:ahLst/>
              <a:cxnLst>
                <a:cxn ang="0">
                  <a:pos x="T0" y="T1"/>
                </a:cxn>
                <a:cxn ang="0">
                  <a:pos x="T2" y="T3"/>
                </a:cxn>
                <a:cxn ang="0">
                  <a:pos x="T4" y="T5"/>
                </a:cxn>
                <a:cxn ang="0">
                  <a:pos x="T6" y="T7"/>
                </a:cxn>
                <a:cxn ang="0">
                  <a:pos x="T8" y="T9"/>
                </a:cxn>
                <a:cxn ang="0">
                  <a:pos x="T10" y="T11"/>
                </a:cxn>
                <a:cxn ang="0">
                  <a:pos x="T12" y="T13"/>
                </a:cxn>
              </a:cxnLst>
              <a:rect l="0" t="0" r="r" b="b"/>
              <a:pathLst>
                <a:path w="803" h="715">
                  <a:moveTo>
                    <a:pt x="149" y="685"/>
                  </a:moveTo>
                  <a:cubicBezTo>
                    <a:pt x="764" y="160"/>
                    <a:pt x="764" y="160"/>
                    <a:pt x="764" y="160"/>
                  </a:cubicBezTo>
                  <a:cubicBezTo>
                    <a:pt x="799" y="130"/>
                    <a:pt x="803" y="77"/>
                    <a:pt x="773" y="41"/>
                  </a:cubicBezTo>
                  <a:cubicBezTo>
                    <a:pt x="742" y="5"/>
                    <a:pt x="688" y="0"/>
                    <a:pt x="653" y="30"/>
                  </a:cubicBezTo>
                  <a:cubicBezTo>
                    <a:pt x="38" y="555"/>
                    <a:pt x="38" y="555"/>
                    <a:pt x="38" y="555"/>
                  </a:cubicBezTo>
                  <a:cubicBezTo>
                    <a:pt x="3" y="585"/>
                    <a:pt x="0" y="639"/>
                    <a:pt x="30" y="675"/>
                  </a:cubicBezTo>
                  <a:cubicBezTo>
                    <a:pt x="61" y="711"/>
                    <a:pt x="114" y="715"/>
                    <a:pt x="149" y="685"/>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26" name="Freeform 17">
              <a:extLst>
                <a:ext uri="{FF2B5EF4-FFF2-40B4-BE49-F238E27FC236}">
                  <a16:creationId xmlns:a16="http://schemas.microsoft.com/office/drawing/2014/main" id="{034297F9-0868-261C-2ED9-7F863C5BB5F3}"/>
                </a:ext>
              </a:extLst>
            </p:cNvPr>
            <p:cNvSpPr>
              <a:spLocks/>
            </p:cNvSpPr>
            <p:nvPr/>
          </p:nvSpPr>
          <p:spPr bwMode="auto">
            <a:xfrm>
              <a:off x="3791" y="2115"/>
              <a:ext cx="75" cy="66"/>
            </a:xfrm>
            <a:custGeom>
              <a:avLst/>
              <a:gdLst>
                <a:gd name="T0" fmla="*/ 1054 w 1243"/>
                <a:gd name="T1" fmla="*/ 38 h 1098"/>
                <a:gd name="T2" fmla="*/ 50 w 1243"/>
                <a:gd name="T3" fmla="*/ 896 h 1098"/>
                <a:gd name="T4" fmla="*/ 39 w 1243"/>
                <a:gd name="T5" fmla="*/ 1047 h 1098"/>
                <a:gd name="T6" fmla="*/ 190 w 1243"/>
                <a:gd name="T7" fmla="*/ 1060 h 1098"/>
                <a:gd name="T8" fmla="*/ 1194 w 1243"/>
                <a:gd name="T9" fmla="*/ 202 h 1098"/>
                <a:gd name="T10" fmla="*/ 1205 w 1243"/>
                <a:gd name="T11" fmla="*/ 51 h 1098"/>
                <a:gd name="T12" fmla="*/ 1054 w 1243"/>
                <a:gd name="T13" fmla="*/ 38 h 1098"/>
              </a:gdLst>
              <a:ahLst/>
              <a:cxnLst>
                <a:cxn ang="0">
                  <a:pos x="T0" y="T1"/>
                </a:cxn>
                <a:cxn ang="0">
                  <a:pos x="T2" y="T3"/>
                </a:cxn>
                <a:cxn ang="0">
                  <a:pos x="T4" y="T5"/>
                </a:cxn>
                <a:cxn ang="0">
                  <a:pos x="T6" y="T7"/>
                </a:cxn>
                <a:cxn ang="0">
                  <a:pos x="T8" y="T9"/>
                </a:cxn>
                <a:cxn ang="0">
                  <a:pos x="T10" y="T11"/>
                </a:cxn>
                <a:cxn ang="0">
                  <a:pos x="T12" y="T13"/>
                </a:cxn>
              </a:cxnLst>
              <a:rect l="0" t="0" r="r" b="b"/>
              <a:pathLst>
                <a:path w="1243" h="1098">
                  <a:moveTo>
                    <a:pt x="1054" y="38"/>
                  </a:moveTo>
                  <a:cubicBezTo>
                    <a:pt x="50" y="896"/>
                    <a:pt x="50" y="896"/>
                    <a:pt x="50" y="896"/>
                  </a:cubicBezTo>
                  <a:cubicBezTo>
                    <a:pt x="5" y="934"/>
                    <a:pt x="0" y="1002"/>
                    <a:pt x="39" y="1047"/>
                  </a:cubicBezTo>
                  <a:cubicBezTo>
                    <a:pt x="77" y="1092"/>
                    <a:pt x="145" y="1098"/>
                    <a:pt x="190" y="1060"/>
                  </a:cubicBezTo>
                  <a:cubicBezTo>
                    <a:pt x="1194" y="202"/>
                    <a:pt x="1194" y="202"/>
                    <a:pt x="1194" y="202"/>
                  </a:cubicBezTo>
                  <a:cubicBezTo>
                    <a:pt x="1238" y="164"/>
                    <a:pt x="1243" y="96"/>
                    <a:pt x="1205" y="51"/>
                  </a:cubicBezTo>
                  <a:cubicBezTo>
                    <a:pt x="1166" y="6"/>
                    <a:pt x="1098" y="0"/>
                    <a:pt x="1054" y="38"/>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27" name="Freeform 18">
              <a:extLst>
                <a:ext uri="{FF2B5EF4-FFF2-40B4-BE49-F238E27FC236}">
                  <a16:creationId xmlns:a16="http://schemas.microsoft.com/office/drawing/2014/main" id="{0478FEDC-A13D-48DD-3206-0A3897E48C1F}"/>
                </a:ext>
              </a:extLst>
            </p:cNvPr>
            <p:cNvSpPr>
              <a:spLocks/>
            </p:cNvSpPr>
            <p:nvPr/>
          </p:nvSpPr>
          <p:spPr bwMode="auto">
            <a:xfrm>
              <a:off x="3787" y="2107"/>
              <a:ext cx="49" cy="43"/>
            </a:xfrm>
            <a:custGeom>
              <a:avLst/>
              <a:gdLst>
                <a:gd name="T0" fmla="*/ 765 w 803"/>
                <a:gd name="T1" fmla="*/ 160 h 715"/>
                <a:gd name="T2" fmla="*/ 773 w 803"/>
                <a:gd name="T3" fmla="*/ 40 h 715"/>
                <a:gd name="T4" fmla="*/ 653 w 803"/>
                <a:gd name="T5" fmla="*/ 30 h 715"/>
                <a:gd name="T6" fmla="*/ 39 w 803"/>
                <a:gd name="T7" fmla="*/ 555 h 715"/>
                <a:gd name="T8" fmla="*/ 31 w 803"/>
                <a:gd name="T9" fmla="*/ 674 h 715"/>
                <a:gd name="T10" fmla="*/ 150 w 803"/>
                <a:gd name="T11" fmla="*/ 685 h 715"/>
                <a:gd name="T12" fmla="*/ 765 w 803"/>
                <a:gd name="T13" fmla="*/ 160 h 715"/>
              </a:gdLst>
              <a:ahLst/>
              <a:cxnLst>
                <a:cxn ang="0">
                  <a:pos x="T0" y="T1"/>
                </a:cxn>
                <a:cxn ang="0">
                  <a:pos x="T2" y="T3"/>
                </a:cxn>
                <a:cxn ang="0">
                  <a:pos x="T4" y="T5"/>
                </a:cxn>
                <a:cxn ang="0">
                  <a:pos x="T6" y="T7"/>
                </a:cxn>
                <a:cxn ang="0">
                  <a:pos x="T8" y="T9"/>
                </a:cxn>
                <a:cxn ang="0">
                  <a:pos x="T10" y="T11"/>
                </a:cxn>
                <a:cxn ang="0">
                  <a:pos x="T12" y="T13"/>
                </a:cxn>
              </a:cxnLst>
              <a:rect l="0" t="0" r="r" b="b"/>
              <a:pathLst>
                <a:path w="803" h="715">
                  <a:moveTo>
                    <a:pt x="765" y="160"/>
                  </a:moveTo>
                  <a:cubicBezTo>
                    <a:pt x="800" y="130"/>
                    <a:pt x="803" y="76"/>
                    <a:pt x="773" y="40"/>
                  </a:cubicBezTo>
                  <a:cubicBezTo>
                    <a:pt x="742" y="4"/>
                    <a:pt x="688" y="0"/>
                    <a:pt x="653" y="30"/>
                  </a:cubicBezTo>
                  <a:cubicBezTo>
                    <a:pt x="39" y="555"/>
                    <a:pt x="39" y="555"/>
                    <a:pt x="39" y="555"/>
                  </a:cubicBezTo>
                  <a:cubicBezTo>
                    <a:pt x="4" y="585"/>
                    <a:pt x="0" y="638"/>
                    <a:pt x="31" y="674"/>
                  </a:cubicBezTo>
                  <a:cubicBezTo>
                    <a:pt x="61" y="710"/>
                    <a:pt x="115" y="715"/>
                    <a:pt x="150" y="685"/>
                  </a:cubicBezTo>
                  <a:lnTo>
                    <a:pt x="765" y="16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28" name="Freeform 19">
              <a:extLst>
                <a:ext uri="{FF2B5EF4-FFF2-40B4-BE49-F238E27FC236}">
                  <a16:creationId xmlns:a16="http://schemas.microsoft.com/office/drawing/2014/main" id="{05692308-7623-10F8-0AD1-FC194CD11874}"/>
                </a:ext>
              </a:extLst>
            </p:cNvPr>
            <p:cNvSpPr>
              <a:spLocks/>
            </p:cNvSpPr>
            <p:nvPr/>
          </p:nvSpPr>
          <p:spPr bwMode="auto">
            <a:xfrm>
              <a:off x="3724" y="2032"/>
              <a:ext cx="48" cy="43"/>
            </a:xfrm>
            <a:custGeom>
              <a:avLst/>
              <a:gdLst>
                <a:gd name="T0" fmla="*/ 653 w 804"/>
                <a:gd name="T1" fmla="*/ 30 h 715"/>
                <a:gd name="T2" fmla="*/ 39 w 804"/>
                <a:gd name="T3" fmla="*/ 555 h 715"/>
                <a:gd name="T4" fmla="*/ 31 w 804"/>
                <a:gd name="T5" fmla="*/ 675 h 715"/>
                <a:gd name="T6" fmla="*/ 150 w 804"/>
                <a:gd name="T7" fmla="*/ 685 h 715"/>
                <a:gd name="T8" fmla="*/ 765 w 804"/>
                <a:gd name="T9" fmla="*/ 160 h 715"/>
                <a:gd name="T10" fmla="*/ 773 w 804"/>
                <a:gd name="T11" fmla="*/ 41 h 715"/>
                <a:gd name="T12" fmla="*/ 653 w 804"/>
                <a:gd name="T13" fmla="*/ 30 h 715"/>
              </a:gdLst>
              <a:ahLst/>
              <a:cxnLst>
                <a:cxn ang="0">
                  <a:pos x="T0" y="T1"/>
                </a:cxn>
                <a:cxn ang="0">
                  <a:pos x="T2" y="T3"/>
                </a:cxn>
                <a:cxn ang="0">
                  <a:pos x="T4" y="T5"/>
                </a:cxn>
                <a:cxn ang="0">
                  <a:pos x="T6" y="T7"/>
                </a:cxn>
                <a:cxn ang="0">
                  <a:pos x="T8" y="T9"/>
                </a:cxn>
                <a:cxn ang="0">
                  <a:pos x="T10" y="T11"/>
                </a:cxn>
                <a:cxn ang="0">
                  <a:pos x="T12" y="T13"/>
                </a:cxn>
              </a:cxnLst>
              <a:rect l="0" t="0" r="r" b="b"/>
              <a:pathLst>
                <a:path w="804" h="715">
                  <a:moveTo>
                    <a:pt x="653" y="30"/>
                  </a:moveTo>
                  <a:cubicBezTo>
                    <a:pt x="39" y="555"/>
                    <a:pt x="39" y="555"/>
                    <a:pt x="39" y="555"/>
                  </a:cubicBezTo>
                  <a:cubicBezTo>
                    <a:pt x="4" y="585"/>
                    <a:pt x="0" y="639"/>
                    <a:pt x="31" y="675"/>
                  </a:cubicBezTo>
                  <a:cubicBezTo>
                    <a:pt x="62" y="711"/>
                    <a:pt x="115" y="715"/>
                    <a:pt x="150" y="685"/>
                  </a:cubicBezTo>
                  <a:cubicBezTo>
                    <a:pt x="765" y="160"/>
                    <a:pt x="765" y="160"/>
                    <a:pt x="765" y="160"/>
                  </a:cubicBezTo>
                  <a:cubicBezTo>
                    <a:pt x="800" y="130"/>
                    <a:pt x="804" y="77"/>
                    <a:pt x="773" y="41"/>
                  </a:cubicBezTo>
                  <a:cubicBezTo>
                    <a:pt x="742" y="5"/>
                    <a:pt x="688" y="0"/>
                    <a:pt x="653" y="30"/>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29" name="Freeform 20">
              <a:extLst>
                <a:ext uri="{FF2B5EF4-FFF2-40B4-BE49-F238E27FC236}">
                  <a16:creationId xmlns:a16="http://schemas.microsoft.com/office/drawing/2014/main" id="{D2E3FB74-2C9A-B456-C2EA-B1F5CAE8EEAC}"/>
                </a:ext>
              </a:extLst>
            </p:cNvPr>
            <p:cNvSpPr>
              <a:spLocks/>
            </p:cNvSpPr>
            <p:nvPr/>
          </p:nvSpPr>
          <p:spPr bwMode="auto">
            <a:xfrm>
              <a:off x="3693" y="2000"/>
              <a:ext cx="75" cy="66"/>
            </a:xfrm>
            <a:custGeom>
              <a:avLst/>
              <a:gdLst>
                <a:gd name="T0" fmla="*/ 1054 w 1244"/>
                <a:gd name="T1" fmla="*/ 38 h 1098"/>
                <a:gd name="T2" fmla="*/ 49 w 1244"/>
                <a:gd name="T3" fmla="*/ 896 h 1098"/>
                <a:gd name="T4" fmla="*/ 39 w 1244"/>
                <a:gd name="T5" fmla="*/ 1047 h 1098"/>
                <a:gd name="T6" fmla="*/ 189 w 1244"/>
                <a:gd name="T7" fmla="*/ 1059 h 1098"/>
                <a:gd name="T8" fmla="*/ 1194 w 1244"/>
                <a:gd name="T9" fmla="*/ 202 h 1098"/>
                <a:gd name="T10" fmla="*/ 1205 w 1244"/>
                <a:gd name="T11" fmla="*/ 51 h 1098"/>
                <a:gd name="T12" fmla="*/ 1054 w 1244"/>
                <a:gd name="T13" fmla="*/ 38 h 1098"/>
              </a:gdLst>
              <a:ahLst/>
              <a:cxnLst>
                <a:cxn ang="0">
                  <a:pos x="T0" y="T1"/>
                </a:cxn>
                <a:cxn ang="0">
                  <a:pos x="T2" y="T3"/>
                </a:cxn>
                <a:cxn ang="0">
                  <a:pos x="T4" y="T5"/>
                </a:cxn>
                <a:cxn ang="0">
                  <a:pos x="T6" y="T7"/>
                </a:cxn>
                <a:cxn ang="0">
                  <a:pos x="T8" y="T9"/>
                </a:cxn>
                <a:cxn ang="0">
                  <a:pos x="T10" y="T11"/>
                </a:cxn>
                <a:cxn ang="0">
                  <a:pos x="T12" y="T13"/>
                </a:cxn>
              </a:cxnLst>
              <a:rect l="0" t="0" r="r" b="b"/>
              <a:pathLst>
                <a:path w="1244" h="1098">
                  <a:moveTo>
                    <a:pt x="1054" y="38"/>
                  </a:moveTo>
                  <a:cubicBezTo>
                    <a:pt x="49" y="896"/>
                    <a:pt x="49" y="896"/>
                    <a:pt x="49" y="896"/>
                  </a:cubicBezTo>
                  <a:cubicBezTo>
                    <a:pt x="5" y="934"/>
                    <a:pt x="0" y="1002"/>
                    <a:pt x="39" y="1047"/>
                  </a:cubicBezTo>
                  <a:cubicBezTo>
                    <a:pt x="77" y="1092"/>
                    <a:pt x="145" y="1098"/>
                    <a:pt x="189" y="1059"/>
                  </a:cubicBezTo>
                  <a:cubicBezTo>
                    <a:pt x="1194" y="202"/>
                    <a:pt x="1194" y="202"/>
                    <a:pt x="1194" y="202"/>
                  </a:cubicBezTo>
                  <a:cubicBezTo>
                    <a:pt x="1238" y="164"/>
                    <a:pt x="1244" y="96"/>
                    <a:pt x="1205" y="51"/>
                  </a:cubicBezTo>
                  <a:cubicBezTo>
                    <a:pt x="1166" y="6"/>
                    <a:pt x="1098" y="0"/>
                    <a:pt x="1054" y="38"/>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30" name="Freeform 21">
              <a:extLst>
                <a:ext uri="{FF2B5EF4-FFF2-40B4-BE49-F238E27FC236}">
                  <a16:creationId xmlns:a16="http://schemas.microsoft.com/office/drawing/2014/main" id="{4BB9F37E-651E-CA10-415A-0AB139239494}"/>
                </a:ext>
              </a:extLst>
            </p:cNvPr>
            <p:cNvSpPr>
              <a:spLocks/>
            </p:cNvSpPr>
            <p:nvPr/>
          </p:nvSpPr>
          <p:spPr bwMode="auto">
            <a:xfrm>
              <a:off x="3593" y="1879"/>
              <a:ext cx="48" cy="43"/>
            </a:xfrm>
            <a:custGeom>
              <a:avLst/>
              <a:gdLst>
                <a:gd name="T0" fmla="*/ 39 w 801"/>
                <a:gd name="T1" fmla="*/ 555 h 710"/>
                <a:gd name="T2" fmla="*/ 29 w 801"/>
                <a:gd name="T3" fmla="*/ 672 h 710"/>
                <a:gd name="T4" fmla="*/ 146 w 801"/>
                <a:gd name="T5" fmla="*/ 680 h 710"/>
                <a:gd name="T6" fmla="*/ 761 w 801"/>
                <a:gd name="T7" fmla="*/ 155 h 710"/>
                <a:gd name="T8" fmla="*/ 771 w 801"/>
                <a:gd name="T9" fmla="*/ 38 h 710"/>
                <a:gd name="T10" fmla="*/ 654 w 801"/>
                <a:gd name="T11" fmla="*/ 30 h 710"/>
                <a:gd name="T12" fmla="*/ 39 w 801"/>
                <a:gd name="T13" fmla="*/ 555 h 710"/>
              </a:gdLst>
              <a:ahLst/>
              <a:cxnLst>
                <a:cxn ang="0">
                  <a:pos x="T0" y="T1"/>
                </a:cxn>
                <a:cxn ang="0">
                  <a:pos x="T2" y="T3"/>
                </a:cxn>
                <a:cxn ang="0">
                  <a:pos x="T4" y="T5"/>
                </a:cxn>
                <a:cxn ang="0">
                  <a:pos x="T6" y="T7"/>
                </a:cxn>
                <a:cxn ang="0">
                  <a:pos x="T8" y="T9"/>
                </a:cxn>
                <a:cxn ang="0">
                  <a:pos x="T10" y="T11"/>
                </a:cxn>
                <a:cxn ang="0">
                  <a:pos x="T12" y="T13"/>
                </a:cxn>
              </a:cxnLst>
              <a:rect l="0" t="0" r="r" b="b"/>
              <a:pathLst>
                <a:path w="801" h="710">
                  <a:moveTo>
                    <a:pt x="39" y="555"/>
                  </a:moveTo>
                  <a:cubicBezTo>
                    <a:pt x="4" y="585"/>
                    <a:pt x="0" y="638"/>
                    <a:pt x="29" y="672"/>
                  </a:cubicBezTo>
                  <a:cubicBezTo>
                    <a:pt x="58" y="707"/>
                    <a:pt x="111" y="710"/>
                    <a:pt x="146" y="680"/>
                  </a:cubicBezTo>
                  <a:cubicBezTo>
                    <a:pt x="761" y="155"/>
                    <a:pt x="761" y="155"/>
                    <a:pt x="761" y="155"/>
                  </a:cubicBezTo>
                  <a:cubicBezTo>
                    <a:pt x="796" y="125"/>
                    <a:pt x="801" y="73"/>
                    <a:pt x="771" y="38"/>
                  </a:cubicBezTo>
                  <a:cubicBezTo>
                    <a:pt x="742" y="4"/>
                    <a:pt x="689" y="0"/>
                    <a:pt x="654" y="30"/>
                  </a:cubicBezTo>
                  <a:lnTo>
                    <a:pt x="39" y="5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31" name="Freeform 22">
              <a:extLst>
                <a:ext uri="{FF2B5EF4-FFF2-40B4-BE49-F238E27FC236}">
                  <a16:creationId xmlns:a16="http://schemas.microsoft.com/office/drawing/2014/main" id="{2D0EDB5F-72D6-EDC9-8EEE-F949528F8DB5}"/>
                </a:ext>
              </a:extLst>
            </p:cNvPr>
            <p:cNvSpPr>
              <a:spLocks/>
            </p:cNvSpPr>
            <p:nvPr/>
          </p:nvSpPr>
          <p:spPr bwMode="auto">
            <a:xfrm>
              <a:off x="3563" y="1848"/>
              <a:ext cx="74" cy="66"/>
            </a:xfrm>
            <a:custGeom>
              <a:avLst/>
              <a:gdLst>
                <a:gd name="T0" fmla="*/ 190 w 1244"/>
                <a:gd name="T1" fmla="*/ 1059 h 1098"/>
                <a:gd name="T2" fmla="*/ 1194 w 1244"/>
                <a:gd name="T3" fmla="*/ 202 h 1098"/>
                <a:gd name="T4" fmla="*/ 1205 w 1244"/>
                <a:gd name="T5" fmla="*/ 51 h 1098"/>
                <a:gd name="T6" fmla="*/ 1054 w 1244"/>
                <a:gd name="T7" fmla="*/ 38 h 1098"/>
                <a:gd name="T8" fmla="*/ 50 w 1244"/>
                <a:gd name="T9" fmla="*/ 896 h 1098"/>
                <a:gd name="T10" fmla="*/ 39 w 1244"/>
                <a:gd name="T11" fmla="*/ 1047 h 1098"/>
                <a:gd name="T12" fmla="*/ 190 w 1244"/>
                <a:gd name="T13" fmla="*/ 1059 h 1098"/>
              </a:gdLst>
              <a:ahLst/>
              <a:cxnLst>
                <a:cxn ang="0">
                  <a:pos x="T0" y="T1"/>
                </a:cxn>
                <a:cxn ang="0">
                  <a:pos x="T2" y="T3"/>
                </a:cxn>
                <a:cxn ang="0">
                  <a:pos x="T4" y="T5"/>
                </a:cxn>
                <a:cxn ang="0">
                  <a:pos x="T6" y="T7"/>
                </a:cxn>
                <a:cxn ang="0">
                  <a:pos x="T8" y="T9"/>
                </a:cxn>
                <a:cxn ang="0">
                  <a:pos x="T10" y="T11"/>
                </a:cxn>
                <a:cxn ang="0">
                  <a:pos x="T12" y="T13"/>
                </a:cxn>
              </a:cxnLst>
              <a:rect l="0" t="0" r="r" b="b"/>
              <a:pathLst>
                <a:path w="1244" h="1098">
                  <a:moveTo>
                    <a:pt x="190" y="1059"/>
                  </a:moveTo>
                  <a:cubicBezTo>
                    <a:pt x="1194" y="202"/>
                    <a:pt x="1194" y="202"/>
                    <a:pt x="1194" y="202"/>
                  </a:cubicBezTo>
                  <a:cubicBezTo>
                    <a:pt x="1239" y="164"/>
                    <a:pt x="1244" y="96"/>
                    <a:pt x="1205" y="51"/>
                  </a:cubicBezTo>
                  <a:cubicBezTo>
                    <a:pt x="1167" y="6"/>
                    <a:pt x="1099" y="0"/>
                    <a:pt x="1054" y="38"/>
                  </a:cubicBezTo>
                  <a:cubicBezTo>
                    <a:pt x="50" y="896"/>
                    <a:pt x="50" y="896"/>
                    <a:pt x="50" y="896"/>
                  </a:cubicBezTo>
                  <a:cubicBezTo>
                    <a:pt x="5" y="934"/>
                    <a:pt x="0" y="1002"/>
                    <a:pt x="39" y="1047"/>
                  </a:cubicBezTo>
                  <a:cubicBezTo>
                    <a:pt x="77" y="1092"/>
                    <a:pt x="145" y="1098"/>
                    <a:pt x="190" y="1059"/>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32" name="Freeform 23">
              <a:extLst>
                <a:ext uri="{FF2B5EF4-FFF2-40B4-BE49-F238E27FC236}">
                  <a16:creationId xmlns:a16="http://schemas.microsoft.com/office/drawing/2014/main" id="{A689881E-84D5-BC01-B684-715417038B6F}"/>
                </a:ext>
              </a:extLst>
            </p:cNvPr>
            <p:cNvSpPr>
              <a:spLocks noEditPoints="1"/>
            </p:cNvSpPr>
            <p:nvPr/>
          </p:nvSpPr>
          <p:spPr bwMode="auto">
            <a:xfrm>
              <a:off x="3779" y="2108"/>
              <a:ext cx="375" cy="401"/>
            </a:xfrm>
            <a:custGeom>
              <a:avLst/>
              <a:gdLst>
                <a:gd name="T0" fmla="*/ 4142 w 6245"/>
                <a:gd name="T1" fmla="*/ 2468 h 6667"/>
                <a:gd name="T2" fmla="*/ 2330 w 6245"/>
                <a:gd name="T3" fmla="*/ 1886 h 6667"/>
                <a:gd name="T4" fmla="*/ 2038 w 6245"/>
                <a:gd name="T5" fmla="*/ 5 h 6667"/>
                <a:gd name="T6" fmla="*/ 2034 w 6245"/>
                <a:gd name="T7" fmla="*/ 0 h 6667"/>
                <a:gd name="T8" fmla="*/ 1734 w 6245"/>
                <a:gd name="T9" fmla="*/ 255 h 6667"/>
                <a:gd name="T10" fmla="*/ 1739 w 6245"/>
                <a:gd name="T11" fmla="*/ 261 h 6667"/>
                <a:gd name="T12" fmla="*/ 1917 w 6245"/>
                <a:gd name="T13" fmla="*/ 1923 h 6667"/>
                <a:gd name="T14" fmla="*/ 305 w 6245"/>
                <a:gd name="T15" fmla="*/ 1487 h 6667"/>
                <a:gd name="T16" fmla="*/ 299 w 6245"/>
                <a:gd name="T17" fmla="*/ 1481 h 6667"/>
                <a:gd name="T18" fmla="*/ 0 w 6245"/>
                <a:gd name="T19" fmla="*/ 1737 h 6667"/>
                <a:gd name="T20" fmla="*/ 5 w 6245"/>
                <a:gd name="T21" fmla="*/ 1743 h 6667"/>
                <a:gd name="T22" fmla="*/ 1817 w 6245"/>
                <a:gd name="T23" fmla="*/ 2324 h 6667"/>
                <a:gd name="T24" fmla="*/ 2108 w 6245"/>
                <a:gd name="T25" fmla="*/ 4205 h 6667"/>
                <a:gd name="T26" fmla="*/ 3921 w 6245"/>
                <a:gd name="T27" fmla="*/ 4787 h 6667"/>
                <a:gd name="T28" fmla="*/ 4211 w 6245"/>
                <a:gd name="T29" fmla="*/ 6667 h 6667"/>
                <a:gd name="T30" fmla="*/ 4511 w 6245"/>
                <a:gd name="T31" fmla="*/ 6412 h 6667"/>
                <a:gd name="T32" fmla="*/ 4334 w 6245"/>
                <a:gd name="T33" fmla="*/ 4751 h 6667"/>
                <a:gd name="T34" fmla="*/ 5946 w 6245"/>
                <a:gd name="T35" fmla="*/ 5186 h 6667"/>
                <a:gd name="T36" fmla="*/ 6245 w 6245"/>
                <a:gd name="T37" fmla="*/ 4930 h 6667"/>
                <a:gd name="T38" fmla="*/ 4433 w 6245"/>
                <a:gd name="T39" fmla="*/ 4349 h 6667"/>
                <a:gd name="T40" fmla="*/ 4142 w 6245"/>
                <a:gd name="T41" fmla="*/ 2468 h 6667"/>
                <a:gd name="T42" fmla="*/ 4020 w 6245"/>
                <a:gd name="T43" fmla="*/ 4383 h 6667"/>
                <a:gd name="T44" fmla="*/ 2407 w 6245"/>
                <a:gd name="T45" fmla="*/ 3949 h 6667"/>
                <a:gd name="T46" fmla="*/ 2230 w 6245"/>
                <a:gd name="T47" fmla="*/ 2289 h 6667"/>
                <a:gd name="T48" fmla="*/ 3842 w 6245"/>
                <a:gd name="T49" fmla="*/ 2723 h 6667"/>
                <a:gd name="T50" fmla="*/ 4020 w 6245"/>
                <a:gd name="T51" fmla="*/ 4383 h 6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45" h="6667">
                  <a:moveTo>
                    <a:pt x="4142" y="2468"/>
                  </a:moveTo>
                  <a:cubicBezTo>
                    <a:pt x="3626" y="1864"/>
                    <a:pt x="2957" y="1841"/>
                    <a:pt x="2330" y="1886"/>
                  </a:cubicBezTo>
                  <a:cubicBezTo>
                    <a:pt x="2473" y="1274"/>
                    <a:pt x="2555" y="610"/>
                    <a:pt x="2038" y="5"/>
                  </a:cubicBezTo>
                  <a:cubicBezTo>
                    <a:pt x="2037" y="3"/>
                    <a:pt x="2035" y="1"/>
                    <a:pt x="2034" y="0"/>
                  </a:cubicBezTo>
                  <a:cubicBezTo>
                    <a:pt x="1734" y="255"/>
                    <a:pt x="1734" y="255"/>
                    <a:pt x="1734" y="255"/>
                  </a:cubicBezTo>
                  <a:cubicBezTo>
                    <a:pt x="1736" y="257"/>
                    <a:pt x="1737" y="259"/>
                    <a:pt x="1739" y="261"/>
                  </a:cubicBezTo>
                  <a:cubicBezTo>
                    <a:pt x="2169" y="764"/>
                    <a:pt x="2070" y="1304"/>
                    <a:pt x="1917" y="1923"/>
                  </a:cubicBezTo>
                  <a:cubicBezTo>
                    <a:pt x="1282" y="1976"/>
                    <a:pt x="734" y="1989"/>
                    <a:pt x="305" y="1487"/>
                  </a:cubicBezTo>
                  <a:cubicBezTo>
                    <a:pt x="303" y="1485"/>
                    <a:pt x="301" y="1483"/>
                    <a:pt x="299" y="1481"/>
                  </a:cubicBezTo>
                  <a:cubicBezTo>
                    <a:pt x="0" y="1737"/>
                    <a:pt x="0" y="1737"/>
                    <a:pt x="0" y="1737"/>
                  </a:cubicBezTo>
                  <a:cubicBezTo>
                    <a:pt x="1" y="1739"/>
                    <a:pt x="4" y="1741"/>
                    <a:pt x="5" y="1743"/>
                  </a:cubicBezTo>
                  <a:cubicBezTo>
                    <a:pt x="521" y="2347"/>
                    <a:pt x="1190" y="2370"/>
                    <a:pt x="1817" y="2324"/>
                  </a:cubicBezTo>
                  <a:cubicBezTo>
                    <a:pt x="1674" y="2936"/>
                    <a:pt x="1592" y="3601"/>
                    <a:pt x="2108" y="4205"/>
                  </a:cubicBezTo>
                  <a:cubicBezTo>
                    <a:pt x="2624" y="4809"/>
                    <a:pt x="3294" y="4833"/>
                    <a:pt x="3921" y="4787"/>
                  </a:cubicBezTo>
                  <a:cubicBezTo>
                    <a:pt x="3777" y="5399"/>
                    <a:pt x="3696" y="6064"/>
                    <a:pt x="4211" y="6667"/>
                  </a:cubicBezTo>
                  <a:cubicBezTo>
                    <a:pt x="4511" y="6412"/>
                    <a:pt x="4511" y="6412"/>
                    <a:pt x="4511" y="6412"/>
                  </a:cubicBezTo>
                  <a:cubicBezTo>
                    <a:pt x="4082" y="5910"/>
                    <a:pt x="4180" y="5369"/>
                    <a:pt x="4334" y="4751"/>
                  </a:cubicBezTo>
                  <a:cubicBezTo>
                    <a:pt x="4967" y="4696"/>
                    <a:pt x="5517" y="4684"/>
                    <a:pt x="5946" y="5186"/>
                  </a:cubicBezTo>
                  <a:cubicBezTo>
                    <a:pt x="6245" y="4930"/>
                    <a:pt x="6245" y="4930"/>
                    <a:pt x="6245" y="4930"/>
                  </a:cubicBezTo>
                  <a:cubicBezTo>
                    <a:pt x="5729" y="4326"/>
                    <a:pt x="5060" y="4303"/>
                    <a:pt x="4433" y="4349"/>
                  </a:cubicBezTo>
                  <a:cubicBezTo>
                    <a:pt x="4576" y="3736"/>
                    <a:pt x="4658" y="3071"/>
                    <a:pt x="4142" y="2468"/>
                  </a:cubicBezTo>
                  <a:close/>
                  <a:moveTo>
                    <a:pt x="4020" y="4383"/>
                  </a:moveTo>
                  <a:cubicBezTo>
                    <a:pt x="3386" y="4439"/>
                    <a:pt x="2836" y="4451"/>
                    <a:pt x="2407" y="3949"/>
                  </a:cubicBezTo>
                  <a:cubicBezTo>
                    <a:pt x="1979" y="3447"/>
                    <a:pt x="2077" y="2907"/>
                    <a:pt x="2230" y="2289"/>
                  </a:cubicBezTo>
                  <a:cubicBezTo>
                    <a:pt x="2865" y="2234"/>
                    <a:pt x="3414" y="2221"/>
                    <a:pt x="3842" y="2723"/>
                  </a:cubicBezTo>
                  <a:cubicBezTo>
                    <a:pt x="4271" y="3225"/>
                    <a:pt x="4173" y="3766"/>
                    <a:pt x="4020" y="438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33" name="Freeform 24">
              <a:extLst>
                <a:ext uri="{FF2B5EF4-FFF2-40B4-BE49-F238E27FC236}">
                  <a16:creationId xmlns:a16="http://schemas.microsoft.com/office/drawing/2014/main" id="{E6EE3A97-107C-A8E0-2544-8E345E819DAF}"/>
                </a:ext>
              </a:extLst>
            </p:cNvPr>
            <p:cNvSpPr>
              <a:spLocks/>
            </p:cNvSpPr>
            <p:nvPr/>
          </p:nvSpPr>
          <p:spPr bwMode="auto">
            <a:xfrm>
              <a:off x="3924" y="2272"/>
              <a:ext cx="85" cy="75"/>
            </a:xfrm>
            <a:custGeom>
              <a:avLst/>
              <a:gdLst>
                <a:gd name="T0" fmla="*/ 1218 w 1425"/>
                <a:gd name="T1" fmla="*/ 41 h 1256"/>
                <a:gd name="T2" fmla="*/ 53 w 1425"/>
                <a:gd name="T3" fmla="*/ 1037 h 1256"/>
                <a:gd name="T4" fmla="*/ 42 w 1425"/>
                <a:gd name="T5" fmla="*/ 1200 h 1256"/>
                <a:gd name="T6" fmla="*/ 205 w 1425"/>
                <a:gd name="T7" fmla="*/ 1215 h 1256"/>
                <a:gd name="T8" fmla="*/ 1371 w 1425"/>
                <a:gd name="T9" fmla="*/ 219 h 1256"/>
                <a:gd name="T10" fmla="*/ 1382 w 1425"/>
                <a:gd name="T11" fmla="*/ 56 h 1256"/>
                <a:gd name="T12" fmla="*/ 1218 w 1425"/>
                <a:gd name="T13" fmla="*/ 41 h 1256"/>
              </a:gdLst>
              <a:ahLst/>
              <a:cxnLst>
                <a:cxn ang="0">
                  <a:pos x="T0" y="T1"/>
                </a:cxn>
                <a:cxn ang="0">
                  <a:pos x="T2" y="T3"/>
                </a:cxn>
                <a:cxn ang="0">
                  <a:pos x="T4" y="T5"/>
                </a:cxn>
                <a:cxn ang="0">
                  <a:pos x="T6" y="T7"/>
                </a:cxn>
                <a:cxn ang="0">
                  <a:pos x="T8" y="T9"/>
                </a:cxn>
                <a:cxn ang="0">
                  <a:pos x="T10" y="T11"/>
                </a:cxn>
                <a:cxn ang="0">
                  <a:pos x="T12" y="T13"/>
                </a:cxn>
              </a:cxnLst>
              <a:rect l="0" t="0" r="r" b="b"/>
              <a:pathLst>
                <a:path w="1425" h="1256">
                  <a:moveTo>
                    <a:pt x="1218" y="41"/>
                  </a:moveTo>
                  <a:cubicBezTo>
                    <a:pt x="53" y="1037"/>
                    <a:pt x="53" y="1037"/>
                    <a:pt x="53" y="1037"/>
                  </a:cubicBezTo>
                  <a:cubicBezTo>
                    <a:pt x="4" y="1078"/>
                    <a:pt x="0" y="1151"/>
                    <a:pt x="42" y="1200"/>
                  </a:cubicBezTo>
                  <a:cubicBezTo>
                    <a:pt x="85" y="1250"/>
                    <a:pt x="157" y="1256"/>
                    <a:pt x="205" y="1215"/>
                  </a:cubicBezTo>
                  <a:cubicBezTo>
                    <a:pt x="1371" y="219"/>
                    <a:pt x="1371" y="219"/>
                    <a:pt x="1371" y="219"/>
                  </a:cubicBezTo>
                  <a:cubicBezTo>
                    <a:pt x="1419" y="178"/>
                    <a:pt x="1425" y="105"/>
                    <a:pt x="1382" y="56"/>
                  </a:cubicBezTo>
                  <a:cubicBezTo>
                    <a:pt x="1340" y="6"/>
                    <a:pt x="1267" y="0"/>
                    <a:pt x="1218" y="41"/>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34" name="Freeform 25">
              <a:extLst>
                <a:ext uri="{FF2B5EF4-FFF2-40B4-BE49-F238E27FC236}">
                  <a16:creationId xmlns:a16="http://schemas.microsoft.com/office/drawing/2014/main" id="{D756A59F-B792-38DC-0246-534010AF61B7}"/>
                </a:ext>
              </a:extLst>
            </p:cNvPr>
            <p:cNvSpPr>
              <a:spLocks/>
            </p:cNvSpPr>
            <p:nvPr/>
          </p:nvSpPr>
          <p:spPr bwMode="auto">
            <a:xfrm>
              <a:off x="3912" y="2256"/>
              <a:ext cx="75" cy="66"/>
            </a:xfrm>
            <a:custGeom>
              <a:avLst/>
              <a:gdLst>
                <a:gd name="T0" fmla="*/ 190 w 1244"/>
                <a:gd name="T1" fmla="*/ 1059 h 1097"/>
                <a:gd name="T2" fmla="*/ 1194 w 1244"/>
                <a:gd name="T3" fmla="*/ 202 h 1097"/>
                <a:gd name="T4" fmla="*/ 1206 w 1244"/>
                <a:gd name="T5" fmla="*/ 51 h 1097"/>
                <a:gd name="T6" fmla="*/ 1054 w 1244"/>
                <a:gd name="T7" fmla="*/ 38 h 1097"/>
                <a:gd name="T8" fmla="*/ 50 w 1244"/>
                <a:gd name="T9" fmla="*/ 895 h 1097"/>
                <a:gd name="T10" fmla="*/ 39 w 1244"/>
                <a:gd name="T11" fmla="*/ 1047 h 1097"/>
                <a:gd name="T12" fmla="*/ 190 w 1244"/>
                <a:gd name="T13" fmla="*/ 1059 h 1097"/>
              </a:gdLst>
              <a:ahLst/>
              <a:cxnLst>
                <a:cxn ang="0">
                  <a:pos x="T0" y="T1"/>
                </a:cxn>
                <a:cxn ang="0">
                  <a:pos x="T2" y="T3"/>
                </a:cxn>
                <a:cxn ang="0">
                  <a:pos x="T4" y="T5"/>
                </a:cxn>
                <a:cxn ang="0">
                  <a:pos x="T6" y="T7"/>
                </a:cxn>
                <a:cxn ang="0">
                  <a:pos x="T8" y="T9"/>
                </a:cxn>
                <a:cxn ang="0">
                  <a:pos x="T10" y="T11"/>
                </a:cxn>
                <a:cxn ang="0">
                  <a:pos x="T12" y="T13"/>
                </a:cxn>
              </a:cxnLst>
              <a:rect l="0" t="0" r="r" b="b"/>
              <a:pathLst>
                <a:path w="1244" h="1097">
                  <a:moveTo>
                    <a:pt x="190" y="1059"/>
                  </a:moveTo>
                  <a:cubicBezTo>
                    <a:pt x="1194" y="202"/>
                    <a:pt x="1194" y="202"/>
                    <a:pt x="1194" y="202"/>
                  </a:cubicBezTo>
                  <a:cubicBezTo>
                    <a:pt x="1239" y="164"/>
                    <a:pt x="1244" y="96"/>
                    <a:pt x="1206" y="51"/>
                  </a:cubicBezTo>
                  <a:cubicBezTo>
                    <a:pt x="1167" y="6"/>
                    <a:pt x="1099" y="0"/>
                    <a:pt x="1054" y="38"/>
                  </a:cubicBezTo>
                  <a:cubicBezTo>
                    <a:pt x="50" y="895"/>
                    <a:pt x="50" y="895"/>
                    <a:pt x="50" y="895"/>
                  </a:cubicBezTo>
                  <a:cubicBezTo>
                    <a:pt x="5" y="933"/>
                    <a:pt x="0" y="1002"/>
                    <a:pt x="39" y="1047"/>
                  </a:cubicBezTo>
                  <a:cubicBezTo>
                    <a:pt x="78" y="1092"/>
                    <a:pt x="145" y="1097"/>
                    <a:pt x="190" y="1059"/>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35" name="Freeform 26">
              <a:extLst>
                <a:ext uri="{FF2B5EF4-FFF2-40B4-BE49-F238E27FC236}">
                  <a16:creationId xmlns:a16="http://schemas.microsoft.com/office/drawing/2014/main" id="{A637D8F3-1CAF-A3EC-9E70-367C164476F0}"/>
                </a:ext>
              </a:extLst>
            </p:cNvPr>
            <p:cNvSpPr>
              <a:spLocks/>
            </p:cNvSpPr>
            <p:nvPr/>
          </p:nvSpPr>
          <p:spPr bwMode="auto">
            <a:xfrm>
              <a:off x="3908" y="2248"/>
              <a:ext cx="48" cy="43"/>
            </a:xfrm>
            <a:custGeom>
              <a:avLst/>
              <a:gdLst>
                <a:gd name="T0" fmla="*/ 150 w 804"/>
                <a:gd name="T1" fmla="*/ 685 h 715"/>
                <a:gd name="T2" fmla="*/ 765 w 804"/>
                <a:gd name="T3" fmla="*/ 160 h 715"/>
                <a:gd name="T4" fmla="*/ 773 w 804"/>
                <a:gd name="T5" fmla="*/ 41 h 715"/>
                <a:gd name="T6" fmla="*/ 654 w 804"/>
                <a:gd name="T7" fmla="*/ 30 h 715"/>
                <a:gd name="T8" fmla="*/ 39 w 804"/>
                <a:gd name="T9" fmla="*/ 555 h 715"/>
                <a:gd name="T10" fmla="*/ 31 w 804"/>
                <a:gd name="T11" fmla="*/ 675 h 715"/>
                <a:gd name="T12" fmla="*/ 150 w 804"/>
                <a:gd name="T13" fmla="*/ 685 h 715"/>
              </a:gdLst>
              <a:ahLst/>
              <a:cxnLst>
                <a:cxn ang="0">
                  <a:pos x="T0" y="T1"/>
                </a:cxn>
                <a:cxn ang="0">
                  <a:pos x="T2" y="T3"/>
                </a:cxn>
                <a:cxn ang="0">
                  <a:pos x="T4" y="T5"/>
                </a:cxn>
                <a:cxn ang="0">
                  <a:pos x="T6" y="T7"/>
                </a:cxn>
                <a:cxn ang="0">
                  <a:pos x="T8" y="T9"/>
                </a:cxn>
                <a:cxn ang="0">
                  <a:pos x="T10" y="T11"/>
                </a:cxn>
                <a:cxn ang="0">
                  <a:pos x="T12" y="T13"/>
                </a:cxn>
              </a:cxnLst>
              <a:rect l="0" t="0" r="r" b="b"/>
              <a:pathLst>
                <a:path w="804" h="715">
                  <a:moveTo>
                    <a:pt x="150" y="685"/>
                  </a:moveTo>
                  <a:cubicBezTo>
                    <a:pt x="765" y="160"/>
                    <a:pt x="765" y="160"/>
                    <a:pt x="765" y="160"/>
                  </a:cubicBezTo>
                  <a:cubicBezTo>
                    <a:pt x="800" y="130"/>
                    <a:pt x="804" y="77"/>
                    <a:pt x="773" y="41"/>
                  </a:cubicBezTo>
                  <a:cubicBezTo>
                    <a:pt x="743" y="5"/>
                    <a:pt x="689" y="0"/>
                    <a:pt x="654" y="30"/>
                  </a:cubicBezTo>
                  <a:cubicBezTo>
                    <a:pt x="39" y="555"/>
                    <a:pt x="39" y="555"/>
                    <a:pt x="39" y="555"/>
                  </a:cubicBezTo>
                  <a:cubicBezTo>
                    <a:pt x="4" y="585"/>
                    <a:pt x="0" y="639"/>
                    <a:pt x="31" y="675"/>
                  </a:cubicBezTo>
                  <a:cubicBezTo>
                    <a:pt x="62" y="711"/>
                    <a:pt x="115" y="715"/>
                    <a:pt x="150" y="685"/>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36" name="Freeform 27">
              <a:extLst>
                <a:ext uri="{FF2B5EF4-FFF2-40B4-BE49-F238E27FC236}">
                  <a16:creationId xmlns:a16="http://schemas.microsoft.com/office/drawing/2014/main" id="{16DEBF6C-B070-F06C-2CAF-F7423D834949}"/>
                </a:ext>
              </a:extLst>
            </p:cNvPr>
            <p:cNvSpPr>
              <a:spLocks/>
            </p:cNvSpPr>
            <p:nvPr/>
          </p:nvSpPr>
          <p:spPr bwMode="auto">
            <a:xfrm>
              <a:off x="4044" y="2412"/>
              <a:ext cx="75" cy="66"/>
            </a:xfrm>
            <a:custGeom>
              <a:avLst/>
              <a:gdLst>
                <a:gd name="T0" fmla="*/ 1054 w 1243"/>
                <a:gd name="T1" fmla="*/ 38 h 1098"/>
                <a:gd name="T2" fmla="*/ 49 w 1243"/>
                <a:gd name="T3" fmla="*/ 896 h 1098"/>
                <a:gd name="T4" fmla="*/ 38 w 1243"/>
                <a:gd name="T5" fmla="*/ 1047 h 1098"/>
                <a:gd name="T6" fmla="*/ 189 w 1243"/>
                <a:gd name="T7" fmla="*/ 1060 h 1098"/>
                <a:gd name="T8" fmla="*/ 1194 w 1243"/>
                <a:gd name="T9" fmla="*/ 202 h 1098"/>
                <a:gd name="T10" fmla="*/ 1205 w 1243"/>
                <a:gd name="T11" fmla="*/ 51 h 1098"/>
                <a:gd name="T12" fmla="*/ 1054 w 1243"/>
                <a:gd name="T13" fmla="*/ 38 h 1098"/>
              </a:gdLst>
              <a:ahLst/>
              <a:cxnLst>
                <a:cxn ang="0">
                  <a:pos x="T0" y="T1"/>
                </a:cxn>
                <a:cxn ang="0">
                  <a:pos x="T2" y="T3"/>
                </a:cxn>
                <a:cxn ang="0">
                  <a:pos x="T4" y="T5"/>
                </a:cxn>
                <a:cxn ang="0">
                  <a:pos x="T6" y="T7"/>
                </a:cxn>
                <a:cxn ang="0">
                  <a:pos x="T8" y="T9"/>
                </a:cxn>
                <a:cxn ang="0">
                  <a:pos x="T10" y="T11"/>
                </a:cxn>
                <a:cxn ang="0">
                  <a:pos x="T12" y="T13"/>
                </a:cxn>
              </a:cxnLst>
              <a:rect l="0" t="0" r="r" b="b"/>
              <a:pathLst>
                <a:path w="1243" h="1098">
                  <a:moveTo>
                    <a:pt x="1054" y="38"/>
                  </a:moveTo>
                  <a:cubicBezTo>
                    <a:pt x="49" y="896"/>
                    <a:pt x="49" y="896"/>
                    <a:pt x="49" y="896"/>
                  </a:cubicBezTo>
                  <a:cubicBezTo>
                    <a:pt x="5" y="934"/>
                    <a:pt x="0" y="1002"/>
                    <a:pt x="38" y="1047"/>
                  </a:cubicBezTo>
                  <a:cubicBezTo>
                    <a:pt x="77" y="1092"/>
                    <a:pt x="145" y="1098"/>
                    <a:pt x="189" y="1060"/>
                  </a:cubicBezTo>
                  <a:cubicBezTo>
                    <a:pt x="1194" y="202"/>
                    <a:pt x="1194" y="202"/>
                    <a:pt x="1194" y="202"/>
                  </a:cubicBezTo>
                  <a:cubicBezTo>
                    <a:pt x="1238" y="164"/>
                    <a:pt x="1243" y="96"/>
                    <a:pt x="1205" y="51"/>
                  </a:cubicBezTo>
                  <a:cubicBezTo>
                    <a:pt x="1166" y="6"/>
                    <a:pt x="1098" y="0"/>
                    <a:pt x="1054" y="38"/>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37" name="Freeform 28">
              <a:extLst>
                <a:ext uri="{FF2B5EF4-FFF2-40B4-BE49-F238E27FC236}">
                  <a16:creationId xmlns:a16="http://schemas.microsoft.com/office/drawing/2014/main" id="{83955670-576D-96C7-AFB9-B5F7C4B4A7A0}"/>
                </a:ext>
              </a:extLst>
            </p:cNvPr>
            <p:cNvSpPr>
              <a:spLocks/>
            </p:cNvSpPr>
            <p:nvPr/>
          </p:nvSpPr>
          <p:spPr bwMode="auto">
            <a:xfrm>
              <a:off x="4040" y="2403"/>
              <a:ext cx="49" cy="43"/>
            </a:xfrm>
            <a:custGeom>
              <a:avLst/>
              <a:gdLst>
                <a:gd name="T0" fmla="*/ 764 w 803"/>
                <a:gd name="T1" fmla="*/ 160 h 715"/>
                <a:gd name="T2" fmla="*/ 772 w 803"/>
                <a:gd name="T3" fmla="*/ 41 h 715"/>
                <a:gd name="T4" fmla="*/ 653 w 803"/>
                <a:gd name="T5" fmla="*/ 30 h 715"/>
                <a:gd name="T6" fmla="*/ 38 w 803"/>
                <a:gd name="T7" fmla="*/ 555 h 715"/>
                <a:gd name="T8" fmla="*/ 30 w 803"/>
                <a:gd name="T9" fmla="*/ 675 h 715"/>
                <a:gd name="T10" fmla="*/ 150 w 803"/>
                <a:gd name="T11" fmla="*/ 686 h 715"/>
                <a:gd name="T12" fmla="*/ 764 w 803"/>
                <a:gd name="T13" fmla="*/ 160 h 715"/>
              </a:gdLst>
              <a:ahLst/>
              <a:cxnLst>
                <a:cxn ang="0">
                  <a:pos x="T0" y="T1"/>
                </a:cxn>
                <a:cxn ang="0">
                  <a:pos x="T2" y="T3"/>
                </a:cxn>
                <a:cxn ang="0">
                  <a:pos x="T4" y="T5"/>
                </a:cxn>
                <a:cxn ang="0">
                  <a:pos x="T6" y="T7"/>
                </a:cxn>
                <a:cxn ang="0">
                  <a:pos x="T8" y="T9"/>
                </a:cxn>
                <a:cxn ang="0">
                  <a:pos x="T10" y="T11"/>
                </a:cxn>
                <a:cxn ang="0">
                  <a:pos x="T12" y="T13"/>
                </a:cxn>
              </a:cxnLst>
              <a:rect l="0" t="0" r="r" b="b"/>
              <a:pathLst>
                <a:path w="803" h="715">
                  <a:moveTo>
                    <a:pt x="764" y="160"/>
                  </a:moveTo>
                  <a:cubicBezTo>
                    <a:pt x="799" y="131"/>
                    <a:pt x="803" y="77"/>
                    <a:pt x="772" y="41"/>
                  </a:cubicBezTo>
                  <a:cubicBezTo>
                    <a:pt x="742" y="5"/>
                    <a:pt x="688" y="0"/>
                    <a:pt x="653" y="30"/>
                  </a:cubicBezTo>
                  <a:cubicBezTo>
                    <a:pt x="38" y="555"/>
                    <a:pt x="38" y="555"/>
                    <a:pt x="38" y="555"/>
                  </a:cubicBezTo>
                  <a:cubicBezTo>
                    <a:pt x="3" y="585"/>
                    <a:pt x="0" y="639"/>
                    <a:pt x="30" y="675"/>
                  </a:cubicBezTo>
                  <a:cubicBezTo>
                    <a:pt x="61" y="711"/>
                    <a:pt x="115" y="715"/>
                    <a:pt x="150" y="686"/>
                  </a:cubicBezTo>
                  <a:lnTo>
                    <a:pt x="764" y="16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38" name="Freeform 29">
              <a:extLst>
                <a:ext uri="{FF2B5EF4-FFF2-40B4-BE49-F238E27FC236}">
                  <a16:creationId xmlns:a16="http://schemas.microsoft.com/office/drawing/2014/main" id="{C25B350D-2D6A-018F-D673-D376FC80A64B}"/>
                </a:ext>
              </a:extLst>
            </p:cNvPr>
            <p:cNvSpPr>
              <a:spLocks/>
            </p:cNvSpPr>
            <p:nvPr/>
          </p:nvSpPr>
          <p:spPr bwMode="auto">
            <a:xfrm>
              <a:off x="3977" y="2328"/>
              <a:ext cx="48" cy="43"/>
            </a:xfrm>
            <a:custGeom>
              <a:avLst/>
              <a:gdLst>
                <a:gd name="T0" fmla="*/ 653 w 804"/>
                <a:gd name="T1" fmla="*/ 30 h 715"/>
                <a:gd name="T2" fmla="*/ 38 w 804"/>
                <a:gd name="T3" fmla="*/ 555 h 715"/>
                <a:gd name="T4" fmla="*/ 31 w 804"/>
                <a:gd name="T5" fmla="*/ 675 h 715"/>
                <a:gd name="T6" fmla="*/ 149 w 804"/>
                <a:gd name="T7" fmla="*/ 685 h 715"/>
                <a:gd name="T8" fmla="*/ 764 w 804"/>
                <a:gd name="T9" fmla="*/ 160 h 715"/>
                <a:gd name="T10" fmla="*/ 773 w 804"/>
                <a:gd name="T11" fmla="*/ 41 h 715"/>
                <a:gd name="T12" fmla="*/ 653 w 804"/>
                <a:gd name="T13" fmla="*/ 30 h 715"/>
              </a:gdLst>
              <a:ahLst/>
              <a:cxnLst>
                <a:cxn ang="0">
                  <a:pos x="T0" y="T1"/>
                </a:cxn>
                <a:cxn ang="0">
                  <a:pos x="T2" y="T3"/>
                </a:cxn>
                <a:cxn ang="0">
                  <a:pos x="T4" y="T5"/>
                </a:cxn>
                <a:cxn ang="0">
                  <a:pos x="T6" y="T7"/>
                </a:cxn>
                <a:cxn ang="0">
                  <a:pos x="T8" y="T9"/>
                </a:cxn>
                <a:cxn ang="0">
                  <a:pos x="T10" y="T11"/>
                </a:cxn>
                <a:cxn ang="0">
                  <a:pos x="T12" y="T13"/>
                </a:cxn>
              </a:cxnLst>
              <a:rect l="0" t="0" r="r" b="b"/>
              <a:pathLst>
                <a:path w="804" h="715">
                  <a:moveTo>
                    <a:pt x="653" y="30"/>
                  </a:moveTo>
                  <a:cubicBezTo>
                    <a:pt x="38" y="555"/>
                    <a:pt x="38" y="555"/>
                    <a:pt x="38" y="555"/>
                  </a:cubicBezTo>
                  <a:cubicBezTo>
                    <a:pt x="3" y="585"/>
                    <a:pt x="0" y="639"/>
                    <a:pt x="31" y="675"/>
                  </a:cubicBezTo>
                  <a:cubicBezTo>
                    <a:pt x="61" y="711"/>
                    <a:pt x="114" y="715"/>
                    <a:pt x="149" y="685"/>
                  </a:cubicBezTo>
                  <a:cubicBezTo>
                    <a:pt x="764" y="160"/>
                    <a:pt x="764" y="160"/>
                    <a:pt x="764" y="160"/>
                  </a:cubicBezTo>
                  <a:cubicBezTo>
                    <a:pt x="799" y="130"/>
                    <a:pt x="804" y="77"/>
                    <a:pt x="773" y="41"/>
                  </a:cubicBezTo>
                  <a:cubicBezTo>
                    <a:pt x="742" y="5"/>
                    <a:pt x="688" y="0"/>
                    <a:pt x="653" y="30"/>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39" name="Freeform 30">
              <a:extLst>
                <a:ext uri="{FF2B5EF4-FFF2-40B4-BE49-F238E27FC236}">
                  <a16:creationId xmlns:a16="http://schemas.microsoft.com/office/drawing/2014/main" id="{BA59ED53-61F7-FD66-E1C7-5AACCA99EC56}"/>
                </a:ext>
              </a:extLst>
            </p:cNvPr>
            <p:cNvSpPr>
              <a:spLocks/>
            </p:cNvSpPr>
            <p:nvPr/>
          </p:nvSpPr>
          <p:spPr bwMode="auto">
            <a:xfrm>
              <a:off x="3946" y="2297"/>
              <a:ext cx="75" cy="65"/>
            </a:xfrm>
            <a:custGeom>
              <a:avLst/>
              <a:gdLst>
                <a:gd name="T0" fmla="*/ 1053 w 1243"/>
                <a:gd name="T1" fmla="*/ 38 h 1097"/>
                <a:gd name="T2" fmla="*/ 49 w 1243"/>
                <a:gd name="T3" fmla="*/ 895 h 1097"/>
                <a:gd name="T4" fmla="*/ 38 w 1243"/>
                <a:gd name="T5" fmla="*/ 1047 h 1097"/>
                <a:gd name="T6" fmla="*/ 189 w 1243"/>
                <a:gd name="T7" fmla="*/ 1059 h 1097"/>
                <a:gd name="T8" fmla="*/ 1193 w 1243"/>
                <a:gd name="T9" fmla="*/ 202 h 1097"/>
                <a:gd name="T10" fmla="*/ 1205 w 1243"/>
                <a:gd name="T11" fmla="*/ 51 h 1097"/>
                <a:gd name="T12" fmla="*/ 1053 w 1243"/>
                <a:gd name="T13" fmla="*/ 38 h 1097"/>
              </a:gdLst>
              <a:ahLst/>
              <a:cxnLst>
                <a:cxn ang="0">
                  <a:pos x="T0" y="T1"/>
                </a:cxn>
                <a:cxn ang="0">
                  <a:pos x="T2" y="T3"/>
                </a:cxn>
                <a:cxn ang="0">
                  <a:pos x="T4" y="T5"/>
                </a:cxn>
                <a:cxn ang="0">
                  <a:pos x="T6" y="T7"/>
                </a:cxn>
                <a:cxn ang="0">
                  <a:pos x="T8" y="T9"/>
                </a:cxn>
                <a:cxn ang="0">
                  <a:pos x="T10" y="T11"/>
                </a:cxn>
                <a:cxn ang="0">
                  <a:pos x="T12" y="T13"/>
                </a:cxn>
              </a:cxnLst>
              <a:rect l="0" t="0" r="r" b="b"/>
              <a:pathLst>
                <a:path w="1243" h="1097">
                  <a:moveTo>
                    <a:pt x="1053" y="38"/>
                  </a:moveTo>
                  <a:cubicBezTo>
                    <a:pt x="49" y="895"/>
                    <a:pt x="49" y="895"/>
                    <a:pt x="49" y="895"/>
                  </a:cubicBezTo>
                  <a:cubicBezTo>
                    <a:pt x="5" y="933"/>
                    <a:pt x="0" y="1002"/>
                    <a:pt x="38" y="1047"/>
                  </a:cubicBezTo>
                  <a:cubicBezTo>
                    <a:pt x="77" y="1092"/>
                    <a:pt x="144" y="1097"/>
                    <a:pt x="189" y="1059"/>
                  </a:cubicBezTo>
                  <a:cubicBezTo>
                    <a:pt x="1193" y="202"/>
                    <a:pt x="1193" y="202"/>
                    <a:pt x="1193" y="202"/>
                  </a:cubicBezTo>
                  <a:cubicBezTo>
                    <a:pt x="1238" y="163"/>
                    <a:pt x="1243" y="96"/>
                    <a:pt x="1205" y="51"/>
                  </a:cubicBezTo>
                  <a:cubicBezTo>
                    <a:pt x="1166" y="6"/>
                    <a:pt x="1098" y="0"/>
                    <a:pt x="1053" y="38"/>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40" name="Freeform 31">
              <a:extLst>
                <a:ext uri="{FF2B5EF4-FFF2-40B4-BE49-F238E27FC236}">
                  <a16:creationId xmlns:a16="http://schemas.microsoft.com/office/drawing/2014/main" id="{D90ED4BB-774C-20E7-6A0B-D3C7D6BC1F28}"/>
                </a:ext>
              </a:extLst>
            </p:cNvPr>
            <p:cNvSpPr>
              <a:spLocks/>
            </p:cNvSpPr>
            <p:nvPr/>
          </p:nvSpPr>
          <p:spPr bwMode="auto">
            <a:xfrm>
              <a:off x="3846" y="2176"/>
              <a:ext cx="48" cy="42"/>
            </a:xfrm>
            <a:custGeom>
              <a:avLst/>
              <a:gdLst>
                <a:gd name="T0" fmla="*/ 40 w 801"/>
                <a:gd name="T1" fmla="*/ 555 h 710"/>
                <a:gd name="T2" fmla="*/ 30 w 801"/>
                <a:gd name="T3" fmla="*/ 672 h 710"/>
                <a:gd name="T4" fmla="*/ 147 w 801"/>
                <a:gd name="T5" fmla="*/ 680 h 710"/>
                <a:gd name="T6" fmla="*/ 762 w 801"/>
                <a:gd name="T7" fmla="*/ 155 h 710"/>
                <a:gd name="T8" fmla="*/ 772 w 801"/>
                <a:gd name="T9" fmla="*/ 38 h 710"/>
                <a:gd name="T10" fmla="*/ 655 w 801"/>
                <a:gd name="T11" fmla="*/ 30 h 710"/>
                <a:gd name="T12" fmla="*/ 40 w 801"/>
                <a:gd name="T13" fmla="*/ 555 h 710"/>
              </a:gdLst>
              <a:ahLst/>
              <a:cxnLst>
                <a:cxn ang="0">
                  <a:pos x="T0" y="T1"/>
                </a:cxn>
                <a:cxn ang="0">
                  <a:pos x="T2" y="T3"/>
                </a:cxn>
                <a:cxn ang="0">
                  <a:pos x="T4" y="T5"/>
                </a:cxn>
                <a:cxn ang="0">
                  <a:pos x="T6" y="T7"/>
                </a:cxn>
                <a:cxn ang="0">
                  <a:pos x="T8" y="T9"/>
                </a:cxn>
                <a:cxn ang="0">
                  <a:pos x="T10" y="T11"/>
                </a:cxn>
                <a:cxn ang="0">
                  <a:pos x="T12" y="T13"/>
                </a:cxn>
              </a:cxnLst>
              <a:rect l="0" t="0" r="r" b="b"/>
              <a:pathLst>
                <a:path w="801" h="710">
                  <a:moveTo>
                    <a:pt x="40" y="555"/>
                  </a:moveTo>
                  <a:cubicBezTo>
                    <a:pt x="5" y="585"/>
                    <a:pt x="0" y="638"/>
                    <a:pt x="30" y="672"/>
                  </a:cubicBezTo>
                  <a:cubicBezTo>
                    <a:pt x="59" y="706"/>
                    <a:pt x="112" y="710"/>
                    <a:pt x="147" y="680"/>
                  </a:cubicBezTo>
                  <a:cubicBezTo>
                    <a:pt x="762" y="155"/>
                    <a:pt x="762" y="155"/>
                    <a:pt x="762" y="155"/>
                  </a:cubicBezTo>
                  <a:cubicBezTo>
                    <a:pt x="797" y="125"/>
                    <a:pt x="801" y="72"/>
                    <a:pt x="772" y="38"/>
                  </a:cubicBezTo>
                  <a:cubicBezTo>
                    <a:pt x="742" y="4"/>
                    <a:pt x="690" y="0"/>
                    <a:pt x="655" y="30"/>
                  </a:cubicBezTo>
                  <a:lnTo>
                    <a:pt x="40" y="5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41" name="Freeform 32">
              <a:extLst>
                <a:ext uri="{FF2B5EF4-FFF2-40B4-BE49-F238E27FC236}">
                  <a16:creationId xmlns:a16="http://schemas.microsoft.com/office/drawing/2014/main" id="{5D3E6842-6199-1AC0-DAB7-29AA0E09EF84}"/>
                </a:ext>
              </a:extLst>
            </p:cNvPr>
            <p:cNvSpPr>
              <a:spLocks/>
            </p:cNvSpPr>
            <p:nvPr/>
          </p:nvSpPr>
          <p:spPr bwMode="auto">
            <a:xfrm>
              <a:off x="3816" y="2144"/>
              <a:ext cx="74" cy="66"/>
            </a:xfrm>
            <a:custGeom>
              <a:avLst/>
              <a:gdLst>
                <a:gd name="T0" fmla="*/ 190 w 1243"/>
                <a:gd name="T1" fmla="*/ 1059 h 1097"/>
                <a:gd name="T2" fmla="*/ 1194 w 1243"/>
                <a:gd name="T3" fmla="*/ 202 h 1097"/>
                <a:gd name="T4" fmla="*/ 1205 w 1243"/>
                <a:gd name="T5" fmla="*/ 50 h 1097"/>
                <a:gd name="T6" fmla="*/ 1054 w 1243"/>
                <a:gd name="T7" fmla="*/ 38 h 1097"/>
                <a:gd name="T8" fmla="*/ 50 w 1243"/>
                <a:gd name="T9" fmla="*/ 895 h 1097"/>
                <a:gd name="T10" fmla="*/ 39 w 1243"/>
                <a:gd name="T11" fmla="*/ 1047 h 1097"/>
                <a:gd name="T12" fmla="*/ 190 w 1243"/>
                <a:gd name="T13" fmla="*/ 1059 h 1097"/>
              </a:gdLst>
              <a:ahLst/>
              <a:cxnLst>
                <a:cxn ang="0">
                  <a:pos x="T0" y="T1"/>
                </a:cxn>
                <a:cxn ang="0">
                  <a:pos x="T2" y="T3"/>
                </a:cxn>
                <a:cxn ang="0">
                  <a:pos x="T4" y="T5"/>
                </a:cxn>
                <a:cxn ang="0">
                  <a:pos x="T6" y="T7"/>
                </a:cxn>
                <a:cxn ang="0">
                  <a:pos x="T8" y="T9"/>
                </a:cxn>
                <a:cxn ang="0">
                  <a:pos x="T10" y="T11"/>
                </a:cxn>
                <a:cxn ang="0">
                  <a:pos x="T12" y="T13"/>
                </a:cxn>
              </a:cxnLst>
              <a:rect l="0" t="0" r="r" b="b"/>
              <a:pathLst>
                <a:path w="1243" h="1097">
                  <a:moveTo>
                    <a:pt x="190" y="1059"/>
                  </a:moveTo>
                  <a:cubicBezTo>
                    <a:pt x="1194" y="202"/>
                    <a:pt x="1194" y="202"/>
                    <a:pt x="1194" y="202"/>
                  </a:cubicBezTo>
                  <a:cubicBezTo>
                    <a:pt x="1238" y="163"/>
                    <a:pt x="1243" y="95"/>
                    <a:pt x="1205" y="50"/>
                  </a:cubicBezTo>
                  <a:cubicBezTo>
                    <a:pt x="1166" y="5"/>
                    <a:pt x="1098" y="0"/>
                    <a:pt x="1054" y="38"/>
                  </a:cubicBezTo>
                  <a:cubicBezTo>
                    <a:pt x="50" y="895"/>
                    <a:pt x="50" y="895"/>
                    <a:pt x="50" y="895"/>
                  </a:cubicBezTo>
                  <a:cubicBezTo>
                    <a:pt x="5" y="933"/>
                    <a:pt x="0" y="1002"/>
                    <a:pt x="39" y="1047"/>
                  </a:cubicBezTo>
                  <a:cubicBezTo>
                    <a:pt x="77" y="1092"/>
                    <a:pt x="145" y="1097"/>
                    <a:pt x="190" y="1059"/>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grpSp>
      <p:grpSp>
        <p:nvGrpSpPr>
          <p:cNvPr id="42" name="Group 41">
            <a:extLst>
              <a:ext uri="{FF2B5EF4-FFF2-40B4-BE49-F238E27FC236}">
                <a16:creationId xmlns:a16="http://schemas.microsoft.com/office/drawing/2014/main" id="{6B8CD9D2-B883-F90D-5A22-62027AF2AB06}"/>
              </a:ext>
            </a:extLst>
          </p:cNvPr>
          <p:cNvGrpSpPr>
            <a:grpSpLocks noChangeAspect="1"/>
          </p:cNvGrpSpPr>
          <p:nvPr/>
        </p:nvGrpSpPr>
        <p:grpSpPr>
          <a:xfrm rot="18959622">
            <a:off x="5205259" y="1870643"/>
            <a:ext cx="477983" cy="493600"/>
            <a:chOff x="2781300" y="3327401"/>
            <a:chExt cx="468313" cy="465138"/>
          </a:xfrm>
          <a:solidFill>
            <a:schemeClr val="bg1"/>
          </a:solidFill>
        </p:grpSpPr>
        <p:sp>
          <p:nvSpPr>
            <p:cNvPr id="43" name="Freeform 72">
              <a:extLst>
                <a:ext uri="{FF2B5EF4-FFF2-40B4-BE49-F238E27FC236}">
                  <a16:creationId xmlns:a16="http://schemas.microsoft.com/office/drawing/2014/main" id="{33DD8F0D-4CFD-62F6-50FF-52DF07754A64}"/>
                </a:ext>
              </a:extLst>
            </p:cNvPr>
            <p:cNvSpPr>
              <a:spLocks/>
            </p:cNvSpPr>
            <p:nvPr/>
          </p:nvSpPr>
          <p:spPr bwMode="auto">
            <a:xfrm>
              <a:off x="2781300" y="3424238"/>
              <a:ext cx="468313" cy="315913"/>
            </a:xfrm>
            <a:custGeom>
              <a:avLst/>
              <a:gdLst>
                <a:gd name="T0" fmla="*/ 20 w 235"/>
                <a:gd name="T1" fmla="*/ 92 h 158"/>
                <a:gd name="T2" fmla="*/ 26 w 235"/>
                <a:gd name="T3" fmla="*/ 97 h 158"/>
                <a:gd name="T4" fmla="*/ 77 w 235"/>
                <a:gd name="T5" fmla="*/ 149 h 158"/>
                <a:gd name="T6" fmla="*/ 77 w 235"/>
                <a:gd name="T7" fmla="*/ 157 h 158"/>
                <a:gd name="T8" fmla="*/ 70 w 235"/>
                <a:gd name="T9" fmla="*/ 156 h 158"/>
                <a:gd name="T10" fmla="*/ 47 w 235"/>
                <a:gd name="T11" fmla="*/ 132 h 158"/>
                <a:gd name="T12" fmla="*/ 14 w 235"/>
                <a:gd name="T13" fmla="*/ 100 h 158"/>
                <a:gd name="T14" fmla="*/ 12 w 235"/>
                <a:gd name="T15" fmla="*/ 98 h 158"/>
                <a:gd name="T16" fmla="*/ 9 w 235"/>
                <a:gd name="T17" fmla="*/ 101 h 158"/>
                <a:gd name="T18" fmla="*/ 2 w 235"/>
                <a:gd name="T19" fmla="*/ 101 h 158"/>
                <a:gd name="T20" fmla="*/ 3 w 235"/>
                <a:gd name="T21" fmla="*/ 94 h 158"/>
                <a:gd name="T22" fmla="*/ 25 w 235"/>
                <a:gd name="T23" fmla="*/ 79 h 158"/>
                <a:gd name="T24" fmla="*/ 75 w 235"/>
                <a:gd name="T25" fmla="*/ 64 h 158"/>
                <a:gd name="T26" fmla="*/ 152 w 235"/>
                <a:gd name="T27" fmla="*/ 52 h 158"/>
                <a:gd name="T28" fmla="*/ 155 w 235"/>
                <a:gd name="T29" fmla="*/ 52 h 158"/>
                <a:gd name="T30" fmla="*/ 153 w 235"/>
                <a:gd name="T31" fmla="*/ 50 h 158"/>
                <a:gd name="T32" fmla="*/ 153 w 235"/>
                <a:gd name="T33" fmla="*/ 44 h 158"/>
                <a:gd name="T34" fmla="*/ 160 w 235"/>
                <a:gd name="T35" fmla="*/ 43 h 158"/>
                <a:gd name="T36" fmla="*/ 166 w 235"/>
                <a:gd name="T37" fmla="*/ 49 h 158"/>
                <a:gd name="T38" fmla="*/ 169 w 235"/>
                <a:gd name="T39" fmla="*/ 50 h 158"/>
                <a:gd name="T40" fmla="*/ 196 w 235"/>
                <a:gd name="T41" fmla="*/ 46 h 158"/>
                <a:gd name="T42" fmla="*/ 194 w 235"/>
                <a:gd name="T43" fmla="*/ 44 h 158"/>
                <a:gd name="T44" fmla="*/ 161 w 235"/>
                <a:gd name="T45" fmla="*/ 11 h 158"/>
                <a:gd name="T46" fmla="*/ 159 w 235"/>
                <a:gd name="T47" fmla="*/ 2 h 158"/>
                <a:gd name="T48" fmla="*/ 168 w 235"/>
                <a:gd name="T49" fmla="*/ 4 h 158"/>
                <a:gd name="T50" fmla="*/ 205 w 235"/>
                <a:gd name="T51" fmla="*/ 42 h 158"/>
                <a:gd name="T52" fmla="*/ 210 w 235"/>
                <a:gd name="T53" fmla="*/ 43 h 158"/>
                <a:gd name="T54" fmla="*/ 227 w 235"/>
                <a:gd name="T55" fmla="*/ 35 h 158"/>
                <a:gd name="T56" fmla="*/ 234 w 235"/>
                <a:gd name="T57" fmla="*/ 35 h 158"/>
                <a:gd name="T58" fmla="*/ 233 w 235"/>
                <a:gd name="T59" fmla="*/ 42 h 158"/>
                <a:gd name="T60" fmla="*/ 223 w 235"/>
                <a:gd name="T61" fmla="*/ 49 h 158"/>
                <a:gd name="T62" fmla="*/ 194 w 235"/>
                <a:gd name="T63" fmla="*/ 56 h 158"/>
                <a:gd name="T64" fmla="*/ 119 w 235"/>
                <a:gd name="T65" fmla="*/ 67 h 158"/>
                <a:gd name="T66" fmla="*/ 57 w 235"/>
                <a:gd name="T67" fmla="*/ 78 h 158"/>
                <a:gd name="T68" fmla="*/ 55 w 235"/>
                <a:gd name="T69" fmla="*/ 79 h 158"/>
                <a:gd name="T70" fmla="*/ 57 w 235"/>
                <a:gd name="T71" fmla="*/ 81 h 158"/>
                <a:gd name="T72" fmla="*/ 89 w 235"/>
                <a:gd name="T73" fmla="*/ 113 h 158"/>
                <a:gd name="T74" fmla="*/ 91 w 235"/>
                <a:gd name="T75" fmla="*/ 117 h 158"/>
                <a:gd name="T76" fmla="*/ 88 w 235"/>
                <a:gd name="T77" fmla="*/ 122 h 158"/>
                <a:gd name="T78" fmla="*/ 82 w 235"/>
                <a:gd name="T79" fmla="*/ 121 h 158"/>
                <a:gd name="T80" fmla="*/ 66 w 235"/>
                <a:gd name="T81" fmla="*/ 104 h 158"/>
                <a:gd name="T82" fmla="*/ 45 w 235"/>
                <a:gd name="T83" fmla="*/ 84 h 158"/>
                <a:gd name="T84" fmla="*/ 42 w 235"/>
                <a:gd name="T85" fmla="*/ 83 h 158"/>
                <a:gd name="T86" fmla="*/ 20 w 235"/>
                <a:gd name="T87" fmla="*/ 9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5" h="158">
                  <a:moveTo>
                    <a:pt x="20" y="92"/>
                  </a:moveTo>
                  <a:cubicBezTo>
                    <a:pt x="23" y="94"/>
                    <a:pt x="24" y="96"/>
                    <a:pt x="26" y="97"/>
                  </a:cubicBezTo>
                  <a:cubicBezTo>
                    <a:pt x="43" y="114"/>
                    <a:pt x="60" y="131"/>
                    <a:pt x="77" y="149"/>
                  </a:cubicBezTo>
                  <a:cubicBezTo>
                    <a:pt x="80" y="151"/>
                    <a:pt x="80" y="154"/>
                    <a:pt x="77" y="157"/>
                  </a:cubicBezTo>
                  <a:cubicBezTo>
                    <a:pt x="75" y="158"/>
                    <a:pt x="72" y="158"/>
                    <a:pt x="70" y="156"/>
                  </a:cubicBezTo>
                  <a:cubicBezTo>
                    <a:pt x="62" y="148"/>
                    <a:pt x="54" y="140"/>
                    <a:pt x="47" y="132"/>
                  </a:cubicBezTo>
                  <a:cubicBezTo>
                    <a:pt x="36" y="121"/>
                    <a:pt x="25" y="111"/>
                    <a:pt x="14" y="100"/>
                  </a:cubicBezTo>
                  <a:cubicBezTo>
                    <a:pt x="14" y="99"/>
                    <a:pt x="13" y="99"/>
                    <a:pt x="12" y="98"/>
                  </a:cubicBezTo>
                  <a:cubicBezTo>
                    <a:pt x="11" y="99"/>
                    <a:pt x="10" y="100"/>
                    <a:pt x="9" y="101"/>
                  </a:cubicBezTo>
                  <a:cubicBezTo>
                    <a:pt x="7" y="103"/>
                    <a:pt x="4" y="103"/>
                    <a:pt x="2" y="101"/>
                  </a:cubicBezTo>
                  <a:cubicBezTo>
                    <a:pt x="0" y="99"/>
                    <a:pt x="0" y="96"/>
                    <a:pt x="3" y="94"/>
                  </a:cubicBezTo>
                  <a:cubicBezTo>
                    <a:pt x="9" y="88"/>
                    <a:pt x="17" y="83"/>
                    <a:pt x="25" y="79"/>
                  </a:cubicBezTo>
                  <a:cubicBezTo>
                    <a:pt x="41" y="72"/>
                    <a:pt x="58" y="68"/>
                    <a:pt x="75" y="64"/>
                  </a:cubicBezTo>
                  <a:cubicBezTo>
                    <a:pt x="100" y="59"/>
                    <a:pt x="126" y="56"/>
                    <a:pt x="152" y="52"/>
                  </a:cubicBezTo>
                  <a:cubicBezTo>
                    <a:pt x="153" y="52"/>
                    <a:pt x="154" y="52"/>
                    <a:pt x="155" y="52"/>
                  </a:cubicBezTo>
                  <a:cubicBezTo>
                    <a:pt x="154" y="51"/>
                    <a:pt x="153" y="51"/>
                    <a:pt x="153" y="50"/>
                  </a:cubicBezTo>
                  <a:cubicBezTo>
                    <a:pt x="151" y="48"/>
                    <a:pt x="151" y="45"/>
                    <a:pt x="153" y="44"/>
                  </a:cubicBezTo>
                  <a:cubicBezTo>
                    <a:pt x="155" y="42"/>
                    <a:pt x="158" y="41"/>
                    <a:pt x="160" y="43"/>
                  </a:cubicBezTo>
                  <a:cubicBezTo>
                    <a:pt x="162" y="45"/>
                    <a:pt x="164" y="47"/>
                    <a:pt x="166" y="49"/>
                  </a:cubicBezTo>
                  <a:cubicBezTo>
                    <a:pt x="167" y="50"/>
                    <a:pt x="168" y="50"/>
                    <a:pt x="169" y="50"/>
                  </a:cubicBezTo>
                  <a:cubicBezTo>
                    <a:pt x="177" y="49"/>
                    <a:pt x="186" y="47"/>
                    <a:pt x="196" y="46"/>
                  </a:cubicBezTo>
                  <a:cubicBezTo>
                    <a:pt x="195" y="45"/>
                    <a:pt x="195" y="45"/>
                    <a:pt x="194" y="44"/>
                  </a:cubicBezTo>
                  <a:cubicBezTo>
                    <a:pt x="183" y="33"/>
                    <a:pt x="172" y="22"/>
                    <a:pt x="161" y="11"/>
                  </a:cubicBezTo>
                  <a:cubicBezTo>
                    <a:pt x="157" y="8"/>
                    <a:pt x="157" y="5"/>
                    <a:pt x="159" y="2"/>
                  </a:cubicBezTo>
                  <a:cubicBezTo>
                    <a:pt x="161" y="0"/>
                    <a:pt x="164" y="1"/>
                    <a:pt x="168" y="4"/>
                  </a:cubicBezTo>
                  <a:cubicBezTo>
                    <a:pt x="180" y="16"/>
                    <a:pt x="193" y="29"/>
                    <a:pt x="205" y="42"/>
                  </a:cubicBezTo>
                  <a:cubicBezTo>
                    <a:pt x="207" y="43"/>
                    <a:pt x="208" y="43"/>
                    <a:pt x="210" y="43"/>
                  </a:cubicBezTo>
                  <a:cubicBezTo>
                    <a:pt x="216" y="41"/>
                    <a:pt x="222" y="39"/>
                    <a:pt x="227" y="35"/>
                  </a:cubicBezTo>
                  <a:cubicBezTo>
                    <a:pt x="229" y="33"/>
                    <a:pt x="232" y="33"/>
                    <a:pt x="234" y="35"/>
                  </a:cubicBezTo>
                  <a:cubicBezTo>
                    <a:pt x="235" y="37"/>
                    <a:pt x="235" y="40"/>
                    <a:pt x="233" y="42"/>
                  </a:cubicBezTo>
                  <a:cubicBezTo>
                    <a:pt x="230" y="45"/>
                    <a:pt x="226" y="47"/>
                    <a:pt x="223" y="49"/>
                  </a:cubicBezTo>
                  <a:cubicBezTo>
                    <a:pt x="213" y="53"/>
                    <a:pt x="204" y="55"/>
                    <a:pt x="194" y="56"/>
                  </a:cubicBezTo>
                  <a:cubicBezTo>
                    <a:pt x="169" y="60"/>
                    <a:pt x="144" y="63"/>
                    <a:pt x="119" y="67"/>
                  </a:cubicBezTo>
                  <a:cubicBezTo>
                    <a:pt x="98" y="70"/>
                    <a:pt x="77" y="73"/>
                    <a:pt x="57" y="78"/>
                  </a:cubicBezTo>
                  <a:cubicBezTo>
                    <a:pt x="56" y="78"/>
                    <a:pt x="56" y="79"/>
                    <a:pt x="55" y="79"/>
                  </a:cubicBezTo>
                  <a:cubicBezTo>
                    <a:pt x="55" y="80"/>
                    <a:pt x="56" y="81"/>
                    <a:pt x="57" y="81"/>
                  </a:cubicBezTo>
                  <a:cubicBezTo>
                    <a:pt x="67" y="92"/>
                    <a:pt x="78" y="102"/>
                    <a:pt x="89" y="113"/>
                  </a:cubicBezTo>
                  <a:cubicBezTo>
                    <a:pt x="89" y="114"/>
                    <a:pt x="90" y="115"/>
                    <a:pt x="91" y="117"/>
                  </a:cubicBezTo>
                  <a:cubicBezTo>
                    <a:pt x="91" y="119"/>
                    <a:pt x="90" y="121"/>
                    <a:pt x="88" y="122"/>
                  </a:cubicBezTo>
                  <a:cubicBezTo>
                    <a:pt x="86" y="123"/>
                    <a:pt x="84" y="122"/>
                    <a:pt x="82" y="121"/>
                  </a:cubicBezTo>
                  <a:cubicBezTo>
                    <a:pt x="77" y="115"/>
                    <a:pt x="71" y="110"/>
                    <a:pt x="66" y="104"/>
                  </a:cubicBezTo>
                  <a:cubicBezTo>
                    <a:pt x="59" y="97"/>
                    <a:pt x="52" y="91"/>
                    <a:pt x="45" y="84"/>
                  </a:cubicBezTo>
                  <a:cubicBezTo>
                    <a:pt x="44" y="83"/>
                    <a:pt x="43" y="82"/>
                    <a:pt x="42" y="83"/>
                  </a:cubicBezTo>
                  <a:cubicBezTo>
                    <a:pt x="35" y="86"/>
                    <a:pt x="28" y="89"/>
                    <a:pt x="20"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1965"/>
                </a:solidFill>
                <a:effectLst/>
                <a:uLnTx/>
                <a:uFillTx/>
                <a:latin typeface="Verdana" pitchFamily="34" charset="0"/>
                <a:ea typeface="+mn-ea"/>
                <a:cs typeface="Arial" charset="0"/>
              </a:endParaRPr>
            </a:p>
          </p:txBody>
        </p:sp>
        <p:sp>
          <p:nvSpPr>
            <p:cNvPr id="44" name="Freeform 73">
              <a:extLst>
                <a:ext uri="{FF2B5EF4-FFF2-40B4-BE49-F238E27FC236}">
                  <a16:creationId xmlns:a16="http://schemas.microsoft.com/office/drawing/2014/main" id="{37740418-CFE6-78B0-39FE-0E14493A8AA8}"/>
                </a:ext>
              </a:extLst>
            </p:cNvPr>
            <p:cNvSpPr>
              <a:spLocks/>
            </p:cNvSpPr>
            <p:nvPr/>
          </p:nvSpPr>
          <p:spPr bwMode="auto">
            <a:xfrm>
              <a:off x="3024187" y="3327401"/>
              <a:ext cx="173038" cy="203200"/>
            </a:xfrm>
            <a:custGeom>
              <a:avLst/>
              <a:gdLst>
                <a:gd name="T0" fmla="*/ 15 w 87"/>
                <a:gd name="T1" fmla="*/ 60 h 102"/>
                <a:gd name="T2" fmla="*/ 11 w 87"/>
                <a:gd name="T3" fmla="*/ 88 h 102"/>
                <a:gd name="T4" fmla="*/ 10 w 87"/>
                <a:gd name="T5" fmla="*/ 97 h 102"/>
                <a:gd name="T6" fmla="*/ 4 w 87"/>
                <a:gd name="T7" fmla="*/ 102 h 102"/>
                <a:gd name="T8" fmla="*/ 0 w 87"/>
                <a:gd name="T9" fmla="*/ 96 h 102"/>
                <a:gd name="T10" fmla="*/ 12 w 87"/>
                <a:gd name="T11" fmla="*/ 24 h 102"/>
                <a:gd name="T12" fmla="*/ 17 w 87"/>
                <a:gd name="T13" fmla="*/ 9 h 102"/>
                <a:gd name="T14" fmla="*/ 22 w 87"/>
                <a:gd name="T15" fmla="*/ 2 h 102"/>
                <a:gd name="T16" fmla="*/ 29 w 87"/>
                <a:gd name="T17" fmla="*/ 2 h 102"/>
                <a:gd name="T18" fmla="*/ 29 w 87"/>
                <a:gd name="T19" fmla="*/ 8 h 102"/>
                <a:gd name="T20" fmla="*/ 27 w 87"/>
                <a:gd name="T21" fmla="*/ 11 h 102"/>
                <a:gd name="T22" fmla="*/ 29 w 87"/>
                <a:gd name="T23" fmla="*/ 13 h 102"/>
                <a:gd name="T24" fmla="*/ 84 w 87"/>
                <a:gd name="T25" fmla="*/ 68 h 102"/>
                <a:gd name="T26" fmla="*/ 87 w 87"/>
                <a:gd name="T27" fmla="*/ 71 h 102"/>
                <a:gd name="T28" fmla="*/ 84 w 87"/>
                <a:gd name="T29" fmla="*/ 77 h 102"/>
                <a:gd name="T30" fmla="*/ 78 w 87"/>
                <a:gd name="T31" fmla="*/ 76 h 102"/>
                <a:gd name="T32" fmla="*/ 64 w 87"/>
                <a:gd name="T33" fmla="*/ 61 h 102"/>
                <a:gd name="T34" fmla="*/ 25 w 87"/>
                <a:gd name="T35" fmla="*/ 23 h 102"/>
                <a:gd name="T36" fmla="*/ 23 w 87"/>
                <a:gd name="T37" fmla="*/ 20 h 102"/>
                <a:gd name="T38" fmla="*/ 18 w 87"/>
                <a:gd name="T39" fmla="*/ 39 h 102"/>
                <a:gd name="T40" fmla="*/ 22 w 87"/>
                <a:gd name="T41" fmla="*/ 53 h 102"/>
                <a:gd name="T42" fmla="*/ 49 w 87"/>
                <a:gd name="T43" fmla="*/ 80 h 102"/>
                <a:gd name="T44" fmla="*/ 50 w 87"/>
                <a:gd name="T45" fmla="*/ 81 h 102"/>
                <a:gd name="T46" fmla="*/ 50 w 87"/>
                <a:gd name="T47" fmla="*/ 88 h 102"/>
                <a:gd name="T48" fmla="*/ 43 w 87"/>
                <a:gd name="T49" fmla="*/ 88 h 102"/>
                <a:gd name="T50" fmla="*/ 35 w 87"/>
                <a:gd name="T51" fmla="*/ 80 h 102"/>
                <a:gd name="T52" fmla="*/ 16 w 87"/>
                <a:gd name="T53" fmla="*/ 60 h 102"/>
                <a:gd name="T54" fmla="*/ 15 w 87"/>
                <a:gd name="T55" fmla="*/ 6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7" h="102">
                  <a:moveTo>
                    <a:pt x="15" y="60"/>
                  </a:moveTo>
                  <a:cubicBezTo>
                    <a:pt x="13" y="69"/>
                    <a:pt x="12" y="79"/>
                    <a:pt x="11" y="88"/>
                  </a:cubicBezTo>
                  <a:cubicBezTo>
                    <a:pt x="11" y="91"/>
                    <a:pt x="10" y="94"/>
                    <a:pt x="10" y="97"/>
                  </a:cubicBezTo>
                  <a:cubicBezTo>
                    <a:pt x="9" y="100"/>
                    <a:pt x="7" y="102"/>
                    <a:pt x="4" y="102"/>
                  </a:cubicBezTo>
                  <a:cubicBezTo>
                    <a:pt x="1" y="102"/>
                    <a:pt x="0" y="99"/>
                    <a:pt x="0" y="96"/>
                  </a:cubicBezTo>
                  <a:cubicBezTo>
                    <a:pt x="3" y="72"/>
                    <a:pt x="5" y="48"/>
                    <a:pt x="12" y="24"/>
                  </a:cubicBezTo>
                  <a:cubicBezTo>
                    <a:pt x="13" y="19"/>
                    <a:pt x="15" y="14"/>
                    <a:pt x="17" y="9"/>
                  </a:cubicBezTo>
                  <a:cubicBezTo>
                    <a:pt x="18" y="6"/>
                    <a:pt x="20" y="4"/>
                    <a:pt x="22" y="2"/>
                  </a:cubicBezTo>
                  <a:cubicBezTo>
                    <a:pt x="24" y="0"/>
                    <a:pt x="27" y="0"/>
                    <a:pt x="29" y="2"/>
                  </a:cubicBezTo>
                  <a:cubicBezTo>
                    <a:pt x="31" y="3"/>
                    <a:pt x="31" y="6"/>
                    <a:pt x="29" y="8"/>
                  </a:cubicBezTo>
                  <a:cubicBezTo>
                    <a:pt x="29" y="9"/>
                    <a:pt x="28" y="10"/>
                    <a:pt x="27" y="11"/>
                  </a:cubicBezTo>
                  <a:cubicBezTo>
                    <a:pt x="28" y="11"/>
                    <a:pt x="28" y="12"/>
                    <a:pt x="29" y="13"/>
                  </a:cubicBezTo>
                  <a:cubicBezTo>
                    <a:pt x="47" y="31"/>
                    <a:pt x="66" y="50"/>
                    <a:pt x="84" y="68"/>
                  </a:cubicBezTo>
                  <a:cubicBezTo>
                    <a:pt x="85" y="69"/>
                    <a:pt x="86" y="70"/>
                    <a:pt x="87" y="71"/>
                  </a:cubicBezTo>
                  <a:cubicBezTo>
                    <a:pt x="87" y="74"/>
                    <a:pt x="86" y="76"/>
                    <a:pt x="84" y="77"/>
                  </a:cubicBezTo>
                  <a:cubicBezTo>
                    <a:pt x="82" y="78"/>
                    <a:pt x="80" y="77"/>
                    <a:pt x="78" y="76"/>
                  </a:cubicBezTo>
                  <a:cubicBezTo>
                    <a:pt x="73" y="71"/>
                    <a:pt x="69" y="66"/>
                    <a:pt x="64" y="61"/>
                  </a:cubicBezTo>
                  <a:cubicBezTo>
                    <a:pt x="51" y="48"/>
                    <a:pt x="38" y="35"/>
                    <a:pt x="25" y="23"/>
                  </a:cubicBezTo>
                  <a:cubicBezTo>
                    <a:pt x="24" y="22"/>
                    <a:pt x="24" y="21"/>
                    <a:pt x="23" y="20"/>
                  </a:cubicBezTo>
                  <a:cubicBezTo>
                    <a:pt x="21" y="27"/>
                    <a:pt x="20" y="33"/>
                    <a:pt x="18" y="39"/>
                  </a:cubicBezTo>
                  <a:cubicBezTo>
                    <a:pt x="16" y="45"/>
                    <a:pt x="18" y="49"/>
                    <a:pt x="22" y="53"/>
                  </a:cubicBezTo>
                  <a:cubicBezTo>
                    <a:pt x="32" y="62"/>
                    <a:pt x="40" y="71"/>
                    <a:pt x="49" y="80"/>
                  </a:cubicBezTo>
                  <a:cubicBezTo>
                    <a:pt x="49" y="80"/>
                    <a:pt x="50" y="80"/>
                    <a:pt x="50" y="81"/>
                  </a:cubicBezTo>
                  <a:cubicBezTo>
                    <a:pt x="52" y="83"/>
                    <a:pt x="52" y="86"/>
                    <a:pt x="50" y="88"/>
                  </a:cubicBezTo>
                  <a:cubicBezTo>
                    <a:pt x="48" y="89"/>
                    <a:pt x="45" y="90"/>
                    <a:pt x="43" y="88"/>
                  </a:cubicBezTo>
                  <a:cubicBezTo>
                    <a:pt x="40" y="85"/>
                    <a:pt x="38" y="83"/>
                    <a:pt x="35" y="80"/>
                  </a:cubicBezTo>
                  <a:cubicBezTo>
                    <a:pt x="29" y="73"/>
                    <a:pt x="22" y="66"/>
                    <a:pt x="16" y="60"/>
                  </a:cubicBezTo>
                  <a:cubicBezTo>
                    <a:pt x="15" y="60"/>
                    <a:pt x="15" y="60"/>
                    <a:pt x="15"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1965"/>
                </a:solidFill>
                <a:effectLst/>
                <a:uLnTx/>
                <a:uFillTx/>
                <a:latin typeface="Verdana" pitchFamily="34" charset="0"/>
                <a:ea typeface="+mn-ea"/>
                <a:cs typeface="Arial" charset="0"/>
              </a:endParaRPr>
            </a:p>
          </p:txBody>
        </p:sp>
        <p:sp>
          <p:nvSpPr>
            <p:cNvPr id="45" name="Freeform 74">
              <a:extLst>
                <a:ext uri="{FF2B5EF4-FFF2-40B4-BE49-F238E27FC236}">
                  <a16:creationId xmlns:a16="http://schemas.microsoft.com/office/drawing/2014/main" id="{A3EBDBBF-B5B3-C64F-DC47-D99135706600}"/>
                </a:ext>
              </a:extLst>
            </p:cNvPr>
            <p:cNvSpPr>
              <a:spLocks/>
            </p:cNvSpPr>
            <p:nvPr/>
          </p:nvSpPr>
          <p:spPr bwMode="auto">
            <a:xfrm>
              <a:off x="2882900" y="3571876"/>
              <a:ext cx="152400" cy="220663"/>
            </a:xfrm>
            <a:custGeom>
              <a:avLst/>
              <a:gdLst>
                <a:gd name="T0" fmla="*/ 50 w 77"/>
                <a:gd name="T1" fmla="*/ 75 h 111"/>
                <a:gd name="T2" fmla="*/ 58 w 77"/>
                <a:gd name="T3" fmla="*/ 51 h 111"/>
                <a:gd name="T4" fmla="*/ 57 w 77"/>
                <a:gd name="T5" fmla="*/ 48 h 111"/>
                <a:gd name="T6" fmla="*/ 38 w 77"/>
                <a:gd name="T7" fmla="*/ 30 h 111"/>
                <a:gd name="T8" fmla="*/ 36 w 77"/>
                <a:gd name="T9" fmla="*/ 25 h 111"/>
                <a:gd name="T10" fmla="*/ 39 w 77"/>
                <a:gd name="T11" fmla="*/ 21 h 111"/>
                <a:gd name="T12" fmla="*/ 45 w 77"/>
                <a:gd name="T13" fmla="*/ 23 h 111"/>
                <a:gd name="T14" fmla="*/ 58 w 77"/>
                <a:gd name="T15" fmla="*/ 36 h 111"/>
                <a:gd name="T16" fmla="*/ 60 w 77"/>
                <a:gd name="T17" fmla="*/ 39 h 111"/>
                <a:gd name="T18" fmla="*/ 61 w 77"/>
                <a:gd name="T19" fmla="*/ 38 h 111"/>
                <a:gd name="T20" fmla="*/ 65 w 77"/>
                <a:gd name="T21" fmla="*/ 18 h 111"/>
                <a:gd name="T22" fmla="*/ 67 w 77"/>
                <a:gd name="T23" fmla="*/ 5 h 111"/>
                <a:gd name="T24" fmla="*/ 72 w 77"/>
                <a:gd name="T25" fmla="*/ 0 h 111"/>
                <a:gd name="T26" fmla="*/ 76 w 77"/>
                <a:gd name="T27" fmla="*/ 6 h 111"/>
                <a:gd name="T28" fmla="*/ 57 w 77"/>
                <a:gd name="T29" fmla="*/ 83 h 111"/>
                <a:gd name="T30" fmla="*/ 41 w 77"/>
                <a:gd name="T31" fmla="*/ 109 h 111"/>
                <a:gd name="T32" fmla="*/ 38 w 77"/>
                <a:gd name="T33" fmla="*/ 111 h 111"/>
                <a:gd name="T34" fmla="*/ 33 w 77"/>
                <a:gd name="T35" fmla="*/ 109 h 111"/>
                <a:gd name="T36" fmla="*/ 34 w 77"/>
                <a:gd name="T37" fmla="*/ 102 h 111"/>
                <a:gd name="T38" fmla="*/ 43 w 77"/>
                <a:gd name="T39" fmla="*/ 91 h 111"/>
                <a:gd name="T40" fmla="*/ 41 w 77"/>
                <a:gd name="T41" fmla="*/ 80 h 111"/>
                <a:gd name="T42" fmla="*/ 3 w 77"/>
                <a:gd name="T43" fmla="*/ 42 h 111"/>
                <a:gd name="T44" fmla="*/ 2 w 77"/>
                <a:gd name="T45" fmla="*/ 41 h 111"/>
                <a:gd name="T46" fmla="*/ 2 w 77"/>
                <a:gd name="T47" fmla="*/ 34 h 111"/>
                <a:gd name="T48" fmla="*/ 9 w 77"/>
                <a:gd name="T49" fmla="*/ 34 h 111"/>
                <a:gd name="T50" fmla="*/ 22 w 77"/>
                <a:gd name="T51" fmla="*/ 47 h 111"/>
                <a:gd name="T52" fmla="*/ 48 w 77"/>
                <a:gd name="T53" fmla="*/ 73 h 111"/>
                <a:gd name="T54" fmla="*/ 50 w 77"/>
                <a:gd name="T55" fmla="*/ 7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 h="111">
                  <a:moveTo>
                    <a:pt x="50" y="75"/>
                  </a:moveTo>
                  <a:cubicBezTo>
                    <a:pt x="53" y="67"/>
                    <a:pt x="55" y="59"/>
                    <a:pt x="58" y="51"/>
                  </a:cubicBezTo>
                  <a:cubicBezTo>
                    <a:pt x="58" y="50"/>
                    <a:pt x="57" y="49"/>
                    <a:pt x="57" y="48"/>
                  </a:cubicBezTo>
                  <a:cubicBezTo>
                    <a:pt x="50" y="42"/>
                    <a:pt x="44" y="36"/>
                    <a:pt x="38" y="30"/>
                  </a:cubicBezTo>
                  <a:cubicBezTo>
                    <a:pt x="37" y="29"/>
                    <a:pt x="36" y="27"/>
                    <a:pt x="36" y="25"/>
                  </a:cubicBezTo>
                  <a:cubicBezTo>
                    <a:pt x="36" y="24"/>
                    <a:pt x="38" y="22"/>
                    <a:pt x="39" y="21"/>
                  </a:cubicBezTo>
                  <a:cubicBezTo>
                    <a:pt x="41" y="20"/>
                    <a:pt x="43" y="21"/>
                    <a:pt x="45" y="23"/>
                  </a:cubicBezTo>
                  <a:cubicBezTo>
                    <a:pt x="49" y="27"/>
                    <a:pt x="53" y="31"/>
                    <a:pt x="58" y="36"/>
                  </a:cubicBezTo>
                  <a:cubicBezTo>
                    <a:pt x="59" y="37"/>
                    <a:pt x="59" y="38"/>
                    <a:pt x="60" y="39"/>
                  </a:cubicBezTo>
                  <a:cubicBezTo>
                    <a:pt x="60" y="38"/>
                    <a:pt x="61" y="38"/>
                    <a:pt x="61" y="38"/>
                  </a:cubicBezTo>
                  <a:cubicBezTo>
                    <a:pt x="62" y="31"/>
                    <a:pt x="63" y="25"/>
                    <a:pt x="65" y="18"/>
                  </a:cubicBezTo>
                  <a:cubicBezTo>
                    <a:pt x="65" y="13"/>
                    <a:pt x="66" y="9"/>
                    <a:pt x="67" y="5"/>
                  </a:cubicBezTo>
                  <a:cubicBezTo>
                    <a:pt x="67" y="1"/>
                    <a:pt x="69" y="0"/>
                    <a:pt x="72" y="0"/>
                  </a:cubicBezTo>
                  <a:cubicBezTo>
                    <a:pt x="75" y="1"/>
                    <a:pt x="77" y="3"/>
                    <a:pt x="76" y="6"/>
                  </a:cubicBezTo>
                  <a:cubicBezTo>
                    <a:pt x="72" y="32"/>
                    <a:pt x="68" y="59"/>
                    <a:pt x="57" y="83"/>
                  </a:cubicBezTo>
                  <a:cubicBezTo>
                    <a:pt x="53" y="93"/>
                    <a:pt x="49" y="101"/>
                    <a:pt x="41" y="109"/>
                  </a:cubicBezTo>
                  <a:cubicBezTo>
                    <a:pt x="41" y="110"/>
                    <a:pt x="39" y="110"/>
                    <a:pt x="38" y="111"/>
                  </a:cubicBezTo>
                  <a:cubicBezTo>
                    <a:pt x="36" y="111"/>
                    <a:pt x="34" y="111"/>
                    <a:pt x="33" y="109"/>
                  </a:cubicBezTo>
                  <a:cubicBezTo>
                    <a:pt x="32" y="106"/>
                    <a:pt x="32" y="104"/>
                    <a:pt x="34" y="102"/>
                  </a:cubicBezTo>
                  <a:cubicBezTo>
                    <a:pt x="37" y="99"/>
                    <a:pt x="40" y="95"/>
                    <a:pt x="43" y="91"/>
                  </a:cubicBezTo>
                  <a:cubicBezTo>
                    <a:pt x="46" y="85"/>
                    <a:pt x="46" y="85"/>
                    <a:pt x="41" y="80"/>
                  </a:cubicBezTo>
                  <a:cubicBezTo>
                    <a:pt x="29" y="68"/>
                    <a:pt x="16" y="55"/>
                    <a:pt x="3" y="42"/>
                  </a:cubicBezTo>
                  <a:cubicBezTo>
                    <a:pt x="3" y="42"/>
                    <a:pt x="3" y="42"/>
                    <a:pt x="2" y="41"/>
                  </a:cubicBezTo>
                  <a:cubicBezTo>
                    <a:pt x="0" y="39"/>
                    <a:pt x="0" y="36"/>
                    <a:pt x="2" y="34"/>
                  </a:cubicBezTo>
                  <a:cubicBezTo>
                    <a:pt x="4" y="32"/>
                    <a:pt x="7" y="32"/>
                    <a:pt x="9" y="34"/>
                  </a:cubicBezTo>
                  <a:cubicBezTo>
                    <a:pt x="14" y="39"/>
                    <a:pt x="18" y="43"/>
                    <a:pt x="22" y="47"/>
                  </a:cubicBezTo>
                  <a:cubicBezTo>
                    <a:pt x="31" y="56"/>
                    <a:pt x="40" y="65"/>
                    <a:pt x="48" y="73"/>
                  </a:cubicBezTo>
                  <a:cubicBezTo>
                    <a:pt x="49" y="74"/>
                    <a:pt x="49" y="74"/>
                    <a:pt x="50"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1965"/>
                </a:solidFill>
                <a:effectLst/>
                <a:uLnTx/>
                <a:uFillTx/>
                <a:latin typeface="Verdana" pitchFamily="34" charset="0"/>
                <a:ea typeface="+mn-ea"/>
                <a:cs typeface="Arial" charset="0"/>
              </a:endParaRPr>
            </a:p>
          </p:txBody>
        </p:sp>
        <p:sp>
          <p:nvSpPr>
            <p:cNvPr id="46" name="Freeform 75">
              <a:extLst>
                <a:ext uri="{FF2B5EF4-FFF2-40B4-BE49-F238E27FC236}">
                  <a16:creationId xmlns:a16="http://schemas.microsoft.com/office/drawing/2014/main" id="{0C132596-84B1-BE0F-8DB6-E26F34C45443}"/>
                </a:ext>
              </a:extLst>
            </p:cNvPr>
            <p:cNvSpPr>
              <a:spLocks/>
            </p:cNvSpPr>
            <p:nvPr/>
          </p:nvSpPr>
          <p:spPr bwMode="auto">
            <a:xfrm>
              <a:off x="2956300" y="3568955"/>
              <a:ext cx="46038" cy="46038"/>
            </a:xfrm>
            <a:custGeom>
              <a:avLst/>
              <a:gdLst>
                <a:gd name="T0" fmla="*/ 23 w 23"/>
                <a:gd name="T1" fmla="*/ 18 h 23"/>
                <a:gd name="T2" fmla="*/ 20 w 23"/>
                <a:gd name="T3" fmla="*/ 21 h 23"/>
                <a:gd name="T4" fmla="*/ 15 w 23"/>
                <a:gd name="T5" fmla="*/ 21 h 23"/>
                <a:gd name="T6" fmla="*/ 2 w 23"/>
                <a:gd name="T7" fmla="*/ 8 h 23"/>
                <a:gd name="T8" fmla="*/ 2 w 23"/>
                <a:gd name="T9" fmla="*/ 2 h 23"/>
                <a:gd name="T10" fmla="*/ 9 w 23"/>
                <a:gd name="T11" fmla="*/ 2 h 23"/>
                <a:gd name="T12" fmla="*/ 21 w 23"/>
                <a:gd name="T13" fmla="*/ 14 h 23"/>
                <a:gd name="T14" fmla="*/ 23 w 23"/>
                <a:gd name="T15" fmla="*/ 18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3">
                  <a:moveTo>
                    <a:pt x="23" y="18"/>
                  </a:moveTo>
                  <a:cubicBezTo>
                    <a:pt x="22" y="19"/>
                    <a:pt x="21" y="20"/>
                    <a:pt x="20" y="21"/>
                  </a:cubicBezTo>
                  <a:cubicBezTo>
                    <a:pt x="18" y="23"/>
                    <a:pt x="16" y="22"/>
                    <a:pt x="15" y="21"/>
                  </a:cubicBezTo>
                  <a:cubicBezTo>
                    <a:pt x="10" y="17"/>
                    <a:pt x="6" y="13"/>
                    <a:pt x="2" y="8"/>
                  </a:cubicBezTo>
                  <a:cubicBezTo>
                    <a:pt x="0" y="6"/>
                    <a:pt x="1" y="4"/>
                    <a:pt x="2" y="2"/>
                  </a:cubicBezTo>
                  <a:cubicBezTo>
                    <a:pt x="4" y="0"/>
                    <a:pt x="7" y="0"/>
                    <a:pt x="9" y="2"/>
                  </a:cubicBezTo>
                  <a:cubicBezTo>
                    <a:pt x="13" y="6"/>
                    <a:pt x="17" y="10"/>
                    <a:pt x="21" y="14"/>
                  </a:cubicBezTo>
                  <a:cubicBezTo>
                    <a:pt x="22" y="15"/>
                    <a:pt x="22" y="16"/>
                    <a:pt x="2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1965"/>
                </a:solidFill>
                <a:effectLst/>
                <a:uLnTx/>
                <a:uFillTx/>
                <a:latin typeface="Verdana" pitchFamily="34" charset="0"/>
                <a:ea typeface="+mn-ea"/>
                <a:cs typeface="Arial" charset="0"/>
              </a:endParaRPr>
            </a:p>
          </p:txBody>
        </p:sp>
      </p:grpSp>
      <p:sp>
        <p:nvSpPr>
          <p:cNvPr id="47" name="TextBox 46">
            <a:extLst>
              <a:ext uri="{FF2B5EF4-FFF2-40B4-BE49-F238E27FC236}">
                <a16:creationId xmlns:a16="http://schemas.microsoft.com/office/drawing/2014/main" id="{491F1BF9-656E-38FE-E050-C450028B59B6}"/>
              </a:ext>
            </a:extLst>
          </p:cNvPr>
          <p:cNvSpPr txBox="1"/>
          <p:nvPr/>
        </p:nvSpPr>
        <p:spPr>
          <a:xfrm>
            <a:off x="577656" y="1608127"/>
            <a:ext cx="2801998" cy="369332"/>
          </a:xfrm>
          <a:prstGeom prst="rect">
            <a:avLst/>
          </a:prstGeom>
          <a:noFill/>
        </p:spPr>
        <p:txBody>
          <a:bodyPr wrap="square">
            <a:spAutoFit/>
          </a:bodyPr>
          <a:lstStyle/>
          <a:p>
            <a:r>
              <a:rPr lang="en-US" b="1"/>
              <a:t>Syndromic obesity</a:t>
            </a:r>
            <a:endParaRPr lang="en-CA" b="1"/>
          </a:p>
        </p:txBody>
      </p:sp>
      <p:pic>
        <p:nvPicPr>
          <p:cNvPr id="5" name="Graphic 4" descr="Child with balloon outline">
            <a:extLst>
              <a:ext uri="{FF2B5EF4-FFF2-40B4-BE49-F238E27FC236}">
                <a16:creationId xmlns:a16="http://schemas.microsoft.com/office/drawing/2014/main" id="{42C3923D-14B4-4441-936D-F9B165A374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91178" y="1689341"/>
            <a:ext cx="3324570" cy="3324570"/>
          </a:xfrm>
          <a:prstGeom prst="rect">
            <a:avLst/>
          </a:prstGeom>
        </p:spPr>
      </p:pic>
    </p:spTree>
    <p:extLst>
      <p:ext uri="{BB962C8B-B14F-4D97-AF65-F5344CB8AC3E}">
        <p14:creationId xmlns:p14="http://schemas.microsoft.com/office/powerpoint/2010/main" val="2876401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58790-CA50-4916-6A10-35BEB5DED9D0}"/>
              </a:ext>
            </a:extLst>
          </p:cNvPr>
          <p:cNvSpPr>
            <a:spLocks noGrp="1"/>
          </p:cNvSpPr>
          <p:nvPr>
            <p:ph type="title"/>
          </p:nvPr>
        </p:nvSpPr>
        <p:spPr/>
        <p:txBody>
          <a:bodyPr/>
          <a:lstStyle/>
          <a:p>
            <a:r>
              <a:rPr lang="en-CA"/>
              <a:t>Proposed external causes of pediatric obesity</a:t>
            </a:r>
          </a:p>
        </p:txBody>
      </p:sp>
      <p:sp>
        <p:nvSpPr>
          <p:cNvPr id="3" name="Text Placeholder 2">
            <a:extLst>
              <a:ext uri="{FF2B5EF4-FFF2-40B4-BE49-F238E27FC236}">
                <a16:creationId xmlns:a16="http://schemas.microsoft.com/office/drawing/2014/main" id="{508DC8B4-1EF5-B860-84D9-C3D5C67FE681}"/>
              </a:ext>
            </a:extLst>
          </p:cNvPr>
          <p:cNvSpPr>
            <a:spLocks noGrp="1"/>
          </p:cNvSpPr>
          <p:nvPr>
            <p:ph type="body" sz="quarter" idx="13"/>
          </p:nvPr>
        </p:nvSpPr>
        <p:spPr>
          <a:xfrm>
            <a:off x="647999" y="6210552"/>
            <a:ext cx="11133616" cy="323447"/>
          </a:xfrm>
        </p:spPr>
        <p:txBody>
          <a:bodyPr/>
          <a:lstStyle/>
          <a:p>
            <a:r>
              <a:rPr lang="en-CA" sz="1000" i="0"/>
              <a:t>1. Kumar S and Kelly AS. Mayo Clin Proc 2017;92:251–265; 2. Rhee KE et al. Int J Pediatrics 2012;2012:463850; 3. </a:t>
            </a:r>
            <a:r>
              <a:rPr lang="en-CA" sz="1000" i="0" err="1"/>
              <a:t>Karnik</a:t>
            </a:r>
            <a:r>
              <a:rPr lang="en-CA" sz="1000" i="0"/>
              <a:t> S and </a:t>
            </a:r>
            <a:r>
              <a:rPr lang="en-CA" sz="1000" i="0" err="1"/>
              <a:t>Kanekar</a:t>
            </a:r>
            <a:r>
              <a:rPr lang="en-CA" sz="1000" i="0"/>
              <a:t> A. Int J </a:t>
            </a:r>
            <a:r>
              <a:rPr lang="en-CA" sz="1000" i="0" err="1"/>
              <a:t>Prev</a:t>
            </a:r>
            <a:r>
              <a:rPr lang="en-CA" sz="1000" i="0"/>
              <a:t> Med 2012;3:1–7; </a:t>
            </a:r>
            <a:br>
              <a:rPr lang="en-CA" sz="1000" i="0"/>
            </a:br>
            <a:r>
              <a:rPr lang="en-CA" sz="1000" i="0"/>
              <a:t>4. Sahoo K et al. J Family Med Prim Care 2015;4:187–192; 5. </a:t>
            </a:r>
            <a:r>
              <a:rPr lang="en-CA" sz="1000" i="0" err="1"/>
              <a:t>Salvy</a:t>
            </a:r>
            <a:r>
              <a:rPr lang="en-CA" sz="1000" i="0"/>
              <a:t> S-J and Bowker JC. J </a:t>
            </a:r>
            <a:r>
              <a:rPr lang="en-CA" sz="1000" i="0" err="1"/>
              <a:t>Obes</a:t>
            </a:r>
            <a:r>
              <a:rPr lang="en-CA" sz="1000" i="0"/>
              <a:t> Weight Loss </a:t>
            </a:r>
            <a:r>
              <a:rPr lang="en-CA" sz="1000" i="0" err="1"/>
              <a:t>Ther</a:t>
            </a:r>
            <a:r>
              <a:rPr lang="en-CA" sz="1000" i="0"/>
              <a:t> 2014;4(1):207; 6. Taveras EM et al. Pediatrics 2014;133:1013–1022; </a:t>
            </a:r>
            <a:br>
              <a:rPr lang="en-CA" sz="1000" i="0"/>
            </a:br>
            <a:r>
              <a:rPr lang="en-CA" sz="1000" i="0"/>
              <a:t>7. </a:t>
            </a:r>
            <a:r>
              <a:rPr lang="en-CA" sz="1000" i="0" err="1"/>
              <a:t>Weihrauch-Blüher</a:t>
            </a:r>
            <a:r>
              <a:rPr lang="en-CA" sz="1000" i="0"/>
              <a:t> S and Wiegand S. </a:t>
            </a:r>
            <a:r>
              <a:rPr lang="en-CA" sz="1000" i="0" err="1"/>
              <a:t>Curr</a:t>
            </a:r>
            <a:r>
              <a:rPr lang="en-CA" sz="1000" i="0"/>
              <a:t> </a:t>
            </a:r>
            <a:r>
              <a:rPr lang="en-CA" sz="1000" i="0" err="1"/>
              <a:t>Obes</a:t>
            </a:r>
            <a:r>
              <a:rPr lang="en-CA" sz="1000" i="0"/>
              <a:t> Rep 2018;7:254</a:t>
            </a:r>
            <a:r>
              <a:rPr lang="en-CA" sz="1000" i="0">
                <a:cs typeface="Calibri" panose="020F0502020204030204" pitchFamily="34" charset="0"/>
              </a:rPr>
              <a:t>–25</a:t>
            </a:r>
            <a:r>
              <a:rPr lang="en-CA" sz="1000" i="0"/>
              <a:t>9; 8. </a:t>
            </a:r>
            <a:r>
              <a:rPr lang="en-CA" sz="1000" i="0" err="1"/>
              <a:t>Hampl</a:t>
            </a:r>
            <a:r>
              <a:rPr lang="en-CA" sz="1000" i="0"/>
              <a:t> SE et al. Pediatrics. 2023;151:e2022060640.</a:t>
            </a:r>
          </a:p>
        </p:txBody>
      </p:sp>
      <p:sp>
        <p:nvSpPr>
          <p:cNvPr id="7" name="Rounded Rectangle 39">
            <a:extLst>
              <a:ext uri="{FF2B5EF4-FFF2-40B4-BE49-F238E27FC236}">
                <a16:creationId xmlns:a16="http://schemas.microsoft.com/office/drawing/2014/main" id="{6D76445B-4598-0063-76BF-DBC979DA3E20}"/>
              </a:ext>
            </a:extLst>
          </p:cNvPr>
          <p:cNvSpPr/>
          <p:nvPr/>
        </p:nvSpPr>
        <p:spPr>
          <a:xfrm>
            <a:off x="647999" y="3092511"/>
            <a:ext cx="4175185" cy="1328619"/>
          </a:xfrm>
          <a:prstGeom prst="rect">
            <a:avLst/>
          </a:prstGeom>
          <a:solidFill>
            <a:schemeClr val="bg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Socioeconomic factors</a:t>
            </a:r>
          </a:p>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Obesity burden greater in lower socioeconomic groups</a:t>
            </a:r>
            <a:r>
              <a:rPr kumimoji="0" lang="en-US" sz="16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1,8</a:t>
            </a: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 junk food</a:t>
            </a:r>
            <a:b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b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is inexpensive, and associated with pleasure and convenience</a:t>
            </a:r>
            <a:r>
              <a:rPr kumimoji="0" lang="en-US" sz="16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4,8</a:t>
            </a:r>
          </a:p>
        </p:txBody>
      </p:sp>
      <p:sp>
        <p:nvSpPr>
          <p:cNvPr id="8" name="Oval 7">
            <a:extLst>
              <a:ext uri="{FF2B5EF4-FFF2-40B4-BE49-F238E27FC236}">
                <a16:creationId xmlns:a16="http://schemas.microsoft.com/office/drawing/2014/main" id="{B27C55C6-07A6-541A-B1E5-0DBF20A2F6E0}"/>
              </a:ext>
            </a:extLst>
          </p:cNvPr>
          <p:cNvSpPr/>
          <p:nvPr/>
        </p:nvSpPr>
        <p:spPr>
          <a:xfrm>
            <a:off x="4484011" y="3029609"/>
            <a:ext cx="666444" cy="6664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9" name="Rounded Rectangle 39">
            <a:extLst>
              <a:ext uri="{FF2B5EF4-FFF2-40B4-BE49-F238E27FC236}">
                <a16:creationId xmlns:a16="http://schemas.microsoft.com/office/drawing/2014/main" id="{49F12DDF-1D9F-44BE-B5BF-55F7C514AFEE}"/>
              </a:ext>
            </a:extLst>
          </p:cNvPr>
          <p:cNvSpPr/>
          <p:nvPr/>
        </p:nvSpPr>
        <p:spPr>
          <a:xfrm>
            <a:off x="661014" y="1552603"/>
            <a:ext cx="4175185" cy="1328619"/>
          </a:xfrm>
          <a:prstGeom prst="rect">
            <a:avLst/>
          </a:prstGeom>
          <a:solidFill>
            <a:schemeClr val="bg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Prenatal &amp; parental factors</a:t>
            </a:r>
          </a:p>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Smoking during pregnancy, lack of breastfeeding</a:t>
            </a:r>
            <a:r>
              <a:rPr kumimoji="0" lang="en-US" sz="16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1,2,8</a:t>
            </a: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 and mimicking parents’ poor eating habits are all associated with obesity</a:t>
            </a:r>
            <a:r>
              <a:rPr kumimoji="0" lang="en-US" sz="16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1,3,4,8</a:t>
            </a:r>
            <a:endPar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endParaRPr>
          </a:p>
        </p:txBody>
      </p:sp>
      <p:sp>
        <p:nvSpPr>
          <p:cNvPr id="10" name="Oval 9">
            <a:extLst>
              <a:ext uri="{FF2B5EF4-FFF2-40B4-BE49-F238E27FC236}">
                <a16:creationId xmlns:a16="http://schemas.microsoft.com/office/drawing/2014/main" id="{00C0B83C-4715-0B71-9C16-5F01D8D707EC}"/>
              </a:ext>
            </a:extLst>
          </p:cNvPr>
          <p:cNvSpPr/>
          <p:nvPr/>
        </p:nvSpPr>
        <p:spPr>
          <a:xfrm>
            <a:off x="4497026" y="1489701"/>
            <a:ext cx="666444" cy="6664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11" name="Rounded Rectangle 39">
            <a:extLst>
              <a:ext uri="{FF2B5EF4-FFF2-40B4-BE49-F238E27FC236}">
                <a16:creationId xmlns:a16="http://schemas.microsoft.com/office/drawing/2014/main" id="{10516405-A5B4-4A78-AB5A-7E2EE250DD38}"/>
              </a:ext>
            </a:extLst>
          </p:cNvPr>
          <p:cNvSpPr/>
          <p:nvPr/>
        </p:nvSpPr>
        <p:spPr>
          <a:xfrm>
            <a:off x="661014" y="4623270"/>
            <a:ext cx="4175185" cy="1328619"/>
          </a:xfrm>
          <a:prstGeom prst="rect">
            <a:avLst/>
          </a:prstGeom>
          <a:solidFill>
            <a:schemeClr val="bg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Diet and physical activity</a:t>
            </a:r>
          </a:p>
          <a:p>
            <a:pPr defTabSz="1219139" fontAlgn="base">
              <a:spcBef>
                <a:spcPct val="0"/>
              </a:spcBef>
              <a:spcAft>
                <a:spcPct val="0"/>
              </a:spcAft>
              <a:defRPr/>
            </a:pP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High glycemic foods and </a:t>
            </a:r>
            <a:r>
              <a:rPr lang="en-US" sz="1600">
                <a:solidFill>
                  <a:schemeClr val="tx1"/>
                </a:solidFill>
                <a:ea typeface="Apis For Office" panose="020B0504010101010104" pitchFamily="34" charset="0"/>
                <a:cs typeface="Apis For Office" panose="020B0504010101010104" pitchFamily="34" charset="0"/>
              </a:rPr>
              <a:t>sugar sweetened</a:t>
            </a: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 </a:t>
            </a:r>
            <a:br>
              <a:rPr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b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drinks. Television, computers, phones, and </a:t>
            </a:r>
            <a:r>
              <a:rPr lang="en-US" sz="1600">
                <a:solidFill>
                  <a:schemeClr val="tx1"/>
                </a:solidFill>
                <a:ea typeface="Apis For Office" panose="020B0504010101010104" pitchFamily="34" charset="0"/>
                <a:cs typeface="Apis For Office" panose="020B0504010101010104" pitchFamily="34" charset="0"/>
              </a:rPr>
              <a:t>tablets increase</a:t>
            </a: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 sedentary time</a:t>
            </a:r>
            <a:r>
              <a:rPr kumimoji="0" lang="en-US" sz="16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1,3,8</a:t>
            </a:r>
            <a:endParaRPr lang="en-US" sz="16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endParaRPr>
          </a:p>
        </p:txBody>
      </p:sp>
      <p:sp>
        <p:nvSpPr>
          <p:cNvPr id="12" name="Oval 11">
            <a:extLst>
              <a:ext uri="{FF2B5EF4-FFF2-40B4-BE49-F238E27FC236}">
                <a16:creationId xmlns:a16="http://schemas.microsoft.com/office/drawing/2014/main" id="{254DFAA4-9079-2D30-8ABD-D0FDCCBA1D92}"/>
              </a:ext>
            </a:extLst>
          </p:cNvPr>
          <p:cNvSpPr/>
          <p:nvPr/>
        </p:nvSpPr>
        <p:spPr>
          <a:xfrm>
            <a:off x="4497026" y="4560368"/>
            <a:ext cx="666444" cy="6664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13" name="Rounded Rectangle 39">
            <a:extLst>
              <a:ext uri="{FF2B5EF4-FFF2-40B4-BE49-F238E27FC236}">
                <a16:creationId xmlns:a16="http://schemas.microsoft.com/office/drawing/2014/main" id="{13769D4A-50E9-55DE-4300-BBFCCD6F7369}"/>
              </a:ext>
            </a:extLst>
          </p:cNvPr>
          <p:cNvSpPr/>
          <p:nvPr/>
        </p:nvSpPr>
        <p:spPr>
          <a:xfrm>
            <a:off x="7279159" y="1808204"/>
            <a:ext cx="4175185" cy="2331723"/>
          </a:xfrm>
          <a:prstGeom prst="rect">
            <a:avLst/>
          </a:prstGeom>
          <a:solidFill>
            <a:schemeClr val="bg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Psychosocial/emotional factors</a:t>
            </a:r>
          </a:p>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Depression</a:t>
            </a:r>
            <a:r>
              <a:rPr kumimoji="0" lang="en-US" sz="16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1,3,8</a:t>
            </a: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 peer pressure</a:t>
            </a:r>
            <a:r>
              <a:rPr kumimoji="0" lang="en-US" sz="16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5</a:t>
            </a: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 anxiety</a:t>
            </a:r>
            <a:r>
              <a:rPr kumimoji="0" lang="en-US" sz="16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1,8</a:t>
            </a: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a:t>
            </a:r>
            <a:b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b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low self-esteem</a:t>
            </a:r>
            <a:r>
              <a:rPr kumimoji="0" lang="en-US" sz="16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1,3,8</a:t>
            </a: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 body dissatisfaction</a:t>
            </a:r>
            <a:r>
              <a:rPr kumimoji="0" lang="en-US" sz="16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3,5,8</a:t>
            </a: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 eating disorders</a:t>
            </a:r>
            <a:r>
              <a:rPr kumimoji="0" lang="en-US" sz="16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1,5,8</a:t>
            </a: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 poor sleep quality</a:t>
            </a:r>
            <a:r>
              <a:rPr kumimoji="0" lang="en-US" sz="16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1,6,8</a:t>
            </a: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 and maladaptive coping strategies</a:t>
            </a:r>
            <a:r>
              <a:rPr kumimoji="0" lang="en-US" sz="16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1,8</a:t>
            </a: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 can both cause and result from obesity. </a:t>
            </a:r>
            <a:r>
              <a:rPr lang="en-US" sz="1600">
                <a:solidFill>
                  <a:schemeClr val="tx1"/>
                </a:solidFill>
                <a:ea typeface="Apis For Office" panose="020B0504010101010104" pitchFamily="34" charset="0"/>
                <a:cs typeface="Apis For Office" panose="020B0504010101010104" pitchFamily="34" charset="0"/>
              </a:rPr>
              <a:t>Discourage fat-shaming by family members or using shame to motivate the child to lose weight</a:t>
            </a:r>
            <a:endPar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endParaRPr>
          </a:p>
        </p:txBody>
      </p:sp>
      <p:sp>
        <p:nvSpPr>
          <p:cNvPr id="14" name="Oval 13">
            <a:extLst>
              <a:ext uri="{FF2B5EF4-FFF2-40B4-BE49-F238E27FC236}">
                <a16:creationId xmlns:a16="http://schemas.microsoft.com/office/drawing/2014/main" id="{1BAEADFE-A357-E90A-629F-46E7916515C6}"/>
              </a:ext>
            </a:extLst>
          </p:cNvPr>
          <p:cNvSpPr/>
          <p:nvPr/>
        </p:nvSpPr>
        <p:spPr>
          <a:xfrm>
            <a:off x="11115171" y="1745302"/>
            <a:ext cx="666444" cy="6664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15" name="Rounded Rectangle 39">
            <a:extLst>
              <a:ext uri="{FF2B5EF4-FFF2-40B4-BE49-F238E27FC236}">
                <a16:creationId xmlns:a16="http://schemas.microsoft.com/office/drawing/2014/main" id="{4C9E1E62-CC8B-DD50-8670-0AB2F21F07A6}"/>
              </a:ext>
            </a:extLst>
          </p:cNvPr>
          <p:cNvSpPr/>
          <p:nvPr/>
        </p:nvSpPr>
        <p:spPr>
          <a:xfrm>
            <a:off x="7279159" y="4243098"/>
            <a:ext cx="4175185" cy="1708791"/>
          </a:xfrm>
          <a:prstGeom prst="rect">
            <a:avLst/>
          </a:prstGeom>
          <a:solidFill>
            <a:schemeClr val="bg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Environment</a:t>
            </a:r>
          </a:p>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Length of the street the children live on, accessibility of nearest playground by foot, frequency of buses/trains passing the street, and the socioeconomic status of the neighborhood</a:t>
            </a:r>
            <a:r>
              <a:rPr kumimoji="0" lang="en-US" sz="16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3,7,8</a:t>
            </a:r>
          </a:p>
        </p:txBody>
      </p:sp>
      <p:grpSp>
        <p:nvGrpSpPr>
          <p:cNvPr id="17" name="Group 4">
            <a:extLst>
              <a:ext uri="{FF2B5EF4-FFF2-40B4-BE49-F238E27FC236}">
                <a16:creationId xmlns:a16="http://schemas.microsoft.com/office/drawing/2014/main" id="{3E12A0D5-F2ED-4265-4751-6EF8AAEC7C86}"/>
              </a:ext>
            </a:extLst>
          </p:cNvPr>
          <p:cNvGrpSpPr>
            <a:grpSpLocks noChangeAspect="1"/>
          </p:cNvGrpSpPr>
          <p:nvPr/>
        </p:nvGrpSpPr>
        <p:grpSpPr bwMode="auto">
          <a:xfrm>
            <a:off x="4593401" y="3152413"/>
            <a:ext cx="486193" cy="348836"/>
            <a:chOff x="827" y="2"/>
            <a:chExt cx="6028" cy="4325"/>
          </a:xfrm>
          <a:solidFill>
            <a:schemeClr val="bg1"/>
          </a:solidFill>
        </p:grpSpPr>
        <p:sp>
          <p:nvSpPr>
            <p:cNvPr id="18" name="Freeform 5">
              <a:extLst>
                <a:ext uri="{FF2B5EF4-FFF2-40B4-BE49-F238E27FC236}">
                  <a16:creationId xmlns:a16="http://schemas.microsoft.com/office/drawing/2014/main" id="{613D33C4-AE7E-42D2-CC4B-113D02CD2492}"/>
                </a:ext>
              </a:extLst>
            </p:cNvPr>
            <p:cNvSpPr>
              <a:spLocks/>
            </p:cNvSpPr>
            <p:nvPr/>
          </p:nvSpPr>
          <p:spPr bwMode="auto">
            <a:xfrm>
              <a:off x="875" y="1627"/>
              <a:ext cx="5980" cy="2700"/>
            </a:xfrm>
            <a:custGeom>
              <a:avLst/>
              <a:gdLst>
                <a:gd name="T0" fmla="*/ 2103 w 2526"/>
                <a:gd name="T1" fmla="*/ 0 h 1140"/>
                <a:gd name="T2" fmla="*/ 2186 w 2526"/>
                <a:gd name="T3" fmla="*/ 21 h 1140"/>
                <a:gd name="T4" fmla="*/ 2505 w 2526"/>
                <a:gd name="T5" fmla="*/ 107 h 1140"/>
                <a:gd name="T6" fmla="*/ 2521 w 2526"/>
                <a:gd name="T7" fmla="*/ 134 h 1140"/>
                <a:gd name="T8" fmla="*/ 2417 w 2526"/>
                <a:gd name="T9" fmla="*/ 517 h 1140"/>
                <a:gd name="T10" fmla="*/ 2410 w 2526"/>
                <a:gd name="T11" fmla="*/ 539 h 1140"/>
                <a:gd name="T12" fmla="*/ 2384 w 2526"/>
                <a:gd name="T13" fmla="*/ 501 h 1140"/>
                <a:gd name="T14" fmla="*/ 2311 w 2526"/>
                <a:gd name="T15" fmla="*/ 370 h 1140"/>
                <a:gd name="T16" fmla="*/ 2286 w 2526"/>
                <a:gd name="T17" fmla="*/ 363 h 1140"/>
                <a:gd name="T18" fmla="*/ 1345 w 2526"/>
                <a:gd name="T19" fmla="*/ 882 h 1140"/>
                <a:gd name="T20" fmla="*/ 1317 w 2526"/>
                <a:gd name="T21" fmla="*/ 881 h 1140"/>
                <a:gd name="T22" fmla="*/ 831 w 2526"/>
                <a:gd name="T23" fmla="*/ 618 h 1140"/>
                <a:gd name="T24" fmla="*/ 788 w 2526"/>
                <a:gd name="T25" fmla="*/ 621 h 1140"/>
                <a:gd name="T26" fmla="*/ 143 w 2526"/>
                <a:gd name="T27" fmla="*/ 1129 h 1140"/>
                <a:gd name="T28" fmla="*/ 111 w 2526"/>
                <a:gd name="T29" fmla="*/ 1126 h 1140"/>
                <a:gd name="T30" fmla="*/ 12 w 2526"/>
                <a:gd name="T31" fmla="*/ 998 h 1140"/>
                <a:gd name="T32" fmla="*/ 20 w 2526"/>
                <a:gd name="T33" fmla="*/ 974 h 1140"/>
                <a:gd name="T34" fmla="*/ 218 w 2526"/>
                <a:gd name="T35" fmla="*/ 821 h 1140"/>
                <a:gd name="T36" fmla="*/ 772 w 2526"/>
                <a:gd name="T37" fmla="*/ 388 h 1140"/>
                <a:gd name="T38" fmla="*/ 807 w 2526"/>
                <a:gd name="T39" fmla="*/ 385 h 1140"/>
                <a:gd name="T40" fmla="*/ 1317 w 2526"/>
                <a:gd name="T41" fmla="*/ 659 h 1140"/>
                <a:gd name="T42" fmla="*/ 1344 w 2526"/>
                <a:gd name="T43" fmla="*/ 659 h 1140"/>
                <a:gd name="T44" fmla="*/ 2187 w 2526"/>
                <a:gd name="T45" fmla="*/ 198 h 1140"/>
                <a:gd name="T46" fmla="*/ 2195 w 2526"/>
                <a:gd name="T47" fmla="*/ 167 h 1140"/>
                <a:gd name="T48" fmla="*/ 2111 w 2526"/>
                <a:gd name="T49" fmla="*/ 22 h 1140"/>
                <a:gd name="T50" fmla="*/ 2103 w 2526"/>
                <a:gd name="T51" fmla="*/ 0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26" h="1140">
                  <a:moveTo>
                    <a:pt x="2103" y="0"/>
                  </a:moveTo>
                  <a:cubicBezTo>
                    <a:pt x="2131" y="7"/>
                    <a:pt x="2158" y="14"/>
                    <a:pt x="2186" y="21"/>
                  </a:cubicBezTo>
                  <a:cubicBezTo>
                    <a:pt x="2292" y="50"/>
                    <a:pt x="2399" y="79"/>
                    <a:pt x="2505" y="107"/>
                  </a:cubicBezTo>
                  <a:cubicBezTo>
                    <a:pt x="2522" y="111"/>
                    <a:pt x="2526" y="116"/>
                    <a:pt x="2521" y="134"/>
                  </a:cubicBezTo>
                  <a:cubicBezTo>
                    <a:pt x="2485" y="261"/>
                    <a:pt x="2451" y="389"/>
                    <a:pt x="2417" y="517"/>
                  </a:cubicBezTo>
                  <a:cubicBezTo>
                    <a:pt x="2415" y="523"/>
                    <a:pt x="2413" y="530"/>
                    <a:pt x="2410" y="539"/>
                  </a:cubicBezTo>
                  <a:cubicBezTo>
                    <a:pt x="2397" y="528"/>
                    <a:pt x="2391" y="513"/>
                    <a:pt x="2384" y="501"/>
                  </a:cubicBezTo>
                  <a:cubicBezTo>
                    <a:pt x="2359" y="457"/>
                    <a:pt x="2335" y="414"/>
                    <a:pt x="2311" y="370"/>
                  </a:cubicBezTo>
                  <a:cubicBezTo>
                    <a:pt x="2304" y="358"/>
                    <a:pt x="2299" y="356"/>
                    <a:pt x="2286" y="363"/>
                  </a:cubicBezTo>
                  <a:cubicBezTo>
                    <a:pt x="1973" y="536"/>
                    <a:pt x="1659" y="709"/>
                    <a:pt x="1345" y="882"/>
                  </a:cubicBezTo>
                  <a:cubicBezTo>
                    <a:pt x="1335" y="887"/>
                    <a:pt x="1327" y="887"/>
                    <a:pt x="1317" y="881"/>
                  </a:cubicBezTo>
                  <a:cubicBezTo>
                    <a:pt x="1155" y="793"/>
                    <a:pt x="993" y="706"/>
                    <a:pt x="831" y="618"/>
                  </a:cubicBezTo>
                  <a:cubicBezTo>
                    <a:pt x="814" y="609"/>
                    <a:pt x="803" y="609"/>
                    <a:pt x="788" y="621"/>
                  </a:cubicBezTo>
                  <a:cubicBezTo>
                    <a:pt x="573" y="790"/>
                    <a:pt x="358" y="959"/>
                    <a:pt x="143" y="1129"/>
                  </a:cubicBezTo>
                  <a:cubicBezTo>
                    <a:pt x="130" y="1139"/>
                    <a:pt x="122" y="1140"/>
                    <a:pt x="111" y="1126"/>
                  </a:cubicBezTo>
                  <a:cubicBezTo>
                    <a:pt x="79" y="1083"/>
                    <a:pt x="46" y="1040"/>
                    <a:pt x="12" y="998"/>
                  </a:cubicBezTo>
                  <a:cubicBezTo>
                    <a:pt x="0" y="983"/>
                    <a:pt x="13" y="979"/>
                    <a:pt x="20" y="974"/>
                  </a:cubicBezTo>
                  <a:cubicBezTo>
                    <a:pt x="86" y="923"/>
                    <a:pt x="152" y="872"/>
                    <a:pt x="218" y="821"/>
                  </a:cubicBezTo>
                  <a:cubicBezTo>
                    <a:pt x="402" y="677"/>
                    <a:pt x="587" y="533"/>
                    <a:pt x="772" y="388"/>
                  </a:cubicBezTo>
                  <a:cubicBezTo>
                    <a:pt x="784" y="378"/>
                    <a:pt x="793" y="377"/>
                    <a:pt x="807" y="385"/>
                  </a:cubicBezTo>
                  <a:cubicBezTo>
                    <a:pt x="977" y="477"/>
                    <a:pt x="1147" y="568"/>
                    <a:pt x="1317" y="659"/>
                  </a:cubicBezTo>
                  <a:cubicBezTo>
                    <a:pt x="1327" y="665"/>
                    <a:pt x="1334" y="665"/>
                    <a:pt x="1344" y="659"/>
                  </a:cubicBezTo>
                  <a:cubicBezTo>
                    <a:pt x="1625" y="505"/>
                    <a:pt x="1906" y="351"/>
                    <a:pt x="2187" y="198"/>
                  </a:cubicBezTo>
                  <a:cubicBezTo>
                    <a:pt x="2202" y="189"/>
                    <a:pt x="2205" y="183"/>
                    <a:pt x="2195" y="167"/>
                  </a:cubicBezTo>
                  <a:cubicBezTo>
                    <a:pt x="2167" y="120"/>
                    <a:pt x="2139" y="71"/>
                    <a:pt x="2111" y="22"/>
                  </a:cubicBezTo>
                  <a:cubicBezTo>
                    <a:pt x="2108" y="16"/>
                    <a:pt x="2103" y="10"/>
                    <a:pt x="210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19" name="Freeform 6">
              <a:extLst>
                <a:ext uri="{FF2B5EF4-FFF2-40B4-BE49-F238E27FC236}">
                  <a16:creationId xmlns:a16="http://schemas.microsoft.com/office/drawing/2014/main" id="{21FA7DBE-ABBF-852B-BCF3-F8EFA596967D}"/>
                </a:ext>
              </a:extLst>
            </p:cNvPr>
            <p:cNvSpPr>
              <a:spLocks/>
            </p:cNvSpPr>
            <p:nvPr/>
          </p:nvSpPr>
          <p:spPr bwMode="auto">
            <a:xfrm>
              <a:off x="3839" y="969"/>
              <a:ext cx="1865" cy="1823"/>
            </a:xfrm>
            <a:custGeom>
              <a:avLst/>
              <a:gdLst>
                <a:gd name="T0" fmla="*/ 649 w 788"/>
                <a:gd name="T1" fmla="*/ 526 h 770"/>
                <a:gd name="T2" fmla="*/ 649 w 788"/>
                <a:gd name="T3" fmla="*/ 266 h 770"/>
                <a:gd name="T4" fmla="*/ 642 w 788"/>
                <a:gd name="T5" fmla="*/ 205 h 770"/>
                <a:gd name="T6" fmla="*/ 601 w 788"/>
                <a:gd name="T7" fmla="*/ 157 h 770"/>
                <a:gd name="T8" fmla="*/ 585 w 788"/>
                <a:gd name="T9" fmla="*/ 166 h 770"/>
                <a:gd name="T10" fmla="*/ 585 w 788"/>
                <a:gd name="T11" fmla="*/ 446 h 770"/>
                <a:gd name="T12" fmla="*/ 585 w 788"/>
                <a:gd name="T13" fmla="*/ 544 h 770"/>
                <a:gd name="T14" fmla="*/ 572 w 788"/>
                <a:gd name="T15" fmla="*/ 568 h 770"/>
                <a:gd name="T16" fmla="*/ 221 w 788"/>
                <a:gd name="T17" fmla="*/ 759 h 770"/>
                <a:gd name="T18" fmla="*/ 207 w 788"/>
                <a:gd name="T19" fmla="*/ 746 h 770"/>
                <a:gd name="T20" fmla="*/ 205 w 788"/>
                <a:gd name="T21" fmla="*/ 346 h 770"/>
                <a:gd name="T22" fmla="*/ 205 w 788"/>
                <a:gd name="T23" fmla="*/ 170 h 770"/>
                <a:gd name="T24" fmla="*/ 201 w 788"/>
                <a:gd name="T25" fmla="*/ 152 h 770"/>
                <a:gd name="T26" fmla="*/ 183 w 788"/>
                <a:gd name="T27" fmla="*/ 160 h 770"/>
                <a:gd name="T28" fmla="*/ 140 w 788"/>
                <a:gd name="T29" fmla="*/ 246 h 770"/>
                <a:gd name="T30" fmla="*/ 141 w 788"/>
                <a:gd name="T31" fmla="*/ 591 h 770"/>
                <a:gd name="T32" fmla="*/ 69 w 788"/>
                <a:gd name="T33" fmla="*/ 668 h 770"/>
                <a:gd name="T34" fmla="*/ 3 w 788"/>
                <a:gd name="T35" fmla="*/ 604 h 770"/>
                <a:gd name="T36" fmla="*/ 3 w 788"/>
                <a:gd name="T37" fmla="*/ 224 h 770"/>
                <a:gd name="T38" fmla="*/ 232 w 788"/>
                <a:gd name="T39" fmla="*/ 2 h 770"/>
                <a:gd name="T40" fmla="*/ 551 w 788"/>
                <a:gd name="T41" fmla="*/ 1 h 770"/>
                <a:gd name="T42" fmla="*/ 787 w 788"/>
                <a:gd name="T43" fmla="*/ 243 h 770"/>
                <a:gd name="T44" fmla="*/ 788 w 788"/>
                <a:gd name="T45" fmla="*/ 431 h 770"/>
                <a:gd name="T46" fmla="*/ 770 w 788"/>
                <a:gd name="T47" fmla="*/ 461 h 770"/>
                <a:gd name="T48" fmla="*/ 649 w 788"/>
                <a:gd name="T49" fmla="*/ 526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8" h="770">
                  <a:moveTo>
                    <a:pt x="649" y="526"/>
                  </a:moveTo>
                  <a:cubicBezTo>
                    <a:pt x="649" y="437"/>
                    <a:pt x="649" y="351"/>
                    <a:pt x="649" y="266"/>
                  </a:cubicBezTo>
                  <a:cubicBezTo>
                    <a:pt x="649" y="245"/>
                    <a:pt x="650" y="225"/>
                    <a:pt x="642" y="205"/>
                  </a:cubicBezTo>
                  <a:cubicBezTo>
                    <a:pt x="633" y="185"/>
                    <a:pt x="619" y="169"/>
                    <a:pt x="601" y="157"/>
                  </a:cubicBezTo>
                  <a:cubicBezTo>
                    <a:pt x="589" y="148"/>
                    <a:pt x="585" y="151"/>
                    <a:pt x="585" y="166"/>
                  </a:cubicBezTo>
                  <a:cubicBezTo>
                    <a:pt x="585" y="260"/>
                    <a:pt x="585" y="353"/>
                    <a:pt x="585" y="446"/>
                  </a:cubicBezTo>
                  <a:cubicBezTo>
                    <a:pt x="585" y="479"/>
                    <a:pt x="584" y="512"/>
                    <a:pt x="585" y="544"/>
                  </a:cubicBezTo>
                  <a:cubicBezTo>
                    <a:pt x="585" y="555"/>
                    <a:pt x="582" y="563"/>
                    <a:pt x="572" y="568"/>
                  </a:cubicBezTo>
                  <a:cubicBezTo>
                    <a:pt x="455" y="632"/>
                    <a:pt x="338" y="696"/>
                    <a:pt x="221" y="759"/>
                  </a:cubicBezTo>
                  <a:cubicBezTo>
                    <a:pt x="202" y="770"/>
                    <a:pt x="207" y="754"/>
                    <a:pt x="207" y="746"/>
                  </a:cubicBezTo>
                  <a:cubicBezTo>
                    <a:pt x="206" y="613"/>
                    <a:pt x="205" y="479"/>
                    <a:pt x="205" y="346"/>
                  </a:cubicBezTo>
                  <a:cubicBezTo>
                    <a:pt x="205" y="288"/>
                    <a:pt x="205" y="229"/>
                    <a:pt x="205" y="170"/>
                  </a:cubicBezTo>
                  <a:cubicBezTo>
                    <a:pt x="205" y="164"/>
                    <a:pt x="209" y="155"/>
                    <a:pt x="201" y="152"/>
                  </a:cubicBezTo>
                  <a:cubicBezTo>
                    <a:pt x="194" y="150"/>
                    <a:pt x="189" y="156"/>
                    <a:pt x="183" y="160"/>
                  </a:cubicBezTo>
                  <a:cubicBezTo>
                    <a:pt x="155" y="182"/>
                    <a:pt x="140" y="209"/>
                    <a:pt x="140" y="246"/>
                  </a:cubicBezTo>
                  <a:cubicBezTo>
                    <a:pt x="141" y="361"/>
                    <a:pt x="141" y="476"/>
                    <a:pt x="141" y="591"/>
                  </a:cubicBezTo>
                  <a:cubicBezTo>
                    <a:pt x="141" y="637"/>
                    <a:pt x="111" y="669"/>
                    <a:pt x="69" y="668"/>
                  </a:cubicBezTo>
                  <a:cubicBezTo>
                    <a:pt x="35" y="667"/>
                    <a:pt x="3" y="638"/>
                    <a:pt x="3" y="604"/>
                  </a:cubicBezTo>
                  <a:cubicBezTo>
                    <a:pt x="2" y="477"/>
                    <a:pt x="0" y="350"/>
                    <a:pt x="3" y="224"/>
                  </a:cubicBezTo>
                  <a:cubicBezTo>
                    <a:pt x="6" y="105"/>
                    <a:pt x="112" y="4"/>
                    <a:pt x="232" y="2"/>
                  </a:cubicBezTo>
                  <a:cubicBezTo>
                    <a:pt x="338" y="0"/>
                    <a:pt x="445" y="0"/>
                    <a:pt x="551" y="1"/>
                  </a:cubicBezTo>
                  <a:cubicBezTo>
                    <a:pt x="684" y="3"/>
                    <a:pt x="787" y="110"/>
                    <a:pt x="787" y="243"/>
                  </a:cubicBezTo>
                  <a:cubicBezTo>
                    <a:pt x="787" y="306"/>
                    <a:pt x="787" y="368"/>
                    <a:pt x="788" y="431"/>
                  </a:cubicBezTo>
                  <a:cubicBezTo>
                    <a:pt x="788" y="445"/>
                    <a:pt x="784" y="454"/>
                    <a:pt x="770" y="461"/>
                  </a:cubicBezTo>
                  <a:cubicBezTo>
                    <a:pt x="731" y="481"/>
                    <a:pt x="692" y="503"/>
                    <a:pt x="649" y="5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20" name="Freeform 7">
              <a:extLst>
                <a:ext uri="{FF2B5EF4-FFF2-40B4-BE49-F238E27FC236}">
                  <a16:creationId xmlns:a16="http://schemas.microsoft.com/office/drawing/2014/main" id="{125DB419-BC2C-E3ED-661A-9439216446EF}"/>
                </a:ext>
              </a:extLst>
            </p:cNvPr>
            <p:cNvSpPr>
              <a:spLocks/>
            </p:cNvSpPr>
            <p:nvPr/>
          </p:nvSpPr>
          <p:spPr bwMode="auto">
            <a:xfrm>
              <a:off x="827" y="1923"/>
              <a:ext cx="1269" cy="1568"/>
            </a:xfrm>
            <a:custGeom>
              <a:avLst/>
              <a:gdLst>
                <a:gd name="T0" fmla="*/ 401 w 536"/>
                <a:gd name="T1" fmla="*/ 283 h 662"/>
                <a:gd name="T2" fmla="*/ 401 w 536"/>
                <a:gd name="T3" fmla="*/ 437 h 662"/>
                <a:gd name="T4" fmla="*/ 385 w 536"/>
                <a:gd name="T5" fmla="*/ 472 h 662"/>
                <a:gd name="T6" fmla="*/ 323 w 536"/>
                <a:gd name="T7" fmla="*/ 520 h 662"/>
                <a:gd name="T8" fmla="*/ 311 w 536"/>
                <a:gd name="T9" fmla="*/ 524 h 662"/>
                <a:gd name="T10" fmla="*/ 309 w 536"/>
                <a:gd name="T11" fmla="*/ 513 h 662"/>
                <a:gd name="T12" fmla="*/ 270 w 536"/>
                <a:gd name="T13" fmla="*/ 477 h 662"/>
                <a:gd name="T14" fmla="*/ 229 w 536"/>
                <a:gd name="T15" fmla="*/ 518 h 662"/>
                <a:gd name="T16" fmla="*/ 229 w 536"/>
                <a:gd name="T17" fmla="*/ 536 h 662"/>
                <a:gd name="T18" fmla="*/ 184 w 536"/>
                <a:gd name="T19" fmla="*/ 629 h 662"/>
                <a:gd name="T20" fmla="*/ 150 w 536"/>
                <a:gd name="T21" fmla="*/ 656 h 662"/>
                <a:gd name="T22" fmla="*/ 139 w 536"/>
                <a:gd name="T23" fmla="*/ 660 h 662"/>
                <a:gd name="T24" fmla="*/ 137 w 536"/>
                <a:gd name="T25" fmla="*/ 649 h 662"/>
                <a:gd name="T26" fmla="*/ 139 w 536"/>
                <a:gd name="T27" fmla="*/ 379 h 662"/>
                <a:gd name="T28" fmla="*/ 140 w 536"/>
                <a:gd name="T29" fmla="*/ 117 h 662"/>
                <a:gd name="T30" fmla="*/ 136 w 536"/>
                <a:gd name="T31" fmla="*/ 105 h 662"/>
                <a:gd name="T32" fmla="*/ 124 w 536"/>
                <a:gd name="T33" fmla="*/ 110 h 662"/>
                <a:gd name="T34" fmla="*/ 96 w 536"/>
                <a:gd name="T35" fmla="*/ 165 h 662"/>
                <a:gd name="T36" fmla="*/ 97 w 536"/>
                <a:gd name="T37" fmla="*/ 393 h 662"/>
                <a:gd name="T38" fmla="*/ 93 w 536"/>
                <a:gd name="T39" fmla="*/ 422 h 662"/>
                <a:gd name="T40" fmla="*/ 42 w 536"/>
                <a:gd name="T41" fmla="*/ 454 h 662"/>
                <a:gd name="T42" fmla="*/ 3 w 536"/>
                <a:gd name="T43" fmla="*/ 408 h 662"/>
                <a:gd name="T44" fmla="*/ 4 w 536"/>
                <a:gd name="T45" fmla="*/ 151 h 662"/>
                <a:gd name="T46" fmla="*/ 159 w 536"/>
                <a:gd name="T47" fmla="*/ 1 h 662"/>
                <a:gd name="T48" fmla="*/ 372 w 536"/>
                <a:gd name="T49" fmla="*/ 1 h 662"/>
                <a:gd name="T50" fmla="*/ 536 w 536"/>
                <a:gd name="T51" fmla="*/ 170 h 662"/>
                <a:gd name="T52" fmla="*/ 536 w 536"/>
                <a:gd name="T53" fmla="*/ 336 h 662"/>
                <a:gd name="T54" fmla="*/ 520 w 536"/>
                <a:gd name="T55" fmla="*/ 367 h 662"/>
                <a:gd name="T56" fmla="*/ 461 w 536"/>
                <a:gd name="T57" fmla="*/ 412 h 662"/>
                <a:gd name="T58" fmla="*/ 448 w 536"/>
                <a:gd name="T59" fmla="*/ 419 h 662"/>
                <a:gd name="T60" fmla="*/ 445 w 536"/>
                <a:gd name="T61" fmla="*/ 404 h 662"/>
                <a:gd name="T62" fmla="*/ 445 w 536"/>
                <a:gd name="T63" fmla="*/ 178 h 662"/>
                <a:gd name="T64" fmla="*/ 420 w 536"/>
                <a:gd name="T65" fmla="*/ 113 h 662"/>
                <a:gd name="T66" fmla="*/ 403 w 536"/>
                <a:gd name="T67" fmla="*/ 105 h 662"/>
                <a:gd name="T68" fmla="*/ 400 w 536"/>
                <a:gd name="T69" fmla="*/ 121 h 662"/>
                <a:gd name="T70" fmla="*/ 400 w 536"/>
                <a:gd name="T71" fmla="*/ 283 h 662"/>
                <a:gd name="T72" fmla="*/ 401 w 536"/>
                <a:gd name="T73" fmla="*/ 283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6" h="662">
                  <a:moveTo>
                    <a:pt x="401" y="283"/>
                  </a:moveTo>
                  <a:cubicBezTo>
                    <a:pt x="401" y="334"/>
                    <a:pt x="401" y="386"/>
                    <a:pt x="401" y="437"/>
                  </a:cubicBezTo>
                  <a:cubicBezTo>
                    <a:pt x="402" y="452"/>
                    <a:pt x="399" y="463"/>
                    <a:pt x="385" y="472"/>
                  </a:cubicBezTo>
                  <a:cubicBezTo>
                    <a:pt x="364" y="487"/>
                    <a:pt x="344" y="504"/>
                    <a:pt x="323" y="520"/>
                  </a:cubicBezTo>
                  <a:cubicBezTo>
                    <a:pt x="320" y="522"/>
                    <a:pt x="317" y="527"/>
                    <a:pt x="311" y="524"/>
                  </a:cubicBezTo>
                  <a:cubicBezTo>
                    <a:pt x="308" y="522"/>
                    <a:pt x="309" y="517"/>
                    <a:pt x="309" y="513"/>
                  </a:cubicBezTo>
                  <a:cubicBezTo>
                    <a:pt x="307" y="476"/>
                    <a:pt x="307" y="476"/>
                    <a:pt x="270" y="477"/>
                  </a:cubicBezTo>
                  <a:cubicBezTo>
                    <a:pt x="229" y="478"/>
                    <a:pt x="229" y="478"/>
                    <a:pt x="229" y="518"/>
                  </a:cubicBezTo>
                  <a:cubicBezTo>
                    <a:pt x="229" y="524"/>
                    <a:pt x="228" y="530"/>
                    <a:pt x="229" y="536"/>
                  </a:cubicBezTo>
                  <a:cubicBezTo>
                    <a:pt x="237" y="578"/>
                    <a:pt x="222" y="608"/>
                    <a:pt x="184" y="629"/>
                  </a:cubicBezTo>
                  <a:cubicBezTo>
                    <a:pt x="172" y="636"/>
                    <a:pt x="161" y="647"/>
                    <a:pt x="150" y="656"/>
                  </a:cubicBezTo>
                  <a:cubicBezTo>
                    <a:pt x="147" y="658"/>
                    <a:pt x="144" y="662"/>
                    <a:pt x="139" y="660"/>
                  </a:cubicBezTo>
                  <a:cubicBezTo>
                    <a:pt x="135" y="657"/>
                    <a:pt x="137" y="652"/>
                    <a:pt x="137" y="649"/>
                  </a:cubicBezTo>
                  <a:cubicBezTo>
                    <a:pt x="138" y="559"/>
                    <a:pt x="137" y="469"/>
                    <a:pt x="139" y="379"/>
                  </a:cubicBezTo>
                  <a:cubicBezTo>
                    <a:pt x="141" y="292"/>
                    <a:pt x="140" y="204"/>
                    <a:pt x="140" y="117"/>
                  </a:cubicBezTo>
                  <a:cubicBezTo>
                    <a:pt x="140" y="113"/>
                    <a:pt x="141" y="107"/>
                    <a:pt x="136" y="105"/>
                  </a:cubicBezTo>
                  <a:cubicBezTo>
                    <a:pt x="131" y="103"/>
                    <a:pt x="127" y="107"/>
                    <a:pt x="124" y="110"/>
                  </a:cubicBezTo>
                  <a:cubicBezTo>
                    <a:pt x="106" y="124"/>
                    <a:pt x="96" y="142"/>
                    <a:pt x="96" y="165"/>
                  </a:cubicBezTo>
                  <a:cubicBezTo>
                    <a:pt x="96" y="241"/>
                    <a:pt x="96" y="317"/>
                    <a:pt x="97" y="393"/>
                  </a:cubicBezTo>
                  <a:cubicBezTo>
                    <a:pt x="97" y="403"/>
                    <a:pt x="97" y="413"/>
                    <a:pt x="93" y="422"/>
                  </a:cubicBezTo>
                  <a:cubicBezTo>
                    <a:pt x="86" y="445"/>
                    <a:pt x="65" y="458"/>
                    <a:pt x="42" y="454"/>
                  </a:cubicBezTo>
                  <a:cubicBezTo>
                    <a:pt x="19" y="450"/>
                    <a:pt x="3" y="432"/>
                    <a:pt x="3" y="408"/>
                  </a:cubicBezTo>
                  <a:cubicBezTo>
                    <a:pt x="3" y="322"/>
                    <a:pt x="0" y="236"/>
                    <a:pt x="4" y="151"/>
                  </a:cubicBezTo>
                  <a:cubicBezTo>
                    <a:pt x="7" y="74"/>
                    <a:pt x="73" y="4"/>
                    <a:pt x="159" y="1"/>
                  </a:cubicBezTo>
                  <a:cubicBezTo>
                    <a:pt x="230" y="0"/>
                    <a:pt x="301" y="0"/>
                    <a:pt x="372" y="1"/>
                  </a:cubicBezTo>
                  <a:cubicBezTo>
                    <a:pt x="468" y="3"/>
                    <a:pt x="536" y="74"/>
                    <a:pt x="536" y="170"/>
                  </a:cubicBezTo>
                  <a:cubicBezTo>
                    <a:pt x="536" y="225"/>
                    <a:pt x="535" y="280"/>
                    <a:pt x="536" y="336"/>
                  </a:cubicBezTo>
                  <a:cubicBezTo>
                    <a:pt x="536" y="350"/>
                    <a:pt x="531" y="359"/>
                    <a:pt x="520" y="367"/>
                  </a:cubicBezTo>
                  <a:cubicBezTo>
                    <a:pt x="500" y="382"/>
                    <a:pt x="481" y="397"/>
                    <a:pt x="461" y="412"/>
                  </a:cubicBezTo>
                  <a:cubicBezTo>
                    <a:pt x="457" y="415"/>
                    <a:pt x="454" y="422"/>
                    <a:pt x="448" y="419"/>
                  </a:cubicBezTo>
                  <a:cubicBezTo>
                    <a:pt x="443" y="416"/>
                    <a:pt x="445" y="409"/>
                    <a:pt x="445" y="404"/>
                  </a:cubicBezTo>
                  <a:cubicBezTo>
                    <a:pt x="445" y="329"/>
                    <a:pt x="444" y="253"/>
                    <a:pt x="445" y="178"/>
                  </a:cubicBezTo>
                  <a:cubicBezTo>
                    <a:pt x="445" y="153"/>
                    <a:pt x="440" y="130"/>
                    <a:pt x="420" y="113"/>
                  </a:cubicBezTo>
                  <a:cubicBezTo>
                    <a:pt x="415" y="109"/>
                    <a:pt x="411" y="102"/>
                    <a:pt x="403" y="105"/>
                  </a:cubicBezTo>
                  <a:cubicBezTo>
                    <a:pt x="397" y="108"/>
                    <a:pt x="400" y="116"/>
                    <a:pt x="400" y="121"/>
                  </a:cubicBezTo>
                  <a:cubicBezTo>
                    <a:pt x="399" y="175"/>
                    <a:pt x="400" y="229"/>
                    <a:pt x="400" y="283"/>
                  </a:cubicBezTo>
                  <a:cubicBezTo>
                    <a:pt x="400" y="283"/>
                    <a:pt x="401" y="283"/>
                    <a:pt x="401" y="2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21" name="Freeform 8">
              <a:extLst>
                <a:ext uri="{FF2B5EF4-FFF2-40B4-BE49-F238E27FC236}">
                  <a16:creationId xmlns:a16="http://schemas.microsoft.com/office/drawing/2014/main" id="{3714446B-234A-45E3-C2B6-316E6270A863}"/>
                </a:ext>
              </a:extLst>
            </p:cNvPr>
            <p:cNvSpPr>
              <a:spLocks/>
            </p:cNvSpPr>
            <p:nvPr/>
          </p:nvSpPr>
          <p:spPr bwMode="auto">
            <a:xfrm>
              <a:off x="2229" y="1573"/>
              <a:ext cx="1477" cy="1210"/>
            </a:xfrm>
            <a:custGeom>
              <a:avLst/>
              <a:gdLst>
                <a:gd name="T0" fmla="*/ 2 w 624"/>
                <a:gd name="T1" fmla="*/ 458 h 511"/>
                <a:gd name="T2" fmla="*/ 2 w 624"/>
                <a:gd name="T3" fmla="*/ 391 h 511"/>
                <a:gd name="T4" fmla="*/ 3 w 624"/>
                <a:gd name="T5" fmla="*/ 179 h 511"/>
                <a:gd name="T6" fmla="*/ 201 w 624"/>
                <a:gd name="T7" fmla="*/ 4 h 511"/>
                <a:gd name="T8" fmla="*/ 439 w 624"/>
                <a:gd name="T9" fmla="*/ 5 h 511"/>
                <a:gd name="T10" fmla="*/ 621 w 624"/>
                <a:gd name="T11" fmla="*/ 184 h 511"/>
                <a:gd name="T12" fmla="*/ 623 w 624"/>
                <a:gd name="T13" fmla="*/ 458 h 511"/>
                <a:gd name="T14" fmla="*/ 617 w 624"/>
                <a:gd name="T15" fmla="*/ 499 h 511"/>
                <a:gd name="T16" fmla="*/ 599 w 624"/>
                <a:gd name="T17" fmla="*/ 505 h 511"/>
                <a:gd name="T18" fmla="*/ 527 w 624"/>
                <a:gd name="T19" fmla="*/ 461 h 511"/>
                <a:gd name="T20" fmla="*/ 518 w 624"/>
                <a:gd name="T21" fmla="*/ 439 h 511"/>
                <a:gd name="T22" fmla="*/ 519 w 624"/>
                <a:gd name="T23" fmla="*/ 201 h 511"/>
                <a:gd name="T24" fmla="*/ 484 w 624"/>
                <a:gd name="T25" fmla="*/ 126 h 511"/>
                <a:gd name="T26" fmla="*/ 467 w 624"/>
                <a:gd name="T27" fmla="*/ 119 h 511"/>
                <a:gd name="T28" fmla="*/ 464 w 624"/>
                <a:gd name="T29" fmla="*/ 136 h 511"/>
                <a:gd name="T30" fmla="*/ 464 w 624"/>
                <a:gd name="T31" fmla="*/ 400 h 511"/>
                <a:gd name="T32" fmla="*/ 462 w 624"/>
                <a:gd name="T33" fmla="*/ 416 h 511"/>
                <a:gd name="T34" fmla="*/ 446 w 624"/>
                <a:gd name="T35" fmla="*/ 410 h 511"/>
                <a:gd name="T36" fmla="*/ 247 w 624"/>
                <a:gd name="T37" fmla="*/ 287 h 511"/>
                <a:gd name="T38" fmla="*/ 219 w 624"/>
                <a:gd name="T39" fmla="*/ 289 h 511"/>
                <a:gd name="T40" fmla="*/ 164 w 624"/>
                <a:gd name="T41" fmla="*/ 332 h 511"/>
                <a:gd name="T42" fmla="*/ 160 w 624"/>
                <a:gd name="T43" fmla="*/ 315 h 511"/>
                <a:gd name="T44" fmla="*/ 159 w 624"/>
                <a:gd name="T45" fmla="*/ 131 h 511"/>
                <a:gd name="T46" fmla="*/ 143 w 624"/>
                <a:gd name="T47" fmla="*/ 124 h 511"/>
                <a:gd name="T48" fmla="*/ 105 w 624"/>
                <a:gd name="T49" fmla="*/ 199 h 511"/>
                <a:gd name="T50" fmla="*/ 105 w 624"/>
                <a:gd name="T51" fmla="*/ 361 h 511"/>
                <a:gd name="T52" fmla="*/ 101 w 624"/>
                <a:gd name="T53" fmla="*/ 380 h 511"/>
                <a:gd name="T54" fmla="*/ 2 w 624"/>
                <a:gd name="T55" fmla="*/ 458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4" h="511">
                  <a:moveTo>
                    <a:pt x="2" y="458"/>
                  </a:moveTo>
                  <a:cubicBezTo>
                    <a:pt x="2" y="431"/>
                    <a:pt x="2" y="411"/>
                    <a:pt x="2" y="391"/>
                  </a:cubicBezTo>
                  <a:cubicBezTo>
                    <a:pt x="2" y="320"/>
                    <a:pt x="0" y="249"/>
                    <a:pt x="3" y="179"/>
                  </a:cubicBezTo>
                  <a:cubicBezTo>
                    <a:pt x="8" y="75"/>
                    <a:pt x="98" y="0"/>
                    <a:pt x="201" y="4"/>
                  </a:cubicBezTo>
                  <a:cubicBezTo>
                    <a:pt x="280" y="6"/>
                    <a:pt x="360" y="5"/>
                    <a:pt x="439" y="5"/>
                  </a:cubicBezTo>
                  <a:cubicBezTo>
                    <a:pt x="536" y="6"/>
                    <a:pt x="619" y="87"/>
                    <a:pt x="621" y="184"/>
                  </a:cubicBezTo>
                  <a:cubicBezTo>
                    <a:pt x="622" y="275"/>
                    <a:pt x="623" y="367"/>
                    <a:pt x="623" y="458"/>
                  </a:cubicBezTo>
                  <a:cubicBezTo>
                    <a:pt x="624" y="472"/>
                    <a:pt x="622" y="486"/>
                    <a:pt x="617" y="499"/>
                  </a:cubicBezTo>
                  <a:cubicBezTo>
                    <a:pt x="613" y="508"/>
                    <a:pt x="608" y="511"/>
                    <a:pt x="599" y="505"/>
                  </a:cubicBezTo>
                  <a:cubicBezTo>
                    <a:pt x="575" y="490"/>
                    <a:pt x="551" y="475"/>
                    <a:pt x="527" y="461"/>
                  </a:cubicBezTo>
                  <a:cubicBezTo>
                    <a:pt x="518" y="456"/>
                    <a:pt x="518" y="448"/>
                    <a:pt x="518" y="439"/>
                  </a:cubicBezTo>
                  <a:cubicBezTo>
                    <a:pt x="518" y="360"/>
                    <a:pt x="518" y="280"/>
                    <a:pt x="519" y="201"/>
                  </a:cubicBezTo>
                  <a:cubicBezTo>
                    <a:pt x="519" y="171"/>
                    <a:pt x="509" y="145"/>
                    <a:pt x="484" y="126"/>
                  </a:cubicBezTo>
                  <a:cubicBezTo>
                    <a:pt x="479" y="122"/>
                    <a:pt x="474" y="115"/>
                    <a:pt x="467" y="119"/>
                  </a:cubicBezTo>
                  <a:cubicBezTo>
                    <a:pt x="461" y="122"/>
                    <a:pt x="464" y="130"/>
                    <a:pt x="464" y="136"/>
                  </a:cubicBezTo>
                  <a:cubicBezTo>
                    <a:pt x="464" y="224"/>
                    <a:pt x="464" y="312"/>
                    <a:pt x="464" y="400"/>
                  </a:cubicBezTo>
                  <a:cubicBezTo>
                    <a:pt x="464" y="405"/>
                    <a:pt x="468" y="413"/>
                    <a:pt x="462" y="416"/>
                  </a:cubicBezTo>
                  <a:cubicBezTo>
                    <a:pt x="456" y="420"/>
                    <a:pt x="451" y="413"/>
                    <a:pt x="446" y="410"/>
                  </a:cubicBezTo>
                  <a:cubicBezTo>
                    <a:pt x="379" y="370"/>
                    <a:pt x="313" y="329"/>
                    <a:pt x="247" y="287"/>
                  </a:cubicBezTo>
                  <a:cubicBezTo>
                    <a:pt x="236" y="280"/>
                    <a:pt x="229" y="281"/>
                    <a:pt x="219" y="289"/>
                  </a:cubicBezTo>
                  <a:cubicBezTo>
                    <a:pt x="201" y="303"/>
                    <a:pt x="183" y="317"/>
                    <a:pt x="164" y="332"/>
                  </a:cubicBezTo>
                  <a:cubicBezTo>
                    <a:pt x="157" y="327"/>
                    <a:pt x="160" y="320"/>
                    <a:pt x="160" y="315"/>
                  </a:cubicBezTo>
                  <a:cubicBezTo>
                    <a:pt x="160" y="254"/>
                    <a:pt x="159" y="192"/>
                    <a:pt x="159" y="131"/>
                  </a:cubicBezTo>
                  <a:cubicBezTo>
                    <a:pt x="159" y="115"/>
                    <a:pt x="153" y="116"/>
                    <a:pt x="143" y="124"/>
                  </a:cubicBezTo>
                  <a:cubicBezTo>
                    <a:pt x="117" y="142"/>
                    <a:pt x="105" y="167"/>
                    <a:pt x="105" y="199"/>
                  </a:cubicBezTo>
                  <a:cubicBezTo>
                    <a:pt x="105" y="253"/>
                    <a:pt x="105" y="307"/>
                    <a:pt x="105" y="361"/>
                  </a:cubicBezTo>
                  <a:cubicBezTo>
                    <a:pt x="105" y="367"/>
                    <a:pt x="108" y="375"/>
                    <a:pt x="101" y="380"/>
                  </a:cubicBezTo>
                  <a:cubicBezTo>
                    <a:pt x="70" y="405"/>
                    <a:pt x="38" y="429"/>
                    <a:pt x="2" y="4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22" name="Freeform 9">
              <a:extLst>
                <a:ext uri="{FF2B5EF4-FFF2-40B4-BE49-F238E27FC236}">
                  <a16:creationId xmlns:a16="http://schemas.microsoft.com/office/drawing/2014/main" id="{94F7C9AC-76C9-B02B-07F7-A643473B793C}"/>
                </a:ext>
              </a:extLst>
            </p:cNvPr>
            <p:cNvSpPr>
              <a:spLocks/>
            </p:cNvSpPr>
            <p:nvPr/>
          </p:nvSpPr>
          <p:spPr bwMode="auto">
            <a:xfrm>
              <a:off x="4353" y="2"/>
              <a:ext cx="842" cy="855"/>
            </a:xfrm>
            <a:custGeom>
              <a:avLst/>
              <a:gdLst>
                <a:gd name="T0" fmla="*/ 176 w 356"/>
                <a:gd name="T1" fmla="*/ 0 h 361"/>
                <a:gd name="T2" fmla="*/ 356 w 356"/>
                <a:gd name="T3" fmla="*/ 182 h 361"/>
                <a:gd name="T4" fmla="*/ 179 w 356"/>
                <a:gd name="T5" fmla="*/ 361 h 361"/>
                <a:gd name="T6" fmla="*/ 0 w 356"/>
                <a:gd name="T7" fmla="*/ 180 h 361"/>
                <a:gd name="T8" fmla="*/ 176 w 356"/>
                <a:gd name="T9" fmla="*/ 0 h 361"/>
              </a:gdLst>
              <a:ahLst/>
              <a:cxnLst>
                <a:cxn ang="0">
                  <a:pos x="T0" y="T1"/>
                </a:cxn>
                <a:cxn ang="0">
                  <a:pos x="T2" y="T3"/>
                </a:cxn>
                <a:cxn ang="0">
                  <a:pos x="T4" y="T5"/>
                </a:cxn>
                <a:cxn ang="0">
                  <a:pos x="T6" y="T7"/>
                </a:cxn>
                <a:cxn ang="0">
                  <a:pos x="T8" y="T9"/>
                </a:cxn>
              </a:cxnLst>
              <a:rect l="0" t="0" r="r" b="b"/>
              <a:pathLst>
                <a:path w="356" h="361">
                  <a:moveTo>
                    <a:pt x="176" y="0"/>
                  </a:moveTo>
                  <a:cubicBezTo>
                    <a:pt x="276" y="0"/>
                    <a:pt x="356" y="80"/>
                    <a:pt x="356" y="182"/>
                  </a:cubicBezTo>
                  <a:cubicBezTo>
                    <a:pt x="356" y="279"/>
                    <a:pt x="275" y="361"/>
                    <a:pt x="179" y="361"/>
                  </a:cubicBezTo>
                  <a:cubicBezTo>
                    <a:pt x="79" y="361"/>
                    <a:pt x="0" y="281"/>
                    <a:pt x="0" y="180"/>
                  </a:cubicBezTo>
                  <a:cubicBezTo>
                    <a:pt x="0" y="81"/>
                    <a:pt x="79" y="0"/>
                    <a:pt x="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23" name="Freeform 10">
              <a:extLst>
                <a:ext uri="{FF2B5EF4-FFF2-40B4-BE49-F238E27FC236}">
                  <a16:creationId xmlns:a16="http://schemas.microsoft.com/office/drawing/2014/main" id="{DCA58DC0-5726-2E13-86C6-021BF8269E99}"/>
                </a:ext>
              </a:extLst>
            </p:cNvPr>
            <p:cNvSpPr>
              <a:spLocks/>
            </p:cNvSpPr>
            <p:nvPr/>
          </p:nvSpPr>
          <p:spPr bwMode="auto">
            <a:xfrm>
              <a:off x="2627" y="798"/>
              <a:ext cx="677" cy="689"/>
            </a:xfrm>
            <a:custGeom>
              <a:avLst/>
              <a:gdLst>
                <a:gd name="T0" fmla="*/ 285 w 286"/>
                <a:gd name="T1" fmla="*/ 146 h 291"/>
                <a:gd name="T2" fmla="*/ 145 w 286"/>
                <a:gd name="T3" fmla="*/ 290 h 291"/>
                <a:gd name="T4" fmla="*/ 1 w 286"/>
                <a:gd name="T5" fmla="*/ 148 h 291"/>
                <a:gd name="T6" fmla="*/ 141 w 286"/>
                <a:gd name="T7" fmla="*/ 0 h 291"/>
                <a:gd name="T8" fmla="*/ 285 w 286"/>
                <a:gd name="T9" fmla="*/ 146 h 291"/>
              </a:gdLst>
              <a:ahLst/>
              <a:cxnLst>
                <a:cxn ang="0">
                  <a:pos x="T0" y="T1"/>
                </a:cxn>
                <a:cxn ang="0">
                  <a:pos x="T2" y="T3"/>
                </a:cxn>
                <a:cxn ang="0">
                  <a:pos x="T4" y="T5"/>
                </a:cxn>
                <a:cxn ang="0">
                  <a:pos x="T6" y="T7"/>
                </a:cxn>
                <a:cxn ang="0">
                  <a:pos x="T8" y="T9"/>
                </a:cxn>
              </a:cxnLst>
              <a:rect l="0" t="0" r="r" b="b"/>
              <a:pathLst>
                <a:path w="286" h="291">
                  <a:moveTo>
                    <a:pt x="285" y="146"/>
                  </a:moveTo>
                  <a:cubicBezTo>
                    <a:pt x="286" y="223"/>
                    <a:pt x="220" y="291"/>
                    <a:pt x="145" y="290"/>
                  </a:cubicBezTo>
                  <a:cubicBezTo>
                    <a:pt x="66" y="289"/>
                    <a:pt x="2" y="225"/>
                    <a:pt x="1" y="148"/>
                  </a:cubicBezTo>
                  <a:cubicBezTo>
                    <a:pt x="0" y="68"/>
                    <a:pt x="64" y="1"/>
                    <a:pt x="141" y="0"/>
                  </a:cubicBezTo>
                  <a:cubicBezTo>
                    <a:pt x="222" y="0"/>
                    <a:pt x="285" y="63"/>
                    <a:pt x="285" y="1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24" name="Freeform 11">
              <a:extLst>
                <a:ext uri="{FF2B5EF4-FFF2-40B4-BE49-F238E27FC236}">
                  <a16:creationId xmlns:a16="http://schemas.microsoft.com/office/drawing/2014/main" id="{CA71C097-BEE8-09E2-661D-9E05FFD07364}"/>
                </a:ext>
              </a:extLst>
            </p:cNvPr>
            <p:cNvSpPr>
              <a:spLocks/>
            </p:cNvSpPr>
            <p:nvPr/>
          </p:nvSpPr>
          <p:spPr bwMode="auto">
            <a:xfrm>
              <a:off x="1173" y="1260"/>
              <a:ext cx="582" cy="592"/>
            </a:xfrm>
            <a:custGeom>
              <a:avLst/>
              <a:gdLst>
                <a:gd name="T0" fmla="*/ 246 w 246"/>
                <a:gd name="T1" fmla="*/ 124 h 250"/>
                <a:gd name="T2" fmla="*/ 125 w 246"/>
                <a:gd name="T3" fmla="*/ 249 h 250"/>
                <a:gd name="T4" fmla="*/ 1 w 246"/>
                <a:gd name="T5" fmla="*/ 125 h 250"/>
                <a:gd name="T6" fmla="*/ 122 w 246"/>
                <a:gd name="T7" fmla="*/ 1 h 250"/>
                <a:gd name="T8" fmla="*/ 246 w 246"/>
                <a:gd name="T9" fmla="*/ 124 h 250"/>
              </a:gdLst>
              <a:ahLst/>
              <a:cxnLst>
                <a:cxn ang="0">
                  <a:pos x="T0" y="T1"/>
                </a:cxn>
                <a:cxn ang="0">
                  <a:pos x="T2" y="T3"/>
                </a:cxn>
                <a:cxn ang="0">
                  <a:pos x="T4" y="T5"/>
                </a:cxn>
                <a:cxn ang="0">
                  <a:pos x="T6" y="T7"/>
                </a:cxn>
                <a:cxn ang="0">
                  <a:pos x="T8" y="T9"/>
                </a:cxn>
              </a:cxnLst>
              <a:rect l="0" t="0" r="r" b="b"/>
              <a:pathLst>
                <a:path w="246" h="250">
                  <a:moveTo>
                    <a:pt x="246" y="124"/>
                  </a:moveTo>
                  <a:cubicBezTo>
                    <a:pt x="246" y="190"/>
                    <a:pt x="190" y="248"/>
                    <a:pt x="125" y="249"/>
                  </a:cubicBezTo>
                  <a:cubicBezTo>
                    <a:pt x="59" y="250"/>
                    <a:pt x="2" y="192"/>
                    <a:pt x="1" y="125"/>
                  </a:cubicBezTo>
                  <a:cubicBezTo>
                    <a:pt x="0" y="60"/>
                    <a:pt x="63" y="0"/>
                    <a:pt x="122" y="1"/>
                  </a:cubicBezTo>
                  <a:cubicBezTo>
                    <a:pt x="190" y="2"/>
                    <a:pt x="245" y="56"/>
                    <a:pt x="246"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grpSp>
      <p:grpSp>
        <p:nvGrpSpPr>
          <p:cNvPr id="25" name="Group 9">
            <a:extLst>
              <a:ext uri="{FF2B5EF4-FFF2-40B4-BE49-F238E27FC236}">
                <a16:creationId xmlns:a16="http://schemas.microsoft.com/office/drawing/2014/main" id="{EED9A317-F60A-CE0F-9096-F6AA9CD9E7CC}"/>
              </a:ext>
            </a:extLst>
          </p:cNvPr>
          <p:cNvGrpSpPr>
            <a:grpSpLocks noChangeAspect="1"/>
          </p:cNvGrpSpPr>
          <p:nvPr/>
        </p:nvGrpSpPr>
        <p:grpSpPr bwMode="auto">
          <a:xfrm>
            <a:off x="4728881" y="1596493"/>
            <a:ext cx="168335" cy="436823"/>
            <a:chOff x="352" y="-129"/>
            <a:chExt cx="1669" cy="4331"/>
          </a:xfrm>
          <a:solidFill>
            <a:schemeClr val="bg2"/>
          </a:solidFill>
        </p:grpSpPr>
        <p:sp>
          <p:nvSpPr>
            <p:cNvPr id="26" name="Freeform 10">
              <a:extLst>
                <a:ext uri="{FF2B5EF4-FFF2-40B4-BE49-F238E27FC236}">
                  <a16:creationId xmlns:a16="http://schemas.microsoft.com/office/drawing/2014/main" id="{E3D7F66D-442B-C810-A3E7-D52F9F2CB8BB}"/>
                </a:ext>
              </a:extLst>
            </p:cNvPr>
            <p:cNvSpPr>
              <a:spLocks/>
            </p:cNvSpPr>
            <p:nvPr/>
          </p:nvSpPr>
          <p:spPr bwMode="auto">
            <a:xfrm>
              <a:off x="352" y="616"/>
              <a:ext cx="1669" cy="2638"/>
            </a:xfrm>
            <a:custGeom>
              <a:avLst/>
              <a:gdLst>
                <a:gd name="T0" fmla="*/ 940 w 1243"/>
                <a:gd name="T1" fmla="*/ 632 h 1968"/>
                <a:gd name="T2" fmla="*/ 983 w 1243"/>
                <a:gd name="T3" fmla="*/ 665 h 1968"/>
                <a:gd name="T4" fmla="*/ 1204 w 1243"/>
                <a:gd name="T5" fmla="*/ 952 h 1968"/>
                <a:gd name="T6" fmla="*/ 1224 w 1243"/>
                <a:gd name="T7" fmla="*/ 1254 h 1968"/>
                <a:gd name="T8" fmla="*/ 1133 w 1243"/>
                <a:gd name="T9" fmla="*/ 1660 h 1968"/>
                <a:gd name="T10" fmla="*/ 1064 w 1243"/>
                <a:gd name="T11" fmla="*/ 1951 h 1968"/>
                <a:gd name="T12" fmla="*/ 1045 w 1243"/>
                <a:gd name="T13" fmla="*/ 1968 h 1968"/>
                <a:gd name="T14" fmla="*/ 155 w 1243"/>
                <a:gd name="T15" fmla="*/ 1968 h 1968"/>
                <a:gd name="T16" fmla="*/ 142 w 1243"/>
                <a:gd name="T17" fmla="*/ 1967 h 1968"/>
                <a:gd name="T18" fmla="*/ 358 w 1243"/>
                <a:gd name="T19" fmla="*/ 1102 h 1968"/>
                <a:gd name="T20" fmla="*/ 418 w 1243"/>
                <a:gd name="T21" fmla="*/ 1153 h 1968"/>
                <a:gd name="T22" fmla="*/ 644 w 1243"/>
                <a:gd name="T23" fmla="*/ 1160 h 1968"/>
                <a:gd name="T24" fmla="*/ 676 w 1243"/>
                <a:gd name="T25" fmla="*/ 851 h 1968"/>
                <a:gd name="T26" fmla="*/ 418 w 1243"/>
                <a:gd name="T27" fmla="*/ 592 h 1968"/>
                <a:gd name="T28" fmla="*/ 402 w 1243"/>
                <a:gd name="T29" fmla="*/ 575 h 1968"/>
                <a:gd name="T30" fmla="*/ 548 w 1243"/>
                <a:gd name="T31" fmla="*/ 429 h 1968"/>
                <a:gd name="T32" fmla="*/ 560 w 1243"/>
                <a:gd name="T33" fmla="*/ 371 h 1968"/>
                <a:gd name="T34" fmla="*/ 501 w 1243"/>
                <a:gd name="T35" fmla="*/ 383 h 1968"/>
                <a:gd name="T36" fmla="*/ 338 w 1243"/>
                <a:gd name="T37" fmla="*/ 545 h 1968"/>
                <a:gd name="T38" fmla="*/ 338 w 1243"/>
                <a:gd name="T39" fmla="*/ 607 h 1968"/>
                <a:gd name="T40" fmla="*/ 628 w 1243"/>
                <a:gd name="T41" fmla="*/ 896 h 1968"/>
                <a:gd name="T42" fmla="*/ 662 w 1243"/>
                <a:gd name="T43" fmla="*/ 1031 h 1968"/>
                <a:gd name="T44" fmla="*/ 566 w 1243"/>
                <a:gd name="T45" fmla="*/ 1122 h 1968"/>
                <a:gd name="T46" fmla="*/ 444 w 1243"/>
                <a:gd name="T47" fmla="*/ 1090 h 1968"/>
                <a:gd name="T48" fmla="*/ 86 w 1243"/>
                <a:gd name="T49" fmla="*/ 732 h 1968"/>
                <a:gd name="T50" fmla="*/ 90 w 1243"/>
                <a:gd name="T51" fmla="*/ 416 h 1968"/>
                <a:gd name="T52" fmla="*/ 442 w 1243"/>
                <a:gd name="T53" fmla="*/ 63 h 1968"/>
                <a:gd name="T54" fmla="*/ 653 w 1243"/>
                <a:gd name="T55" fmla="*/ 48 h 1968"/>
                <a:gd name="T56" fmla="*/ 723 w 1243"/>
                <a:gd name="T57" fmla="*/ 113 h 1968"/>
                <a:gd name="T58" fmla="*/ 964 w 1243"/>
                <a:gd name="T59" fmla="*/ 352 h 1968"/>
                <a:gd name="T60" fmla="*/ 965 w 1243"/>
                <a:gd name="T61" fmla="*/ 607 h 1968"/>
                <a:gd name="T62" fmla="*/ 940 w 1243"/>
                <a:gd name="T63" fmla="*/ 632 h 1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43" h="1968">
                  <a:moveTo>
                    <a:pt x="940" y="632"/>
                  </a:moveTo>
                  <a:cubicBezTo>
                    <a:pt x="956" y="644"/>
                    <a:pt x="970" y="654"/>
                    <a:pt x="983" y="665"/>
                  </a:cubicBezTo>
                  <a:cubicBezTo>
                    <a:pt x="1081" y="742"/>
                    <a:pt x="1162" y="832"/>
                    <a:pt x="1204" y="952"/>
                  </a:cubicBezTo>
                  <a:cubicBezTo>
                    <a:pt x="1238" y="1051"/>
                    <a:pt x="1243" y="1153"/>
                    <a:pt x="1224" y="1254"/>
                  </a:cubicBezTo>
                  <a:cubicBezTo>
                    <a:pt x="1197" y="1390"/>
                    <a:pt x="1164" y="1525"/>
                    <a:pt x="1133" y="1660"/>
                  </a:cubicBezTo>
                  <a:cubicBezTo>
                    <a:pt x="1111" y="1757"/>
                    <a:pt x="1087" y="1854"/>
                    <a:pt x="1064" y="1951"/>
                  </a:cubicBezTo>
                  <a:cubicBezTo>
                    <a:pt x="1061" y="1963"/>
                    <a:pt x="1057" y="1968"/>
                    <a:pt x="1045" y="1968"/>
                  </a:cubicBezTo>
                  <a:cubicBezTo>
                    <a:pt x="748" y="1968"/>
                    <a:pt x="451" y="1968"/>
                    <a:pt x="155" y="1968"/>
                  </a:cubicBezTo>
                  <a:cubicBezTo>
                    <a:pt x="151" y="1968"/>
                    <a:pt x="148" y="1967"/>
                    <a:pt x="142" y="1967"/>
                  </a:cubicBezTo>
                  <a:cubicBezTo>
                    <a:pt x="214" y="1678"/>
                    <a:pt x="286" y="1391"/>
                    <a:pt x="358" y="1102"/>
                  </a:cubicBezTo>
                  <a:cubicBezTo>
                    <a:pt x="379" y="1120"/>
                    <a:pt x="398" y="1138"/>
                    <a:pt x="418" y="1153"/>
                  </a:cubicBezTo>
                  <a:cubicBezTo>
                    <a:pt x="485" y="1204"/>
                    <a:pt x="575" y="1206"/>
                    <a:pt x="644" y="1160"/>
                  </a:cubicBezTo>
                  <a:cubicBezTo>
                    <a:pt x="751" y="1090"/>
                    <a:pt x="767" y="943"/>
                    <a:pt x="676" y="851"/>
                  </a:cubicBezTo>
                  <a:cubicBezTo>
                    <a:pt x="591" y="764"/>
                    <a:pt x="504" y="679"/>
                    <a:pt x="418" y="592"/>
                  </a:cubicBezTo>
                  <a:cubicBezTo>
                    <a:pt x="413" y="587"/>
                    <a:pt x="408" y="582"/>
                    <a:pt x="402" y="575"/>
                  </a:cubicBezTo>
                  <a:cubicBezTo>
                    <a:pt x="451" y="526"/>
                    <a:pt x="500" y="478"/>
                    <a:pt x="548" y="429"/>
                  </a:cubicBezTo>
                  <a:cubicBezTo>
                    <a:pt x="572" y="405"/>
                    <a:pt x="576" y="388"/>
                    <a:pt x="560" y="371"/>
                  </a:cubicBezTo>
                  <a:cubicBezTo>
                    <a:pt x="544" y="354"/>
                    <a:pt x="526" y="358"/>
                    <a:pt x="501" y="383"/>
                  </a:cubicBezTo>
                  <a:cubicBezTo>
                    <a:pt x="446" y="437"/>
                    <a:pt x="392" y="491"/>
                    <a:pt x="338" y="545"/>
                  </a:cubicBezTo>
                  <a:cubicBezTo>
                    <a:pt x="315" y="568"/>
                    <a:pt x="315" y="584"/>
                    <a:pt x="338" y="607"/>
                  </a:cubicBezTo>
                  <a:cubicBezTo>
                    <a:pt x="434" y="703"/>
                    <a:pt x="531" y="800"/>
                    <a:pt x="628" y="896"/>
                  </a:cubicBezTo>
                  <a:cubicBezTo>
                    <a:pt x="665" y="934"/>
                    <a:pt x="677" y="980"/>
                    <a:pt x="662" y="1031"/>
                  </a:cubicBezTo>
                  <a:cubicBezTo>
                    <a:pt x="648" y="1079"/>
                    <a:pt x="615" y="1111"/>
                    <a:pt x="566" y="1122"/>
                  </a:cubicBezTo>
                  <a:cubicBezTo>
                    <a:pt x="520" y="1133"/>
                    <a:pt x="477" y="1123"/>
                    <a:pt x="444" y="1090"/>
                  </a:cubicBezTo>
                  <a:cubicBezTo>
                    <a:pt x="324" y="971"/>
                    <a:pt x="203" y="853"/>
                    <a:pt x="86" y="732"/>
                  </a:cubicBezTo>
                  <a:cubicBezTo>
                    <a:pt x="0" y="643"/>
                    <a:pt x="3" y="503"/>
                    <a:pt x="90" y="416"/>
                  </a:cubicBezTo>
                  <a:cubicBezTo>
                    <a:pt x="207" y="298"/>
                    <a:pt x="324" y="180"/>
                    <a:pt x="442" y="63"/>
                  </a:cubicBezTo>
                  <a:cubicBezTo>
                    <a:pt x="499" y="7"/>
                    <a:pt x="589" y="0"/>
                    <a:pt x="653" y="48"/>
                  </a:cubicBezTo>
                  <a:cubicBezTo>
                    <a:pt x="678" y="67"/>
                    <a:pt x="701" y="90"/>
                    <a:pt x="723" y="113"/>
                  </a:cubicBezTo>
                  <a:cubicBezTo>
                    <a:pt x="804" y="192"/>
                    <a:pt x="884" y="272"/>
                    <a:pt x="964" y="352"/>
                  </a:cubicBezTo>
                  <a:cubicBezTo>
                    <a:pt x="1039" y="427"/>
                    <a:pt x="1039" y="532"/>
                    <a:pt x="965" y="607"/>
                  </a:cubicBezTo>
                  <a:cubicBezTo>
                    <a:pt x="958" y="615"/>
                    <a:pt x="949" y="623"/>
                    <a:pt x="940" y="6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effectLst/>
                <a:uLnTx/>
                <a:uFillTx/>
                <a:ea typeface="+mn-ea"/>
                <a:cs typeface="+mn-cs"/>
              </a:endParaRPr>
            </a:p>
          </p:txBody>
        </p:sp>
        <p:sp>
          <p:nvSpPr>
            <p:cNvPr id="27" name="Freeform 11">
              <a:extLst>
                <a:ext uri="{FF2B5EF4-FFF2-40B4-BE49-F238E27FC236}">
                  <a16:creationId xmlns:a16="http://schemas.microsoft.com/office/drawing/2014/main" id="{9060D454-8494-7F51-CA26-1ACDD617879D}"/>
                </a:ext>
              </a:extLst>
            </p:cNvPr>
            <p:cNvSpPr>
              <a:spLocks/>
            </p:cNvSpPr>
            <p:nvPr/>
          </p:nvSpPr>
          <p:spPr bwMode="auto">
            <a:xfrm>
              <a:off x="799" y="-129"/>
              <a:ext cx="653" cy="653"/>
            </a:xfrm>
            <a:custGeom>
              <a:avLst/>
              <a:gdLst>
                <a:gd name="T0" fmla="*/ 486 w 486"/>
                <a:gd name="T1" fmla="*/ 244 h 487"/>
                <a:gd name="T2" fmla="*/ 243 w 486"/>
                <a:gd name="T3" fmla="*/ 487 h 487"/>
                <a:gd name="T4" fmla="*/ 0 w 486"/>
                <a:gd name="T5" fmla="*/ 243 h 487"/>
                <a:gd name="T6" fmla="*/ 243 w 486"/>
                <a:gd name="T7" fmla="*/ 1 h 487"/>
                <a:gd name="T8" fmla="*/ 486 w 486"/>
                <a:gd name="T9" fmla="*/ 244 h 487"/>
              </a:gdLst>
              <a:ahLst/>
              <a:cxnLst>
                <a:cxn ang="0">
                  <a:pos x="T0" y="T1"/>
                </a:cxn>
                <a:cxn ang="0">
                  <a:pos x="T2" y="T3"/>
                </a:cxn>
                <a:cxn ang="0">
                  <a:pos x="T4" y="T5"/>
                </a:cxn>
                <a:cxn ang="0">
                  <a:pos x="T6" y="T7"/>
                </a:cxn>
                <a:cxn ang="0">
                  <a:pos x="T8" y="T9"/>
                </a:cxn>
              </a:cxnLst>
              <a:rect l="0" t="0" r="r" b="b"/>
              <a:pathLst>
                <a:path w="486" h="487">
                  <a:moveTo>
                    <a:pt x="486" y="244"/>
                  </a:moveTo>
                  <a:cubicBezTo>
                    <a:pt x="486" y="378"/>
                    <a:pt x="377" y="487"/>
                    <a:pt x="243" y="487"/>
                  </a:cubicBezTo>
                  <a:cubicBezTo>
                    <a:pt x="109" y="487"/>
                    <a:pt x="0" y="377"/>
                    <a:pt x="0" y="243"/>
                  </a:cubicBezTo>
                  <a:cubicBezTo>
                    <a:pt x="1" y="109"/>
                    <a:pt x="110" y="0"/>
                    <a:pt x="243" y="1"/>
                  </a:cubicBezTo>
                  <a:cubicBezTo>
                    <a:pt x="378" y="1"/>
                    <a:pt x="486" y="110"/>
                    <a:pt x="486"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effectLst/>
                <a:uLnTx/>
                <a:uFillTx/>
                <a:ea typeface="+mn-ea"/>
                <a:cs typeface="+mn-cs"/>
              </a:endParaRPr>
            </a:p>
          </p:txBody>
        </p:sp>
        <p:sp>
          <p:nvSpPr>
            <p:cNvPr id="28" name="Freeform 12">
              <a:extLst>
                <a:ext uri="{FF2B5EF4-FFF2-40B4-BE49-F238E27FC236}">
                  <a16:creationId xmlns:a16="http://schemas.microsoft.com/office/drawing/2014/main" id="{5D078DE0-CFB1-2E8A-BB64-278B7799639D}"/>
                </a:ext>
              </a:extLst>
            </p:cNvPr>
            <p:cNvSpPr>
              <a:spLocks/>
            </p:cNvSpPr>
            <p:nvPr/>
          </p:nvSpPr>
          <p:spPr bwMode="auto">
            <a:xfrm>
              <a:off x="941" y="3369"/>
              <a:ext cx="414" cy="833"/>
            </a:xfrm>
            <a:custGeom>
              <a:avLst/>
              <a:gdLst>
                <a:gd name="T0" fmla="*/ 1 w 308"/>
                <a:gd name="T1" fmla="*/ 0 h 621"/>
                <a:gd name="T2" fmla="*/ 307 w 308"/>
                <a:gd name="T3" fmla="*/ 0 h 621"/>
                <a:gd name="T4" fmla="*/ 308 w 308"/>
                <a:gd name="T5" fmla="*/ 16 h 621"/>
                <a:gd name="T6" fmla="*/ 308 w 308"/>
                <a:gd name="T7" fmla="*/ 460 h 621"/>
                <a:gd name="T8" fmla="*/ 164 w 308"/>
                <a:gd name="T9" fmla="*/ 614 h 621"/>
                <a:gd name="T10" fmla="*/ 2 w 308"/>
                <a:gd name="T11" fmla="*/ 487 h 621"/>
                <a:gd name="T12" fmla="*/ 0 w 308"/>
                <a:gd name="T13" fmla="*/ 463 h 621"/>
                <a:gd name="T14" fmla="*/ 0 w 308"/>
                <a:gd name="T15" fmla="*/ 13 h 621"/>
                <a:gd name="T16" fmla="*/ 1 w 308"/>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621">
                  <a:moveTo>
                    <a:pt x="1" y="0"/>
                  </a:moveTo>
                  <a:cubicBezTo>
                    <a:pt x="104" y="0"/>
                    <a:pt x="205" y="0"/>
                    <a:pt x="307" y="0"/>
                  </a:cubicBezTo>
                  <a:cubicBezTo>
                    <a:pt x="307" y="6"/>
                    <a:pt x="308" y="11"/>
                    <a:pt x="308" y="16"/>
                  </a:cubicBezTo>
                  <a:cubicBezTo>
                    <a:pt x="308" y="164"/>
                    <a:pt x="308" y="312"/>
                    <a:pt x="308" y="460"/>
                  </a:cubicBezTo>
                  <a:cubicBezTo>
                    <a:pt x="307" y="542"/>
                    <a:pt x="247" y="607"/>
                    <a:pt x="164" y="614"/>
                  </a:cubicBezTo>
                  <a:cubicBezTo>
                    <a:pt x="87" y="621"/>
                    <a:pt x="17" y="565"/>
                    <a:pt x="2" y="487"/>
                  </a:cubicBezTo>
                  <a:cubicBezTo>
                    <a:pt x="1" y="479"/>
                    <a:pt x="0" y="471"/>
                    <a:pt x="0" y="463"/>
                  </a:cubicBezTo>
                  <a:cubicBezTo>
                    <a:pt x="0" y="313"/>
                    <a:pt x="0" y="163"/>
                    <a:pt x="0" y="13"/>
                  </a:cubicBezTo>
                  <a:cubicBezTo>
                    <a:pt x="0" y="9"/>
                    <a:pt x="0" y="5"/>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effectLst/>
                <a:uLnTx/>
                <a:uFillTx/>
                <a:ea typeface="+mn-ea"/>
                <a:cs typeface="+mn-cs"/>
              </a:endParaRPr>
            </a:p>
          </p:txBody>
        </p:sp>
      </p:grpSp>
      <p:grpSp>
        <p:nvGrpSpPr>
          <p:cNvPr id="29" name="Group 4">
            <a:extLst>
              <a:ext uri="{FF2B5EF4-FFF2-40B4-BE49-F238E27FC236}">
                <a16:creationId xmlns:a16="http://schemas.microsoft.com/office/drawing/2014/main" id="{A94826FB-6647-427E-1F9F-B44F17465187}"/>
              </a:ext>
            </a:extLst>
          </p:cNvPr>
          <p:cNvGrpSpPr>
            <a:grpSpLocks noChangeAspect="1"/>
          </p:cNvGrpSpPr>
          <p:nvPr/>
        </p:nvGrpSpPr>
        <p:grpSpPr bwMode="auto">
          <a:xfrm>
            <a:off x="4655369" y="4692455"/>
            <a:ext cx="349348" cy="398041"/>
            <a:chOff x="1960" y="45"/>
            <a:chExt cx="3738" cy="4259"/>
          </a:xfrm>
          <a:solidFill>
            <a:schemeClr val="bg1"/>
          </a:solidFill>
        </p:grpSpPr>
        <p:sp>
          <p:nvSpPr>
            <p:cNvPr id="30" name="Freeform 5">
              <a:extLst>
                <a:ext uri="{FF2B5EF4-FFF2-40B4-BE49-F238E27FC236}">
                  <a16:creationId xmlns:a16="http://schemas.microsoft.com/office/drawing/2014/main" id="{F4A1AB76-7782-675D-8589-E0C77CDF5791}"/>
                </a:ext>
              </a:extLst>
            </p:cNvPr>
            <p:cNvSpPr>
              <a:spLocks/>
            </p:cNvSpPr>
            <p:nvPr/>
          </p:nvSpPr>
          <p:spPr bwMode="auto">
            <a:xfrm>
              <a:off x="1960" y="600"/>
              <a:ext cx="3738" cy="3704"/>
            </a:xfrm>
            <a:custGeom>
              <a:avLst/>
              <a:gdLst>
                <a:gd name="T0" fmla="*/ 1137 w 1574"/>
                <a:gd name="T1" fmla="*/ 457 h 1560"/>
                <a:gd name="T2" fmla="*/ 957 w 1574"/>
                <a:gd name="T3" fmla="*/ 823 h 1560"/>
                <a:gd name="T4" fmla="*/ 1044 w 1574"/>
                <a:gd name="T5" fmla="*/ 897 h 1560"/>
                <a:gd name="T6" fmla="*/ 1177 w 1574"/>
                <a:gd name="T7" fmla="*/ 1011 h 1560"/>
                <a:gd name="T8" fmla="*/ 1179 w 1574"/>
                <a:gd name="T9" fmla="*/ 1157 h 1560"/>
                <a:gd name="T10" fmla="*/ 870 w 1574"/>
                <a:gd name="T11" fmla="*/ 1505 h 1560"/>
                <a:gd name="T12" fmla="*/ 719 w 1574"/>
                <a:gd name="T13" fmla="*/ 1516 h 1560"/>
                <a:gd name="T14" fmla="*/ 715 w 1574"/>
                <a:gd name="T15" fmla="*/ 1386 h 1560"/>
                <a:gd name="T16" fmla="*/ 873 w 1574"/>
                <a:gd name="T17" fmla="*/ 1208 h 1560"/>
                <a:gd name="T18" fmla="*/ 974 w 1574"/>
                <a:gd name="T19" fmla="*/ 1094 h 1560"/>
                <a:gd name="T20" fmla="*/ 734 w 1574"/>
                <a:gd name="T21" fmla="*/ 889 h 1560"/>
                <a:gd name="T22" fmla="*/ 684 w 1574"/>
                <a:gd name="T23" fmla="*/ 971 h 1560"/>
                <a:gd name="T24" fmla="*/ 574 w 1574"/>
                <a:gd name="T25" fmla="*/ 1144 h 1560"/>
                <a:gd name="T26" fmla="*/ 543 w 1574"/>
                <a:gd name="T27" fmla="*/ 1168 h 1560"/>
                <a:gd name="T28" fmla="*/ 179 w 1574"/>
                <a:gd name="T29" fmla="*/ 1294 h 1560"/>
                <a:gd name="T30" fmla="*/ 158 w 1574"/>
                <a:gd name="T31" fmla="*/ 1304 h 1560"/>
                <a:gd name="T32" fmla="*/ 30 w 1574"/>
                <a:gd name="T33" fmla="*/ 1277 h 1560"/>
                <a:gd name="T34" fmla="*/ 46 w 1574"/>
                <a:gd name="T35" fmla="*/ 1147 h 1560"/>
                <a:gd name="T36" fmla="*/ 99 w 1574"/>
                <a:gd name="T37" fmla="*/ 1126 h 1560"/>
                <a:gd name="T38" fmla="*/ 403 w 1574"/>
                <a:gd name="T39" fmla="*/ 1024 h 1560"/>
                <a:gd name="T40" fmla="*/ 447 w 1574"/>
                <a:gd name="T41" fmla="*/ 990 h 1560"/>
                <a:gd name="T42" fmla="*/ 654 w 1574"/>
                <a:gd name="T43" fmla="*/ 639 h 1560"/>
                <a:gd name="T44" fmla="*/ 720 w 1574"/>
                <a:gd name="T45" fmla="*/ 496 h 1560"/>
                <a:gd name="T46" fmla="*/ 861 w 1574"/>
                <a:gd name="T47" fmla="*/ 191 h 1560"/>
                <a:gd name="T48" fmla="*/ 826 w 1574"/>
                <a:gd name="T49" fmla="*/ 180 h 1560"/>
                <a:gd name="T50" fmla="*/ 735 w 1574"/>
                <a:gd name="T51" fmla="*/ 154 h 1560"/>
                <a:gd name="T52" fmla="*/ 710 w 1574"/>
                <a:gd name="T53" fmla="*/ 167 h 1560"/>
                <a:gd name="T54" fmla="*/ 617 w 1574"/>
                <a:gd name="T55" fmla="*/ 407 h 1560"/>
                <a:gd name="T56" fmla="*/ 532 w 1574"/>
                <a:gd name="T57" fmla="*/ 451 h 1560"/>
                <a:gd name="T58" fmla="*/ 493 w 1574"/>
                <a:gd name="T59" fmla="*/ 363 h 1560"/>
                <a:gd name="T60" fmla="*/ 612 w 1574"/>
                <a:gd name="T61" fmla="*/ 58 h 1560"/>
                <a:gd name="T62" fmla="*/ 707 w 1574"/>
                <a:gd name="T63" fmla="*/ 11 h 1560"/>
                <a:gd name="T64" fmla="*/ 1011 w 1574"/>
                <a:gd name="T65" fmla="*/ 95 h 1560"/>
                <a:gd name="T66" fmla="*/ 1107 w 1574"/>
                <a:gd name="T67" fmla="*/ 131 h 1560"/>
                <a:gd name="T68" fmla="*/ 1167 w 1574"/>
                <a:gd name="T69" fmla="*/ 190 h 1560"/>
                <a:gd name="T70" fmla="*/ 1272 w 1574"/>
                <a:gd name="T71" fmla="*/ 425 h 1560"/>
                <a:gd name="T72" fmla="*/ 1277 w 1574"/>
                <a:gd name="T73" fmla="*/ 437 h 1560"/>
                <a:gd name="T74" fmla="*/ 1387 w 1574"/>
                <a:gd name="T75" fmla="*/ 345 h 1560"/>
                <a:gd name="T76" fmla="*/ 1454 w 1574"/>
                <a:gd name="T77" fmla="*/ 288 h 1560"/>
                <a:gd name="T78" fmla="*/ 1532 w 1574"/>
                <a:gd name="T79" fmla="*/ 278 h 1560"/>
                <a:gd name="T80" fmla="*/ 1574 w 1574"/>
                <a:gd name="T81" fmla="*/ 352 h 1560"/>
                <a:gd name="T82" fmla="*/ 1552 w 1574"/>
                <a:gd name="T83" fmla="*/ 391 h 1560"/>
                <a:gd name="T84" fmla="*/ 1297 w 1574"/>
                <a:gd name="T85" fmla="*/ 609 h 1560"/>
                <a:gd name="T86" fmla="*/ 1183 w 1574"/>
                <a:gd name="T87" fmla="*/ 578 h 1560"/>
                <a:gd name="T88" fmla="*/ 1137 w 1574"/>
                <a:gd name="T89" fmla="*/ 457 h 1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74" h="1560">
                  <a:moveTo>
                    <a:pt x="1137" y="457"/>
                  </a:moveTo>
                  <a:cubicBezTo>
                    <a:pt x="1072" y="579"/>
                    <a:pt x="1030" y="707"/>
                    <a:pt x="957" y="823"/>
                  </a:cubicBezTo>
                  <a:cubicBezTo>
                    <a:pt x="984" y="846"/>
                    <a:pt x="1014" y="872"/>
                    <a:pt x="1044" y="897"/>
                  </a:cubicBezTo>
                  <a:cubicBezTo>
                    <a:pt x="1088" y="935"/>
                    <a:pt x="1133" y="972"/>
                    <a:pt x="1177" y="1011"/>
                  </a:cubicBezTo>
                  <a:cubicBezTo>
                    <a:pt x="1219" y="1048"/>
                    <a:pt x="1219" y="1112"/>
                    <a:pt x="1179" y="1157"/>
                  </a:cubicBezTo>
                  <a:cubicBezTo>
                    <a:pt x="1076" y="1273"/>
                    <a:pt x="973" y="1389"/>
                    <a:pt x="870" y="1505"/>
                  </a:cubicBezTo>
                  <a:cubicBezTo>
                    <a:pt x="825" y="1556"/>
                    <a:pt x="765" y="1560"/>
                    <a:pt x="719" y="1516"/>
                  </a:cubicBezTo>
                  <a:cubicBezTo>
                    <a:pt x="685" y="1482"/>
                    <a:pt x="683" y="1424"/>
                    <a:pt x="715" y="1386"/>
                  </a:cubicBezTo>
                  <a:cubicBezTo>
                    <a:pt x="767" y="1326"/>
                    <a:pt x="820" y="1268"/>
                    <a:pt x="873" y="1208"/>
                  </a:cubicBezTo>
                  <a:cubicBezTo>
                    <a:pt x="906" y="1171"/>
                    <a:pt x="939" y="1134"/>
                    <a:pt x="974" y="1094"/>
                  </a:cubicBezTo>
                  <a:cubicBezTo>
                    <a:pt x="894" y="1026"/>
                    <a:pt x="815" y="958"/>
                    <a:pt x="734" y="889"/>
                  </a:cubicBezTo>
                  <a:cubicBezTo>
                    <a:pt x="716" y="918"/>
                    <a:pt x="701" y="944"/>
                    <a:pt x="684" y="971"/>
                  </a:cubicBezTo>
                  <a:cubicBezTo>
                    <a:pt x="648" y="1029"/>
                    <a:pt x="612" y="1087"/>
                    <a:pt x="574" y="1144"/>
                  </a:cubicBezTo>
                  <a:cubicBezTo>
                    <a:pt x="567" y="1154"/>
                    <a:pt x="555" y="1164"/>
                    <a:pt x="543" y="1168"/>
                  </a:cubicBezTo>
                  <a:cubicBezTo>
                    <a:pt x="422" y="1210"/>
                    <a:pt x="301" y="1252"/>
                    <a:pt x="179" y="1294"/>
                  </a:cubicBezTo>
                  <a:cubicBezTo>
                    <a:pt x="172" y="1296"/>
                    <a:pt x="164" y="1300"/>
                    <a:pt x="158" y="1304"/>
                  </a:cubicBezTo>
                  <a:cubicBezTo>
                    <a:pt x="114" y="1329"/>
                    <a:pt x="59" y="1318"/>
                    <a:pt x="30" y="1277"/>
                  </a:cubicBezTo>
                  <a:cubicBezTo>
                    <a:pt x="0" y="1237"/>
                    <a:pt x="6" y="1178"/>
                    <a:pt x="46" y="1147"/>
                  </a:cubicBezTo>
                  <a:cubicBezTo>
                    <a:pt x="60" y="1136"/>
                    <a:pt x="80" y="1132"/>
                    <a:pt x="99" y="1126"/>
                  </a:cubicBezTo>
                  <a:cubicBezTo>
                    <a:pt x="200" y="1092"/>
                    <a:pt x="302" y="1058"/>
                    <a:pt x="403" y="1024"/>
                  </a:cubicBezTo>
                  <a:cubicBezTo>
                    <a:pt x="423" y="1018"/>
                    <a:pt x="436" y="1008"/>
                    <a:pt x="447" y="990"/>
                  </a:cubicBezTo>
                  <a:cubicBezTo>
                    <a:pt x="515" y="873"/>
                    <a:pt x="587" y="757"/>
                    <a:pt x="654" y="639"/>
                  </a:cubicBezTo>
                  <a:cubicBezTo>
                    <a:pt x="680" y="594"/>
                    <a:pt x="698" y="544"/>
                    <a:pt x="720" y="496"/>
                  </a:cubicBezTo>
                  <a:cubicBezTo>
                    <a:pt x="767" y="395"/>
                    <a:pt x="813" y="294"/>
                    <a:pt x="861" y="191"/>
                  </a:cubicBezTo>
                  <a:cubicBezTo>
                    <a:pt x="849" y="187"/>
                    <a:pt x="837" y="183"/>
                    <a:pt x="826" y="180"/>
                  </a:cubicBezTo>
                  <a:cubicBezTo>
                    <a:pt x="796" y="171"/>
                    <a:pt x="765" y="163"/>
                    <a:pt x="735" y="154"/>
                  </a:cubicBezTo>
                  <a:cubicBezTo>
                    <a:pt x="722" y="151"/>
                    <a:pt x="715" y="153"/>
                    <a:pt x="710" y="167"/>
                  </a:cubicBezTo>
                  <a:cubicBezTo>
                    <a:pt x="679" y="247"/>
                    <a:pt x="648" y="327"/>
                    <a:pt x="617" y="407"/>
                  </a:cubicBezTo>
                  <a:cubicBezTo>
                    <a:pt x="603" y="444"/>
                    <a:pt x="566" y="463"/>
                    <a:pt x="532" y="451"/>
                  </a:cubicBezTo>
                  <a:cubicBezTo>
                    <a:pt x="496" y="438"/>
                    <a:pt x="479" y="400"/>
                    <a:pt x="493" y="363"/>
                  </a:cubicBezTo>
                  <a:cubicBezTo>
                    <a:pt x="532" y="261"/>
                    <a:pt x="572" y="159"/>
                    <a:pt x="612" y="58"/>
                  </a:cubicBezTo>
                  <a:cubicBezTo>
                    <a:pt x="627" y="20"/>
                    <a:pt x="667" y="0"/>
                    <a:pt x="707" y="11"/>
                  </a:cubicBezTo>
                  <a:cubicBezTo>
                    <a:pt x="808" y="39"/>
                    <a:pt x="910" y="66"/>
                    <a:pt x="1011" y="95"/>
                  </a:cubicBezTo>
                  <a:cubicBezTo>
                    <a:pt x="1044" y="105"/>
                    <a:pt x="1078" y="114"/>
                    <a:pt x="1107" y="131"/>
                  </a:cubicBezTo>
                  <a:cubicBezTo>
                    <a:pt x="1131" y="145"/>
                    <a:pt x="1155" y="166"/>
                    <a:pt x="1167" y="190"/>
                  </a:cubicBezTo>
                  <a:cubicBezTo>
                    <a:pt x="1205" y="267"/>
                    <a:pt x="1237" y="346"/>
                    <a:pt x="1272" y="425"/>
                  </a:cubicBezTo>
                  <a:cubicBezTo>
                    <a:pt x="1273" y="428"/>
                    <a:pt x="1275" y="432"/>
                    <a:pt x="1277" y="437"/>
                  </a:cubicBezTo>
                  <a:cubicBezTo>
                    <a:pt x="1315" y="406"/>
                    <a:pt x="1351" y="376"/>
                    <a:pt x="1387" y="345"/>
                  </a:cubicBezTo>
                  <a:cubicBezTo>
                    <a:pt x="1409" y="326"/>
                    <a:pt x="1431" y="307"/>
                    <a:pt x="1454" y="288"/>
                  </a:cubicBezTo>
                  <a:cubicBezTo>
                    <a:pt x="1479" y="268"/>
                    <a:pt x="1507" y="263"/>
                    <a:pt x="1532" y="278"/>
                  </a:cubicBezTo>
                  <a:cubicBezTo>
                    <a:pt x="1560" y="294"/>
                    <a:pt x="1574" y="321"/>
                    <a:pt x="1574" y="352"/>
                  </a:cubicBezTo>
                  <a:cubicBezTo>
                    <a:pt x="1574" y="365"/>
                    <a:pt x="1563" y="381"/>
                    <a:pt x="1552" y="391"/>
                  </a:cubicBezTo>
                  <a:cubicBezTo>
                    <a:pt x="1468" y="464"/>
                    <a:pt x="1382" y="536"/>
                    <a:pt x="1297" y="609"/>
                  </a:cubicBezTo>
                  <a:cubicBezTo>
                    <a:pt x="1253" y="646"/>
                    <a:pt x="1202" y="633"/>
                    <a:pt x="1183" y="578"/>
                  </a:cubicBezTo>
                  <a:cubicBezTo>
                    <a:pt x="1169" y="539"/>
                    <a:pt x="1153" y="500"/>
                    <a:pt x="1137"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31" name="Freeform 6">
              <a:extLst>
                <a:ext uri="{FF2B5EF4-FFF2-40B4-BE49-F238E27FC236}">
                  <a16:creationId xmlns:a16="http://schemas.microsoft.com/office/drawing/2014/main" id="{82AB6AA9-FBD1-AB12-0801-59695AD2BD00}"/>
                </a:ext>
              </a:extLst>
            </p:cNvPr>
            <p:cNvSpPr>
              <a:spLocks/>
            </p:cNvSpPr>
            <p:nvPr/>
          </p:nvSpPr>
          <p:spPr bwMode="auto">
            <a:xfrm>
              <a:off x="4421" y="45"/>
              <a:ext cx="876" cy="874"/>
            </a:xfrm>
            <a:custGeom>
              <a:avLst/>
              <a:gdLst>
                <a:gd name="T0" fmla="*/ 186 w 369"/>
                <a:gd name="T1" fmla="*/ 368 h 368"/>
                <a:gd name="T2" fmla="*/ 1 w 369"/>
                <a:gd name="T3" fmla="*/ 186 h 368"/>
                <a:gd name="T4" fmla="*/ 183 w 369"/>
                <a:gd name="T5" fmla="*/ 2 h 368"/>
                <a:gd name="T6" fmla="*/ 368 w 369"/>
                <a:gd name="T7" fmla="*/ 184 h 368"/>
                <a:gd name="T8" fmla="*/ 186 w 369"/>
                <a:gd name="T9" fmla="*/ 368 h 368"/>
              </a:gdLst>
              <a:ahLst/>
              <a:cxnLst>
                <a:cxn ang="0">
                  <a:pos x="T0" y="T1"/>
                </a:cxn>
                <a:cxn ang="0">
                  <a:pos x="T2" y="T3"/>
                </a:cxn>
                <a:cxn ang="0">
                  <a:pos x="T4" y="T5"/>
                </a:cxn>
                <a:cxn ang="0">
                  <a:pos x="T6" y="T7"/>
                </a:cxn>
                <a:cxn ang="0">
                  <a:pos x="T8" y="T9"/>
                </a:cxn>
              </a:cxnLst>
              <a:rect l="0" t="0" r="r" b="b"/>
              <a:pathLst>
                <a:path w="369" h="368">
                  <a:moveTo>
                    <a:pt x="186" y="368"/>
                  </a:moveTo>
                  <a:cubicBezTo>
                    <a:pt x="84" y="368"/>
                    <a:pt x="2" y="287"/>
                    <a:pt x="1" y="186"/>
                  </a:cubicBezTo>
                  <a:cubicBezTo>
                    <a:pt x="0" y="86"/>
                    <a:pt x="82" y="4"/>
                    <a:pt x="183" y="2"/>
                  </a:cubicBezTo>
                  <a:cubicBezTo>
                    <a:pt x="282" y="0"/>
                    <a:pt x="367" y="84"/>
                    <a:pt x="368" y="184"/>
                  </a:cubicBezTo>
                  <a:cubicBezTo>
                    <a:pt x="369" y="284"/>
                    <a:pt x="286" y="367"/>
                    <a:pt x="186" y="3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grpSp>
      <p:grpSp>
        <p:nvGrpSpPr>
          <p:cNvPr id="42" name="Group 41">
            <a:extLst>
              <a:ext uri="{FF2B5EF4-FFF2-40B4-BE49-F238E27FC236}">
                <a16:creationId xmlns:a16="http://schemas.microsoft.com/office/drawing/2014/main" id="{C59C7717-5BA7-5CE5-B2D7-630F9432CBBF}"/>
              </a:ext>
            </a:extLst>
          </p:cNvPr>
          <p:cNvGrpSpPr/>
          <p:nvPr/>
        </p:nvGrpSpPr>
        <p:grpSpPr>
          <a:xfrm>
            <a:off x="11115171" y="4160137"/>
            <a:ext cx="666444" cy="666444"/>
            <a:chOff x="11115171" y="3877912"/>
            <a:chExt cx="666444" cy="666444"/>
          </a:xfrm>
        </p:grpSpPr>
        <p:sp>
          <p:nvSpPr>
            <p:cNvPr id="16" name="Oval 15">
              <a:extLst>
                <a:ext uri="{FF2B5EF4-FFF2-40B4-BE49-F238E27FC236}">
                  <a16:creationId xmlns:a16="http://schemas.microsoft.com/office/drawing/2014/main" id="{63107974-5F33-E264-E37C-56B1429FB72A}"/>
                </a:ext>
              </a:extLst>
            </p:cNvPr>
            <p:cNvSpPr/>
            <p:nvPr/>
          </p:nvSpPr>
          <p:spPr>
            <a:xfrm>
              <a:off x="11115171" y="3877912"/>
              <a:ext cx="666444" cy="6664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Apis For Office"/>
                <a:ea typeface="+mn-ea"/>
                <a:cs typeface="+mn-cs"/>
              </a:endParaRPr>
            </a:p>
          </p:txBody>
        </p:sp>
        <p:grpSp>
          <p:nvGrpSpPr>
            <p:cNvPr id="32" name="Group 15">
              <a:extLst>
                <a:ext uri="{FF2B5EF4-FFF2-40B4-BE49-F238E27FC236}">
                  <a16:creationId xmlns:a16="http://schemas.microsoft.com/office/drawing/2014/main" id="{02E649C8-6FB7-36D0-22EB-CBA153DC5838}"/>
                </a:ext>
              </a:extLst>
            </p:cNvPr>
            <p:cNvGrpSpPr>
              <a:grpSpLocks noChangeAspect="1"/>
            </p:cNvGrpSpPr>
            <p:nvPr/>
          </p:nvGrpSpPr>
          <p:grpSpPr bwMode="auto">
            <a:xfrm>
              <a:off x="11231037" y="4077390"/>
              <a:ext cx="434712" cy="270933"/>
              <a:chOff x="349" y="-2"/>
              <a:chExt cx="6986" cy="4354"/>
            </a:xfrm>
            <a:solidFill>
              <a:schemeClr val="bg1"/>
            </a:solidFill>
          </p:grpSpPr>
          <p:sp>
            <p:nvSpPr>
              <p:cNvPr id="33" name="Freeform 16">
                <a:extLst>
                  <a:ext uri="{FF2B5EF4-FFF2-40B4-BE49-F238E27FC236}">
                    <a16:creationId xmlns:a16="http://schemas.microsoft.com/office/drawing/2014/main" id="{C1F13BDF-757A-B127-6937-37A8182972E3}"/>
                  </a:ext>
                </a:extLst>
              </p:cNvPr>
              <p:cNvSpPr>
                <a:spLocks/>
              </p:cNvSpPr>
              <p:nvPr/>
            </p:nvSpPr>
            <p:spPr bwMode="auto">
              <a:xfrm>
                <a:off x="1927" y="1085"/>
                <a:ext cx="2114" cy="3251"/>
              </a:xfrm>
              <a:custGeom>
                <a:avLst/>
                <a:gdLst>
                  <a:gd name="T0" fmla="*/ 512 w 1055"/>
                  <a:gd name="T1" fmla="*/ 858 h 1621"/>
                  <a:gd name="T2" fmla="*/ 472 w 1055"/>
                  <a:gd name="T3" fmla="*/ 858 h 1621"/>
                  <a:gd name="T4" fmla="*/ 472 w 1055"/>
                  <a:gd name="T5" fmla="*/ 884 h 1621"/>
                  <a:gd name="T6" fmla="*/ 471 w 1055"/>
                  <a:gd name="T7" fmla="*/ 1490 h 1621"/>
                  <a:gd name="T8" fmla="*/ 387 w 1055"/>
                  <a:gd name="T9" fmla="*/ 1606 h 1621"/>
                  <a:gd name="T10" fmla="*/ 254 w 1055"/>
                  <a:gd name="T11" fmla="*/ 1561 h 1621"/>
                  <a:gd name="T12" fmla="*/ 232 w 1055"/>
                  <a:gd name="T13" fmla="*/ 1483 h 1621"/>
                  <a:gd name="T14" fmla="*/ 232 w 1055"/>
                  <a:gd name="T15" fmla="*/ 245 h 1621"/>
                  <a:gd name="T16" fmla="*/ 232 w 1055"/>
                  <a:gd name="T17" fmla="*/ 219 h 1621"/>
                  <a:gd name="T18" fmla="*/ 193 w 1055"/>
                  <a:gd name="T19" fmla="*/ 219 h 1621"/>
                  <a:gd name="T20" fmla="*/ 193 w 1055"/>
                  <a:gd name="T21" fmla="*/ 243 h 1621"/>
                  <a:gd name="T22" fmla="*/ 192 w 1055"/>
                  <a:gd name="T23" fmla="*/ 681 h 1621"/>
                  <a:gd name="T24" fmla="*/ 126 w 1055"/>
                  <a:gd name="T25" fmla="*/ 772 h 1621"/>
                  <a:gd name="T26" fmla="*/ 18 w 1055"/>
                  <a:gd name="T27" fmla="*/ 735 h 1621"/>
                  <a:gd name="T28" fmla="*/ 1 w 1055"/>
                  <a:gd name="T29" fmla="*/ 681 h 1621"/>
                  <a:gd name="T30" fmla="*/ 1 w 1055"/>
                  <a:gd name="T31" fmla="*/ 97 h 1621"/>
                  <a:gd name="T32" fmla="*/ 104 w 1055"/>
                  <a:gd name="T33" fmla="*/ 1 h 1621"/>
                  <a:gd name="T34" fmla="*/ 294 w 1055"/>
                  <a:gd name="T35" fmla="*/ 1 h 1621"/>
                  <a:gd name="T36" fmla="*/ 846 w 1055"/>
                  <a:gd name="T37" fmla="*/ 1 h 1621"/>
                  <a:gd name="T38" fmla="*/ 872 w 1055"/>
                  <a:gd name="T39" fmla="*/ 2 h 1621"/>
                  <a:gd name="T40" fmla="*/ 963 w 1055"/>
                  <a:gd name="T41" fmla="*/ 90 h 1621"/>
                  <a:gd name="T42" fmla="*/ 1051 w 1055"/>
                  <a:gd name="T43" fmla="*/ 655 h 1621"/>
                  <a:gd name="T44" fmla="*/ 1041 w 1055"/>
                  <a:gd name="T45" fmla="*/ 728 h 1621"/>
                  <a:gd name="T46" fmla="*/ 939 w 1055"/>
                  <a:gd name="T47" fmla="*/ 775 h 1621"/>
                  <a:gd name="T48" fmla="*/ 861 w 1055"/>
                  <a:gd name="T49" fmla="*/ 692 h 1621"/>
                  <a:gd name="T50" fmla="*/ 833 w 1055"/>
                  <a:gd name="T51" fmla="*/ 513 h 1621"/>
                  <a:gd name="T52" fmla="*/ 791 w 1055"/>
                  <a:gd name="T53" fmla="*/ 244 h 1621"/>
                  <a:gd name="T54" fmla="*/ 752 w 1055"/>
                  <a:gd name="T55" fmla="*/ 220 h 1621"/>
                  <a:gd name="T56" fmla="*/ 752 w 1055"/>
                  <a:gd name="T57" fmla="*/ 247 h 1621"/>
                  <a:gd name="T58" fmla="*/ 752 w 1055"/>
                  <a:gd name="T59" fmla="*/ 1485 h 1621"/>
                  <a:gd name="T60" fmla="*/ 632 w 1055"/>
                  <a:gd name="T61" fmla="*/ 1611 h 1621"/>
                  <a:gd name="T62" fmla="*/ 513 w 1055"/>
                  <a:gd name="T63" fmla="*/ 1491 h 1621"/>
                  <a:gd name="T64" fmla="*/ 512 w 1055"/>
                  <a:gd name="T65" fmla="*/ 1021 h 1621"/>
                  <a:gd name="T66" fmla="*/ 512 w 1055"/>
                  <a:gd name="T67" fmla="*/ 858 h 1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5" h="1621">
                    <a:moveTo>
                      <a:pt x="512" y="858"/>
                    </a:moveTo>
                    <a:cubicBezTo>
                      <a:pt x="498" y="858"/>
                      <a:pt x="486" y="858"/>
                      <a:pt x="472" y="858"/>
                    </a:cubicBezTo>
                    <a:cubicBezTo>
                      <a:pt x="472" y="868"/>
                      <a:pt x="472" y="876"/>
                      <a:pt x="472" y="884"/>
                    </a:cubicBezTo>
                    <a:cubicBezTo>
                      <a:pt x="472" y="1086"/>
                      <a:pt x="472" y="1288"/>
                      <a:pt x="471" y="1490"/>
                    </a:cubicBezTo>
                    <a:cubicBezTo>
                      <a:pt x="471" y="1545"/>
                      <a:pt x="438" y="1591"/>
                      <a:pt x="387" y="1606"/>
                    </a:cubicBezTo>
                    <a:cubicBezTo>
                      <a:pt x="337" y="1621"/>
                      <a:pt x="284" y="1603"/>
                      <a:pt x="254" y="1561"/>
                    </a:cubicBezTo>
                    <a:cubicBezTo>
                      <a:pt x="238" y="1538"/>
                      <a:pt x="232" y="1512"/>
                      <a:pt x="232" y="1483"/>
                    </a:cubicBezTo>
                    <a:cubicBezTo>
                      <a:pt x="233" y="1071"/>
                      <a:pt x="232" y="658"/>
                      <a:pt x="232" y="245"/>
                    </a:cubicBezTo>
                    <a:cubicBezTo>
                      <a:pt x="232" y="237"/>
                      <a:pt x="232" y="228"/>
                      <a:pt x="232" y="219"/>
                    </a:cubicBezTo>
                    <a:cubicBezTo>
                      <a:pt x="219" y="219"/>
                      <a:pt x="207" y="219"/>
                      <a:pt x="193" y="219"/>
                    </a:cubicBezTo>
                    <a:cubicBezTo>
                      <a:pt x="193" y="227"/>
                      <a:pt x="193" y="235"/>
                      <a:pt x="193" y="243"/>
                    </a:cubicBezTo>
                    <a:cubicBezTo>
                      <a:pt x="193" y="389"/>
                      <a:pt x="193" y="535"/>
                      <a:pt x="192" y="681"/>
                    </a:cubicBezTo>
                    <a:cubicBezTo>
                      <a:pt x="192" y="725"/>
                      <a:pt x="166" y="759"/>
                      <a:pt x="126" y="772"/>
                    </a:cubicBezTo>
                    <a:cubicBezTo>
                      <a:pt x="85" y="785"/>
                      <a:pt x="40" y="771"/>
                      <a:pt x="18" y="735"/>
                    </a:cubicBezTo>
                    <a:cubicBezTo>
                      <a:pt x="9" y="719"/>
                      <a:pt x="1" y="699"/>
                      <a:pt x="1" y="681"/>
                    </a:cubicBezTo>
                    <a:cubicBezTo>
                      <a:pt x="0" y="486"/>
                      <a:pt x="0" y="292"/>
                      <a:pt x="1" y="97"/>
                    </a:cubicBezTo>
                    <a:cubicBezTo>
                      <a:pt x="1" y="41"/>
                      <a:pt x="43" y="1"/>
                      <a:pt x="104" y="1"/>
                    </a:cubicBezTo>
                    <a:cubicBezTo>
                      <a:pt x="167" y="0"/>
                      <a:pt x="230" y="1"/>
                      <a:pt x="294" y="1"/>
                    </a:cubicBezTo>
                    <a:cubicBezTo>
                      <a:pt x="478" y="1"/>
                      <a:pt x="662" y="1"/>
                      <a:pt x="846" y="1"/>
                    </a:cubicBezTo>
                    <a:cubicBezTo>
                      <a:pt x="854" y="1"/>
                      <a:pt x="863" y="1"/>
                      <a:pt x="872" y="2"/>
                    </a:cubicBezTo>
                    <a:cubicBezTo>
                      <a:pt x="924" y="9"/>
                      <a:pt x="954" y="38"/>
                      <a:pt x="963" y="90"/>
                    </a:cubicBezTo>
                    <a:cubicBezTo>
                      <a:pt x="992" y="278"/>
                      <a:pt x="1022" y="467"/>
                      <a:pt x="1051" y="655"/>
                    </a:cubicBezTo>
                    <a:cubicBezTo>
                      <a:pt x="1055" y="680"/>
                      <a:pt x="1055" y="705"/>
                      <a:pt x="1041" y="728"/>
                    </a:cubicBezTo>
                    <a:cubicBezTo>
                      <a:pt x="1020" y="764"/>
                      <a:pt x="981" y="783"/>
                      <a:pt x="939" y="775"/>
                    </a:cubicBezTo>
                    <a:cubicBezTo>
                      <a:pt x="898" y="768"/>
                      <a:pt x="868" y="737"/>
                      <a:pt x="861" y="692"/>
                    </a:cubicBezTo>
                    <a:cubicBezTo>
                      <a:pt x="851" y="632"/>
                      <a:pt x="842" y="573"/>
                      <a:pt x="833" y="513"/>
                    </a:cubicBezTo>
                    <a:cubicBezTo>
                      <a:pt x="819" y="423"/>
                      <a:pt x="805" y="334"/>
                      <a:pt x="791" y="244"/>
                    </a:cubicBezTo>
                    <a:cubicBezTo>
                      <a:pt x="787" y="214"/>
                      <a:pt x="786" y="214"/>
                      <a:pt x="752" y="220"/>
                    </a:cubicBezTo>
                    <a:cubicBezTo>
                      <a:pt x="752" y="229"/>
                      <a:pt x="752" y="238"/>
                      <a:pt x="752" y="247"/>
                    </a:cubicBezTo>
                    <a:cubicBezTo>
                      <a:pt x="752" y="660"/>
                      <a:pt x="752" y="1072"/>
                      <a:pt x="752" y="1485"/>
                    </a:cubicBezTo>
                    <a:cubicBezTo>
                      <a:pt x="752" y="1557"/>
                      <a:pt x="701" y="1611"/>
                      <a:pt x="632" y="1611"/>
                    </a:cubicBezTo>
                    <a:cubicBezTo>
                      <a:pt x="565" y="1612"/>
                      <a:pt x="513" y="1559"/>
                      <a:pt x="513" y="1491"/>
                    </a:cubicBezTo>
                    <a:cubicBezTo>
                      <a:pt x="512" y="1334"/>
                      <a:pt x="512" y="1177"/>
                      <a:pt x="512" y="1021"/>
                    </a:cubicBezTo>
                    <a:cubicBezTo>
                      <a:pt x="512" y="967"/>
                      <a:pt x="512" y="914"/>
                      <a:pt x="512" y="8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34" name="Freeform 17">
                <a:extLst>
                  <a:ext uri="{FF2B5EF4-FFF2-40B4-BE49-F238E27FC236}">
                    <a16:creationId xmlns:a16="http://schemas.microsoft.com/office/drawing/2014/main" id="{4EA8FE98-C430-B022-95D8-FE3672B6A25C}"/>
                  </a:ext>
                </a:extLst>
              </p:cNvPr>
              <p:cNvSpPr>
                <a:spLocks/>
              </p:cNvSpPr>
              <p:nvPr/>
            </p:nvSpPr>
            <p:spPr bwMode="auto">
              <a:xfrm>
                <a:off x="3873" y="1093"/>
                <a:ext cx="1900" cy="3259"/>
              </a:xfrm>
              <a:custGeom>
                <a:avLst/>
                <a:gdLst>
                  <a:gd name="T0" fmla="*/ 439 w 948"/>
                  <a:gd name="T1" fmla="*/ 948 h 1625"/>
                  <a:gd name="T2" fmla="*/ 391 w 948"/>
                  <a:gd name="T3" fmla="*/ 948 h 1625"/>
                  <a:gd name="T4" fmla="*/ 391 w 948"/>
                  <a:gd name="T5" fmla="*/ 974 h 1625"/>
                  <a:gd name="T6" fmla="*/ 391 w 948"/>
                  <a:gd name="T7" fmla="*/ 1482 h 1625"/>
                  <a:gd name="T8" fmla="*/ 239 w 948"/>
                  <a:gd name="T9" fmla="*/ 1603 h 1625"/>
                  <a:gd name="T10" fmla="*/ 153 w 948"/>
                  <a:gd name="T11" fmla="*/ 1484 h 1625"/>
                  <a:gd name="T12" fmla="*/ 152 w 948"/>
                  <a:gd name="T13" fmla="*/ 972 h 1625"/>
                  <a:gd name="T14" fmla="*/ 152 w 948"/>
                  <a:gd name="T15" fmla="*/ 947 h 1625"/>
                  <a:gd name="T16" fmla="*/ 129 w 948"/>
                  <a:gd name="T17" fmla="*/ 947 h 1625"/>
                  <a:gd name="T18" fmla="*/ 86 w 948"/>
                  <a:gd name="T19" fmla="*/ 896 h 1625"/>
                  <a:gd name="T20" fmla="*/ 131 w 948"/>
                  <a:gd name="T21" fmla="*/ 614 h 1625"/>
                  <a:gd name="T22" fmla="*/ 192 w 948"/>
                  <a:gd name="T23" fmla="*/ 229 h 1625"/>
                  <a:gd name="T24" fmla="*/ 193 w 948"/>
                  <a:gd name="T25" fmla="*/ 216 h 1625"/>
                  <a:gd name="T26" fmla="*/ 152 w 948"/>
                  <a:gd name="T27" fmla="*/ 242 h 1625"/>
                  <a:gd name="T28" fmla="*/ 96 w 948"/>
                  <a:gd name="T29" fmla="*/ 578 h 1625"/>
                  <a:gd name="T30" fmla="*/ 86 w 948"/>
                  <a:gd name="T31" fmla="*/ 519 h 1625"/>
                  <a:gd name="T32" fmla="*/ 17 w 948"/>
                  <a:gd name="T33" fmla="*/ 79 h 1625"/>
                  <a:gd name="T34" fmla="*/ 11 w 948"/>
                  <a:gd name="T35" fmla="*/ 54 h 1625"/>
                  <a:gd name="T36" fmla="*/ 25 w 948"/>
                  <a:gd name="T37" fmla="*/ 16 h 1625"/>
                  <a:gd name="T38" fmla="*/ 78 w 948"/>
                  <a:gd name="T39" fmla="*/ 1 h 1625"/>
                  <a:gd name="T40" fmla="*/ 751 w 948"/>
                  <a:gd name="T41" fmla="*/ 1 h 1625"/>
                  <a:gd name="T42" fmla="*/ 848 w 948"/>
                  <a:gd name="T43" fmla="*/ 84 h 1625"/>
                  <a:gd name="T44" fmla="*/ 939 w 948"/>
                  <a:gd name="T45" fmla="*/ 662 h 1625"/>
                  <a:gd name="T46" fmla="*/ 861 w 948"/>
                  <a:gd name="T47" fmla="*/ 774 h 1625"/>
                  <a:gd name="T48" fmla="*/ 749 w 948"/>
                  <a:gd name="T49" fmla="*/ 694 h 1625"/>
                  <a:gd name="T50" fmla="*/ 677 w 948"/>
                  <a:gd name="T51" fmla="*/ 238 h 1625"/>
                  <a:gd name="T52" fmla="*/ 673 w 948"/>
                  <a:gd name="T53" fmla="*/ 215 h 1625"/>
                  <a:gd name="T54" fmla="*/ 636 w 948"/>
                  <a:gd name="T55" fmla="*/ 215 h 1625"/>
                  <a:gd name="T56" fmla="*/ 654 w 948"/>
                  <a:gd name="T57" fmla="*/ 334 h 1625"/>
                  <a:gd name="T58" fmla="*/ 743 w 948"/>
                  <a:gd name="T59" fmla="*/ 895 h 1625"/>
                  <a:gd name="T60" fmla="*/ 701 w 948"/>
                  <a:gd name="T61" fmla="*/ 947 h 1625"/>
                  <a:gd name="T62" fmla="*/ 678 w 948"/>
                  <a:gd name="T63" fmla="*/ 947 h 1625"/>
                  <a:gd name="T64" fmla="*/ 678 w 948"/>
                  <a:gd name="T65" fmla="*/ 973 h 1625"/>
                  <a:gd name="T66" fmla="*/ 677 w 948"/>
                  <a:gd name="T67" fmla="*/ 1487 h 1625"/>
                  <a:gd name="T68" fmla="*/ 575 w 948"/>
                  <a:gd name="T69" fmla="*/ 1606 h 1625"/>
                  <a:gd name="T70" fmla="*/ 444 w 948"/>
                  <a:gd name="T71" fmla="*/ 1522 h 1625"/>
                  <a:gd name="T72" fmla="*/ 439 w 948"/>
                  <a:gd name="T73" fmla="*/ 1477 h 1625"/>
                  <a:gd name="T74" fmla="*/ 439 w 948"/>
                  <a:gd name="T75" fmla="*/ 973 h 1625"/>
                  <a:gd name="T76" fmla="*/ 439 w 948"/>
                  <a:gd name="T77" fmla="*/ 948 h 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48" h="1625">
                    <a:moveTo>
                      <a:pt x="439" y="948"/>
                    </a:moveTo>
                    <a:cubicBezTo>
                      <a:pt x="422" y="948"/>
                      <a:pt x="408" y="948"/>
                      <a:pt x="391" y="948"/>
                    </a:cubicBezTo>
                    <a:cubicBezTo>
                      <a:pt x="391" y="957"/>
                      <a:pt x="391" y="965"/>
                      <a:pt x="391" y="974"/>
                    </a:cubicBezTo>
                    <a:cubicBezTo>
                      <a:pt x="391" y="1143"/>
                      <a:pt x="392" y="1312"/>
                      <a:pt x="391" y="1482"/>
                    </a:cubicBezTo>
                    <a:cubicBezTo>
                      <a:pt x="391" y="1567"/>
                      <a:pt x="318" y="1625"/>
                      <a:pt x="239" y="1603"/>
                    </a:cubicBezTo>
                    <a:cubicBezTo>
                      <a:pt x="186" y="1588"/>
                      <a:pt x="153" y="1542"/>
                      <a:pt x="153" y="1484"/>
                    </a:cubicBezTo>
                    <a:cubicBezTo>
                      <a:pt x="152" y="1314"/>
                      <a:pt x="152" y="1143"/>
                      <a:pt x="152" y="972"/>
                    </a:cubicBezTo>
                    <a:cubicBezTo>
                      <a:pt x="152" y="964"/>
                      <a:pt x="152" y="957"/>
                      <a:pt x="152" y="947"/>
                    </a:cubicBezTo>
                    <a:cubicBezTo>
                      <a:pt x="143" y="947"/>
                      <a:pt x="136" y="947"/>
                      <a:pt x="129" y="947"/>
                    </a:cubicBezTo>
                    <a:cubicBezTo>
                      <a:pt x="99" y="945"/>
                      <a:pt x="82" y="926"/>
                      <a:pt x="86" y="896"/>
                    </a:cubicBezTo>
                    <a:cubicBezTo>
                      <a:pt x="101" y="802"/>
                      <a:pt x="116" y="708"/>
                      <a:pt x="131" y="614"/>
                    </a:cubicBezTo>
                    <a:cubicBezTo>
                      <a:pt x="152" y="486"/>
                      <a:pt x="172" y="358"/>
                      <a:pt x="192" y="229"/>
                    </a:cubicBezTo>
                    <a:cubicBezTo>
                      <a:pt x="193" y="225"/>
                      <a:pt x="193" y="220"/>
                      <a:pt x="193" y="216"/>
                    </a:cubicBezTo>
                    <a:cubicBezTo>
                      <a:pt x="157" y="209"/>
                      <a:pt x="157" y="209"/>
                      <a:pt x="152" y="242"/>
                    </a:cubicBezTo>
                    <a:cubicBezTo>
                      <a:pt x="135" y="354"/>
                      <a:pt x="117" y="466"/>
                      <a:pt x="96" y="578"/>
                    </a:cubicBezTo>
                    <a:cubicBezTo>
                      <a:pt x="93" y="559"/>
                      <a:pt x="89" y="539"/>
                      <a:pt x="86" y="519"/>
                    </a:cubicBezTo>
                    <a:cubicBezTo>
                      <a:pt x="63" y="373"/>
                      <a:pt x="40" y="226"/>
                      <a:pt x="17" y="79"/>
                    </a:cubicBezTo>
                    <a:cubicBezTo>
                      <a:pt x="16" y="71"/>
                      <a:pt x="15" y="61"/>
                      <a:pt x="11" y="54"/>
                    </a:cubicBezTo>
                    <a:cubicBezTo>
                      <a:pt x="0" y="35"/>
                      <a:pt x="9" y="23"/>
                      <a:pt x="25" y="16"/>
                    </a:cubicBezTo>
                    <a:cubicBezTo>
                      <a:pt x="41" y="9"/>
                      <a:pt x="60" y="1"/>
                      <a:pt x="78" y="1"/>
                    </a:cubicBezTo>
                    <a:cubicBezTo>
                      <a:pt x="302" y="0"/>
                      <a:pt x="527" y="0"/>
                      <a:pt x="751" y="1"/>
                    </a:cubicBezTo>
                    <a:cubicBezTo>
                      <a:pt x="803" y="1"/>
                      <a:pt x="840" y="34"/>
                      <a:pt x="848" y="84"/>
                    </a:cubicBezTo>
                    <a:cubicBezTo>
                      <a:pt x="879" y="277"/>
                      <a:pt x="909" y="469"/>
                      <a:pt x="939" y="662"/>
                    </a:cubicBezTo>
                    <a:cubicBezTo>
                      <a:pt x="948" y="716"/>
                      <a:pt x="913" y="766"/>
                      <a:pt x="861" y="774"/>
                    </a:cubicBezTo>
                    <a:cubicBezTo>
                      <a:pt x="807" y="783"/>
                      <a:pt x="758" y="749"/>
                      <a:pt x="749" y="694"/>
                    </a:cubicBezTo>
                    <a:cubicBezTo>
                      <a:pt x="724" y="542"/>
                      <a:pt x="701" y="390"/>
                      <a:pt x="677" y="238"/>
                    </a:cubicBezTo>
                    <a:cubicBezTo>
                      <a:pt x="676" y="230"/>
                      <a:pt x="675" y="223"/>
                      <a:pt x="673" y="215"/>
                    </a:cubicBezTo>
                    <a:cubicBezTo>
                      <a:pt x="661" y="215"/>
                      <a:pt x="649" y="215"/>
                      <a:pt x="636" y="215"/>
                    </a:cubicBezTo>
                    <a:cubicBezTo>
                      <a:pt x="642" y="256"/>
                      <a:pt x="648" y="295"/>
                      <a:pt x="654" y="334"/>
                    </a:cubicBezTo>
                    <a:cubicBezTo>
                      <a:pt x="684" y="521"/>
                      <a:pt x="714" y="708"/>
                      <a:pt x="743" y="895"/>
                    </a:cubicBezTo>
                    <a:cubicBezTo>
                      <a:pt x="748" y="926"/>
                      <a:pt x="731" y="945"/>
                      <a:pt x="701" y="947"/>
                    </a:cubicBezTo>
                    <a:cubicBezTo>
                      <a:pt x="694" y="947"/>
                      <a:pt x="687" y="947"/>
                      <a:pt x="678" y="947"/>
                    </a:cubicBezTo>
                    <a:cubicBezTo>
                      <a:pt x="678" y="956"/>
                      <a:pt x="678" y="964"/>
                      <a:pt x="678" y="973"/>
                    </a:cubicBezTo>
                    <a:cubicBezTo>
                      <a:pt x="678" y="1144"/>
                      <a:pt x="678" y="1315"/>
                      <a:pt x="677" y="1487"/>
                    </a:cubicBezTo>
                    <a:cubicBezTo>
                      <a:pt x="677" y="1548"/>
                      <a:pt x="634" y="1598"/>
                      <a:pt x="575" y="1606"/>
                    </a:cubicBezTo>
                    <a:cubicBezTo>
                      <a:pt x="516" y="1614"/>
                      <a:pt x="460" y="1579"/>
                      <a:pt x="444" y="1522"/>
                    </a:cubicBezTo>
                    <a:cubicBezTo>
                      <a:pt x="440" y="1508"/>
                      <a:pt x="439" y="1492"/>
                      <a:pt x="439" y="1477"/>
                    </a:cubicBezTo>
                    <a:cubicBezTo>
                      <a:pt x="438" y="1309"/>
                      <a:pt x="439" y="1141"/>
                      <a:pt x="439" y="973"/>
                    </a:cubicBezTo>
                    <a:cubicBezTo>
                      <a:pt x="439" y="965"/>
                      <a:pt x="439" y="957"/>
                      <a:pt x="439" y="9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35" name="Freeform 18">
                <a:extLst>
                  <a:ext uri="{FF2B5EF4-FFF2-40B4-BE49-F238E27FC236}">
                    <a16:creationId xmlns:a16="http://schemas.microsoft.com/office/drawing/2014/main" id="{BE865A56-CB26-BA17-C1CB-39BB6CB32770}"/>
                  </a:ext>
                </a:extLst>
              </p:cNvPr>
              <p:cNvSpPr>
                <a:spLocks/>
              </p:cNvSpPr>
              <p:nvPr/>
            </p:nvSpPr>
            <p:spPr bwMode="auto">
              <a:xfrm>
                <a:off x="5787" y="1962"/>
                <a:ext cx="1548" cy="2370"/>
              </a:xfrm>
              <a:custGeom>
                <a:avLst/>
                <a:gdLst>
                  <a:gd name="T0" fmla="*/ 577 w 772"/>
                  <a:gd name="T1" fmla="*/ 158 h 1182"/>
                  <a:gd name="T2" fmla="*/ 550 w 772"/>
                  <a:gd name="T3" fmla="*/ 158 h 1182"/>
                  <a:gd name="T4" fmla="*/ 551 w 772"/>
                  <a:gd name="T5" fmla="*/ 176 h 1182"/>
                  <a:gd name="T6" fmla="*/ 625 w 772"/>
                  <a:gd name="T7" fmla="*/ 638 h 1182"/>
                  <a:gd name="T8" fmla="*/ 580 w 772"/>
                  <a:gd name="T9" fmla="*/ 695 h 1182"/>
                  <a:gd name="T10" fmla="*/ 580 w 772"/>
                  <a:gd name="T11" fmla="*/ 718 h 1182"/>
                  <a:gd name="T12" fmla="*/ 580 w 772"/>
                  <a:gd name="T13" fmla="*/ 1082 h 1182"/>
                  <a:gd name="T14" fmla="*/ 493 w 772"/>
                  <a:gd name="T15" fmla="*/ 1174 h 1182"/>
                  <a:gd name="T16" fmla="*/ 407 w 772"/>
                  <a:gd name="T17" fmla="*/ 1086 h 1182"/>
                  <a:gd name="T18" fmla="*/ 406 w 772"/>
                  <a:gd name="T19" fmla="*/ 718 h 1182"/>
                  <a:gd name="T20" fmla="*/ 406 w 772"/>
                  <a:gd name="T21" fmla="*/ 694 h 1182"/>
                  <a:gd name="T22" fmla="*/ 371 w 772"/>
                  <a:gd name="T23" fmla="*/ 694 h 1182"/>
                  <a:gd name="T24" fmla="*/ 371 w 772"/>
                  <a:gd name="T25" fmla="*/ 718 h 1182"/>
                  <a:gd name="T26" fmla="*/ 370 w 772"/>
                  <a:gd name="T27" fmla="*/ 1088 h 1182"/>
                  <a:gd name="T28" fmla="*/ 317 w 772"/>
                  <a:gd name="T29" fmla="*/ 1167 h 1182"/>
                  <a:gd name="T30" fmla="*/ 223 w 772"/>
                  <a:gd name="T31" fmla="*/ 1149 h 1182"/>
                  <a:gd name="T32" fmla="*/ 197 w 772"/>
                  <a:gd name="T33" fmla="*/ 1082 h 1182"/>
                  <a:gd name="T34" fmla="*/ 197 w 772"/>
                  <a:gd name="T35" fmla="*/ 720 h 1182"/>
                  <a:gd name="T36" fmla="*/ 197 w 772"/>
                  <a:gd name="T37" fmla="*/ 695 h 1182"/>
                  <a:gd name="T38" fmla="*/ 153 w 772"/>
                  <a:gd name="T39" fmla="*/ 633 h 1182"/>
                  <a:gd name="T40" fmla="*/ 225 w 772"/>
                  <a:gd name="T41" fmla="*/ 173 h 1182"/>
                  <a:gd name="T42" fmla="*/ 225 w 772"/>
                  <a:gd name="T43" fmla="*/ 159 h 1182"/>
                  <a:gd name="T44" fmla="*/ 200 w 772"/>
                  <a:gd name="T45" fmla="*/ 159 h 1182"/>
                  <a:gd name="T46" fmla="*/ 178 w 772"/>
                  <a:gd name="T47" fmla="*/ 297 h 1182"/>
                  <a:gd name="T48" fmla="*/ 146 w 772"/>
                  <a:gd name="T49" fmla="*/ 500 h 1182"/>
                  <a:gd name="T50" fmla="*/ 65 w 772"/>
                  <a:gd name="T51" fmla="*/ 567 h 1182"/>
                  <a:gd name="T52" fmla="*/ 7 w 772"/>
                  <a:gd name="T53" fmla="*/ 480 h 1182"/>
                  <a:gd name="T54" fmla="*/ 57 w 772"/>
                  <a:gd name="T55" fmla="*/ 164 h 1182"/>
                  <a:gd name="T56" fmla="*/ 70 w 772"/>
                  <a:gd name="T57" fmla="*/ 75 h 1182"/>
                  <a:gd name="T58" fmla="*/ 157 w 772"/>
                  <a:gd name="T59" fmla="*/ 0 h 1182"/>
                  <a:gd name="T60" fmla="*/ 619 w 772"/>
                  <a:gd name="T61" fmla="*/ 0 h 1182"/>
                  <a:gd name="T62" fmla="*/ 706 w 772"/>
                  <a:gd name="T63" fmla="*/ 76 h 1182"/>
                  <a:gd name="T64" fmla="*/ 769 w 772"/>
                  <a:gd name="T65" fmla="*/ 470 h 1182"/>
                  <a:gd name="T66" fmla="*/ 771 w 772"/>
                  <a:gd name="T67" fmla="*/ 500 h 1182"/>
                  <a:gd name="T68" fmla="*/ 707 w 772"/>
                  <a:gd name="T69" fmla="*/ 568 h 1182"/>
                  <a:gd name="T70" fmla="*/ 632 w 772"/>
                  <a:gd name="T71" fmla="*/ 508 h 1182"/>
                  <a:gd name="T72" fmla="*/ 606 w 772"/>
                  <a:gd name="T73" fmla="*/ 346 h 1182"/>
                  <a:gd name="T74" fmla="*/ 577 w 772"/>
                  <a:gd name="T75" fmla="*/ 158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2" h="1182">
                    <a:moveTo>
                      <a:pt x="577" y="158"/>
                    </a:moveTo>
                    <a:cubicBezTo>
                      <a:pt x="567" y="158"/>
                      <a:pt x="560" y="158"/>
                      <a:pt x="550" y="158"/>
                    </a:cubicBezTo>
                    <a:cubicBezTo>
                      <a:pt x="550" y="165"/>
                      <a:pt x="550" y="171"/>
                      <a:pt x="551" y="176"/>
                    </a:cubicBezTo>
                    <a:cubicBezTo>
                      <a:pt x="576" y="330"/>
                      <a:pt x="600" y="484"/>
                      <a:pt x="625" y="638"/>
                    </a:cubicBezTo>
                    <a:cubicBezTo>
                      <a:pt x="632" y="682"/>
                      <a:pt x="629" y="687"/>
                      <a:pt x="580" y="695"/>
                    </a:cubicBezTo>
                    <a:cubicBezTo>
                      <a:pt x="580" y="702"/>
                      <a:pt x="580" y="710"/>
                      <a:pt x="580" y="718"/>
                    </a:cubicBezTo>
                    <a:cubicBezTo>
                      <a:pt x="580" y="839"/>
                      <a:pt x="581" y="961"/>
                      <a:pt x="580" y="1082"/>
                    </a:cubicBezTo>
                    <a:cubicBezTo>
                      <a:pt x="580" y="1135"/>
                      <a:pt x="543" y="1174"/>
                      <a:pt x="493" y="1174"/>
                    </a:cubicBezTo>
                    <a:cubicBezTo>
                      <a:pt x="444" y="1174"/>
                      <a:pt x="407" y="1137"/>
                      <a:pt x="407" y="1086"/>
                    </a:cubicBezTo>
                    <a:cubicBezTo>
                      <a:pt x="406" y="964"/>
                      <a:pt x="406" y="841"/>
                      <a:pt x="406" y="718"/>
                    </a:cubicBezTo>
                    <a:cubicBezTo>
                      <a:pt x="406" y="711"/>
                      <a:pt x="406" y="703"/>
                      <a:pt x="406" y="694"/>
                    </a:cubicBezTo>
                    <a:cubicBezTo>
                      <a:pt x="394" y="694"/>
                      <a:pt x="384" y="694"/>
                      <a:pt x="371" y="694"/>
                    </a:cubicBezTo>
                    <a:cubicBezTo>
                      <a:pt x="371" y="702"/>
                      <a:pt x="371" y="710"/>
                      <a:pt x="371" y="718"/>
                    </a:cubicBezTo>
                    <a:cubicBezTo>
                      <a:pt x="371" y="841"/>
                      <a:pt x="371" y="964"/>
                      <a:pt x="370" y="1088"/>
                    </a:cubicBezTo>
                    <a:cubicBezTo>
                      <a:pt x="370" y="1126"/>
                      <a:pt x="352" y="1153"/>
                      <a:pt x="317" y="1167"/>
                    </a:cubicBezTo>
                    <a:cubicBezTo>
                      <a:pt x="283" y="1182"/>
                      <a:pt x="250" y="1175"/>
                      <a:pt x="223" y="1149"/>
                    </a:cubicBezTo>
                    <a:cubicBezTo>
                      <a:pt x="204" y="1131"/>
                      <a:pt x="197" y="1108"/>
                      <a:pt x="197" y="1082"/>
                    </a:cubicBezTo>
                    <a:cubicBezTo>
                      <a:pt x="198" y="962"/>
                      <a:pt x="197" y="841"/>
                      <a:pt x="197" y="720"/>
                    </a:cubicBezTo>
                    <a:cubicBezTo>
                      <a:pt x="197" y="712"/>
                      <a:pt x="197" y="703"/>
                      <a:pt x="197" y="695"/>
                    </a:cubicBezTo>
                    <a:cubicBezTo>
                      <a:pt x="147" y="686"/>
                      <a:pt x="145" y="683"/>
                      <a:pt x="153" y="633"/>
                    </a:cubicBezTo>
                    <a:cubicBezTo>
                      <a:pt x="177" y="480"/>
                      <a:pt x="201" y="327"/>
                      <a:pt x="225" y="173"/>
                    </a:cubicBezTo>
                    <a:cubicBezTo>
                      <a:pt x="226" y="169"/>
                      <a:pt x="225" y="164"/>
                      <a:pt x="225" y="159"/>
                    </a:cubicBezTo>
                    <a:cubicBezTo>
                      <a:pt x="217" y="159"/>
                      <a:pt x="210" y="159"/>
                      <a:pt x="200" y="159"/>
                    </a:cubicBezTo>
                    <a:cubicBezTo>
                      <a:pt x="193" y="205"/>
                      <a:pt x="186" y="251"/>
                      <a:pt x="178" y="297"/>
                    </a:cubicBezTo>
                    <a:cubicBezTo>
                      <a:pt x="168" y="365"/>
                      <a:pt x="157" y="433"/>
                      <a:pt x="146" y="500"/>
                    </a:cubicBezTo>
                    <a:cubicBezTo>
                      <a:pt x="139" y="546"/>
                      <a:pt x="107" y="573"/>
                      <a:pt x="65" y="567"/>
                    </a:cubicBezTo>
                    <a:cubicBezTo>
                      <a:pt x="24" y="561"/>
                      <a:pt x="0" y="526"/>
                      <a:pt x="7" y="480"/>
                    </a:cubicBezTo>
                    <a:cubicBezTo>
                      <a:pt x="23" y="375"/>
                      <a:pt x="40" y="269"/>
                      <a:pt x="57" y="164"/>
                    </a:cubicBezTo>
                    <a:cubicBezTo>
                      <a:pt x="61" y="134"/>
                      <a:pt x="66" y="105"/>
                      <a:pt x="70" y="75"/>
                    </a:cubicBezTo>
                    <a:cubicBezTo>
                      <a:pt x="78" y="25"/>
                      <a:pt x="106" y="0"/>
                      <a:pt x="157" y="0"/>
                    </a:cubicBezTo>
                    <a:cubicBezTo>
                      <a:pt x="311" y="0"/>
                      <a:pt x="465" y="0"/>
                      <a:pt x="619" y="0"/>
                    </a:cubicBezTo>
                    <a:cubicBezTo>
                      <a:pt x="671" y="0"/>
                      <a:pt x="698" y="24"/>
                      <a:pt x="706" y="76"/>
                    </a:cubicBezTo>
                    <a:cubicBezTo>
                      <a:pt x="727" y="207"/>
                      <a:pt x="748" y="339"/>
                      <a:pt x="769" y="470"/>
                    </a:cubicBezTo>
                    <a:cubicBezTo>
                      <a:pt x="770" y="480"/>
                      <a:pt x="772" y="490"/>
                      <a:pt x="771" y="500"/>
                    </a:cubicBezTo>
                    <a:cubicBezTo>
                      <a:pt x="770" y="536"/>
                      <a:pt x="743" y="564"/>
                      <a:pt x="707" y="568"/>
                    </a:cubicBezTo>
                    <a:cubicBezTo>
                      <a:pt x="671" y="571"/>
                      <a:pt x="638" y="546"/>
                      <a:pt x="632" y="508"/>
                    </a:cubicBezTo>
                    <a:cubicBezTo>
                      <a:pt x="623" y="454"/>
                      <a:pt x="615" y="400"/>
                      <a:pt x="606" y="346"/>
                    </a:cubicBezTo>
                    <a:cubicBezTo>
                      <a:pt x="597" y="284"/>
                      <a:pt x="587" y="222"/>
                      <a:pt x="577" y="1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36" name="Freeform 19">
                <a:extLst>
                  <a:ext uri="{FF2B5EF4-FFF2-40B4-BE49-F238E27FC236}">
                    <a16:creationId xmlns:a16="http://schemas.microsoft.com/office/drawing/2014/main" id="{CF713A87-D4B4-CB2F-41DA-BC3FCC87E03F}"/>
                  </a:ext>
                </a:extLst>
              </p:cNvPr>
              <p:cNvSpPr>
                <a:spLocks/>
              </p:cNvSpPr>
              <p:nvPr/>
            </p:nvSpPr>
            <p:spPr bwMode="auto">
              <a:xfrm>
                <a:off x="349" y="1960"/>
                <a:ext cx="1439" cy="2372"/>
              </a:xfrm>
              <a:custGeom>
                <a:avLst/>
                <a:gdLst>
                  <a:gd name="T0" fmla="*/ 374 w 718"/>
                  <a:gd name="T1" fmla="*/ 627 h 1183"/>
                  <a:gd name="T2" fmla="*/ 345 w 718"/>
                  <a:gd name="T3" fmla="*/ 627 h 1183"/>
                  <a:gd name="T4" fmla="*/ 345 w 718"/>
                  <a:gd name="T5" fmla="*/ 652 h 1183"/>
                  <a:gd name="T6" fmla="*/ 345 w 718"/>
                  <a:gd name="T7" fmla="*/ 1080 h 1183"/>
                  <a:gd name="T8" fmla="*/ 253 w 718"/>
                  <a:gd name="T9" fmla="*/ 1175 h 1183"/>
                  <a:gd name="T10" fmla="*/ 171 w 718"/>
                  <a:gd name="T11" fmla="*/ 1095 h 1183"/>
                  <a:gd name="T12" fmla="*/ 170 w 718"/>
                  <a:gd name="T13" fmla="*/ 1071 h 1183"/>
                  <a:gd name="T14" fmla="*/ 170 w 718"/>
                  <a:gd name="T15" fmla="*/ 185 h 1183"/>
                  <a:gd name="T16" fmla="*/ 170 w 718"/>
                  <a:gd name="T17" fmla="*/ 160 h 1183"/>
                  <a:gd name="T18" fmla="*/ 143 w 718"/>
                  <a:gd name="T19" fmla="*/ 160 h 1183"/>
                  <a:gd name="T20" fmla="*/ 143 w 718"/>
                  <a:gd name="T21" fmla="*/ 183 h 1183"/>
                  <a:gd name="T22" fmla="*/ 142 w 718"/>
                  <a:gd name="T23" fmla="*/ 494 h 1183"/>
                  <a:gd name="T24" fmla="*/ 94 w 718"/>
                  <a:gd name="T25" fmla="*/ 563 h 1183"/>
                  <a:gd name="T26" fmla="*/ 16 w 718"/>
                  <a:gd name="T27" fmla="*/ 538 h 1183"/>
                  <a:gd name="T28" fmla="*/ 1 w 718"/>
                  <a:gd name="T29" fmla="*/ 492 h 1183"/>
                  <a:gd name="T30" fmla="*/ 1 w 718"/>
                  <a:gd name="T31" fmla="*/ 78 h 1183"/>
                  <a:gd name="T32" fmla="*/ 85 w 718"/>
                  <a:gd name="T33" fmla="*/ 1 h 1183"/>
                  <a:gd name="T34" fmla="*/ 575 w 718"/>
                  <a:gd name="T35" fmla="*/ 1 h 1183"/>
                  <a:gd name="T36" fmla="*/ 639 w 718"/>
                  <a:gd name="T37" fmla="*/ 1 h 1183"/>
                  <a:gd name="T38" fmla="*/ 717 w 718"/>
                  <a:gd name="T39" fmla="*/ 78 h 1183"/>
                  <a:gd name="T40" fmla="*/ 717 w 718"/>
                  <a:gd name="T41" fmla="*/ 492 h 1183"/>
                  <a:gd name="T42" fmla="*/ 648 w 718"/>
                  <a:gd name="T43" fmla="*/ 567 h 1183"/>
                  <a:gd name="T44" fmla="*/ 577 w 718"/>
                  <a:gd name="T45" fmla="*/ 492 h 1183"/>
                  <a:gd name="T46" fmla="*/ 577 w 718"/>
                  <a:gd name="T47" fmla="*/ 188 h 1183"/>
                  <a:gd name="T48" fmla="*/ 577 w 718"/>
                  <a:gd name="T49" fmla="*/ 160 h 1183"/>
                  <a:gd name="T50" fmla="*/ 548 w 718"/>
                  <a:gd name="T51" fmla="*/ 160 h 1183"/>
                  <a:gd name="T52" fmla="*/ 548 w 718"/>
                  <a:gd name="T53" fmla="*/ 185 h 1183"/>
                  <a:gd name="T54" fmla="*/ 548 w 718"/>
                  <a:gd name="T55" fmla="*/ 1085 h 1183"/>
                  <a:gd name="T56" fmla="*/ 489 w 718"/>
                  <a:gd name="T57" fmla="*/ 1171 h 1183"/>
                  <a:gd name="T58" fmla="*/ 393 w 718"/>
                  <a:gd name="T59" fmla="*/ 1141 h 1183"/>
                  <a:gd name="T60" fmla="*/ 375 w 718"/>
                  <a:gd name="T61" fmla="*/ 1081 h 1183"/>
                  <a:gd name="T62" fmla="*/ 374 w 718"/>
                  <a:gd name="T63" fmla="*/ 651 h 1183"/>
                  <a:gd name="T64" fmla="*/ 374 w 718"/>
                  <a:gd name="T65" fmla="*/ 627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 h="1183">
                    <a:moveTo>
                      <a:pt x="374" y="627"/>
                    </a:moveTo>
                    <a:cubicBezTo>
                      <a:pt x="364" y="627"/>
                      <a:pt x="357" y="627"/>
                      <a:pt x="345" y="627"/>
                    </a:cubicBezTo>
                    <a:cubicBezTo>
                      <a:pt x="345" y="635"/>
                      <a:pt x="345" y="643"/>
                      <a:pt x="345" y="652"/>
                    </a:cubicBezTo>
                    <a:cubicBezTo>
                      <a:pt x="345" y="794"/>
                      <a:pt x="346" y="937"/>
                      <a:pt x="345" y="1080"/>
                    </a:cubicBezTo>
                    <a:cubicBezTo>
                      <a:pt x="345" y="1138"/>
                      <a:pt x="307" y="1177"/>
                      <a:pt x="253" y="1175"/>
                    </a:cubicBezTo>
                    <a:cubicBezTo>
                      <a:pt x="210" y="1173"/>
                      <a:pt x="174" y="1139"/>
                      <a:pt x="171" y="1095"/>
                    </a:cubicBezTo>
                    <a:cubicBezTo>
                      <a:pt x="170" y="1087"/>
                      <a:pt x="170" y="1079"/>
                      <a:pt x="170" y="1071"/>
                    </a:cubicBezTo>
                    <a:cubicBezTo>
                      <a:pt x="170" y="776"/>
                      <a:pt x="170" y="481"/>
                      <a:pt x="170" y="185"/>
                    </a:cubicBezTo>
                    <a:cubicBezTo>
                      <a:pt x="170" y="177"/>
                      <a:pt x="170" y="169"/>
                      <a:pt x="170" y="160"/>
                    </a:cubicBezTo>
                    <a:cubicBezTo>
                      <a:pt x="161" y="160"/>
                      <a:pt x="153" y="160"/>
                      <a:pt x="143" y="160"/>
                    </a:cubicBezTo>
                    <a:cubicBezTo>
                      <a:pt x="143" y="167"/>
                      <a:pt x="143" y="175"/>
                      <a:pt x="143" y="183"/>
                    </a:cubicBezTo>
                    <a:cubicBezTo>
                      <a:pt x="143" y="287"/>
                      <a:pt x="143" y="391"/>
                      <a:pt x="142" y="494"/>
                    </a:cubicBezTo>
                    <a:cubicBezTo>
                      <a:pt x="142" y="527"/>
                      <a:pt x="123" y="553"/>
                      <a:pt x="94" y="563"/>
                    </a:cubicBezTo>
                    <a:cubicBezTo>
                      <a:pt x="65" y="573"/>
                      <a:pt x="32" y="564"/>
                      <a:pt x="16" y="538"/>
                    </a:cubicBezTo>
                    <a:cubicBezTo>
                      <a:pt x="7" y="525"/>
                      <a:pt x="1" y="508"/>
                      <a:pt x="1" y="492"/>
                    </a:cubicBezTo>
                    <a:cubicBezTo>
                      <a:pt x="0" y="354"/>
                      <a:pt x="0" y="216"/>
                      <a:pt x="1" y="78"/>
                    </a:cubicBezTo>
                    <a:cubicBezTo>
                      <a:pt x="1" y="28"/>
                      <a:pt x="31" y="1"/>
                      <a:pt x="85" y="1"/>
                    </a:cubicBezTo>
                    <a:cubicBezTo>
                      <a:pt x="248" y="1"/>
                      <a:pt x="411" y="1"/>
                      <a:pt x="575" y="1"/>
                    </a:cubicBezTo>
                    <a:cubicBezTo>
                      <a:pt x="596" y="1"/>
                      <a:pt x="617" y="0"/>
                      <a:pt x="639" y="1"/>
                    </a:cubicBezTo>
                    <a:cubicBezTo>
                      <a:pt x="689" y="1"/>
                      <a:pt x="717" y="29"/>
                      <a:pt x="717" y="78"/>
                    </a:cubicBezTo>
                    <a:cubicBezTo>
                      <a:pt x="718" y="216"/>
                      <a:pt x="718" y="354"/>
                      <a:pt x="717" y="492"/>
                    </a:cubicBezTo>
                    <a:cubicBezTo>
                      <a:pt x="717" y="536"/>
                      <a:pt x="688" y="566"/>
                      <a:pt x="648" y="567"/>
                    </a:cubicBezTo>
                    <a:cubicBezTo>
                      <a:pt x="607" y="567"/>
                      <a:pt x="577" y="536"/>
                      <a:pt x="577" y="492"/>
                    </a:cubicBezTo>
                    <a:cubicBezTo>
                      <a:pt x="576" y="390"/>
                      <a:pt x="577" y="289"/>
                      <a:pt x="577" y="188"/>
                    </a:cubicBezTo>
                    <a:cubicBezTo>
                      <a:pt x="577" y="179"/>
                      <a:pt x="577" y="170"/>
                      <a:pt x="577" y="160"/>
                    </a:cubicBezTo>
                    <a:cubicBezTo>
                      <a:pt x="567" y="160"/>
                      <a:pt x="559" y="160"/>
                      <a:pt x="548" y="160"/>
                    </a:cubicBezTo>
                    <a:cubicBezTo>
                      <a:pt x="548" y="168"/>
                      <a:pt x="548" y="177"/>
                      <a:pt x="548" y="185"/>
                    </a:cubicBezTo>
                    <a:cubicBezTo>
                      <a:pt x="548" y="485"/>
                      <a:pt x="548" y="785"/>
                      <a:pt x="548" y="1085"/>
                    </a:cubicBezTo>
                    <a:cubicBezTo>
                      <a:pt x="548" y="1127"/>
                      <a:pt x="526" y="1159"/>
                      <a:pt x="489" y="1171"/>
                    </a:cubicBezTo>
                    <a:cubicBezTo>
                      <a:pt x="454" y="1183"/>
                      <a:pt x="413" y="1172"/>
                      <a:pt x="393" y="1141"/>
                    </a:cubicBezTo>
                    <a:cubicBezTo>
                      <a:pt x="382" y="1124"/>
                      <a:pt x="375" y="1101"/>
                      <a:pt x="375" y="1081"/>
                    </a:cubicBezTo>
                    <a:cubicBezTo>
                      <a:pt x="374" y="938"/>
                      <a:pt x="374" y="795"/>
                      <a:pt x="374" y="651"/>
                    </a:cubicBezTo>
                    <a:cubicBezTo>
                      <a:pt x="374" y="644"/>
                      <a:pt x="374" y="636"/>
                      <a:pt x="374" y="6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37" name="Freeform 20">
                <a:extLst>
                  <a:ext uri="{FF2B5EF4-FFF2-40B4-BE49-F238E27FC236}">
                    <a16:creationId xmlns:a16="http://schemas.microsoft.com/office/drawing/2014/main" id="{13C6A432-663C-B6B2-C32C-1DFA753A276B}"/>
                  </a:ext>
                </a:extLst>
              </p:cNvPr>
              <p:cNvSpPr>
                <a:spLocks/>
              </p:cNvSpPr>
              <p:nvPr/>
            </p:nvSpPr>
            <p:spPr bwMode="auto">
              <a:xfrm>
                <a:off x="4196" y="0"/>
                <a:ext cx="1018" cy="1017"/>
              </a:xfrm>
              <a:custGeom>
                <a:avLst/>
                <a:gdLst>
                  <a:gd name="T0" fmla="*/ 254 w 508"/>
                  <a:gd name="T1" fmla="*/ 0 h 507"/>
                  <a:gd name="T2" fmla="*/ 508 w 508"/>
                  <a:gd name="T3" fmla="*/ 253 h 507"/>
                  <a:gd name="T4" fmla="*/ 254 w 508"/>
                  <a:gd name="T5" fmla="*/ 507 h 507"/>
                  <a:gd name="T6" fmla="*/ 0 w 508"/>
                  <a:gd name="T7" fmla="*/ 252 h 507"/>
                  <a:gd name="T8" fmla="*/ 254 w 508"/>
                  <a:gd name="T9" fmla="*/ 0 h 507"/>
                </a:gdLst>
                <a:ahLst/>
                <a:cxnLst>
                  <a:cxn ang="0">
                    <a:pos x="T0" y="T1"/>
                  </a:cxn>
                  <a:cxn ang="0">
                    <a:pos x="T2" y="T3"/>
                  </a:cxn>
                  <a:cxn ang="0">
                    <a:pos x="T4" y="T5"/>
                  </a:cxn>
                  <a:cxn ang="0">
                    <a:pos x="T6" y="T7"/>
                  </a:cxn>
                  <a:cxn ang="0">
                    <a:pos x="T8" y="T9"/>
                  </a:cxn>
                </a:cxnLst>
                <a:rect l="0" t="0" r="r" b="b"/>
                <a:pathLst>
                  <a:path w="508" h="507">
                    <a:moveTo>
                      <a:pt x="254" y="0"/>
                    </a:moveTo>
                    <a:cubicBezTo>
                      <a:pt x="394" y="0"/>
                      <a:pt x="508" y="113"/>
                      <a:pt x="508" y="253"/>
                    </a:cubicBezTo>
                    <a:cubicBezTo>
                      <a:pt x="508" y="394"/>
                      <a:pt x="394" y="507"/>
                      <a:pt x="254" y="507"/>
                    </a:cubicBezTo>
                    <a:cubicBezTo>
                      <a:pt x="113" y="507"/>
                      <a:pt x="0" y="393"/>
                      <a:pt x="0" y="252"/>
                    </a:cubicBezTo>
                    <a:cubicBezTo>
                      <a:pt x="1" y="112"/>
                      <a:pt x="114" y="0"/>
                      <a:pt x="25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38" name="Freeform 21">
                <a:extLst>
                  <a:ext uri="{FF2B5EF4-FFF2-40B4-BE49-F238E27FC236}">
                    <a16:creationId xmlns:a16="http://schemas.microsoft.com/office/drawing/2014/main" id="{2BC681A1-E6D7-C942-E0B1-DC28FB410E80}"/>
                  </a:ext>
                </a:extLst>
              </p:cNvPr>
              <p:cNvSpPr>
                <a:spLocks/>
              </p:cNvSpPr>
              <p:nvPr/>
            </p:nvSpPr>
            <p:spPr bwMode="auto">
              <a:xfrm>
                <a:off x="2404" y="-2"/>
                <a:ext cx="1016" cy="1021"/>
              </a:xfrm>
              <a:custGeom>
                <a:avLst/>
                <a:gdLst>
                  <a:gd name="T0" fmla="*/ 507 w 507"/>
                  <a:gd name="T1" fmla="*/ 254 h 509"/>
                  <a:gd name="T2" fmla="*/ 253 w 507"/>
                  <a:gd name="T3" fmla="*/ 508 h 509"/>
                  <a:gd name="T4" fmla="*/ 0 w 507"/>
                  <a:gd name="T5" fmla="*/ 254 h 509"/>
                  <a:gd name="T6" fmla="*/ 255 w 507"/>
                  <a:gd name="T7" fmla="*/ 1 h 509"/>
                  <a:gd name="T8" fmla="*/ 507 w 507"/>
                  <a:gd name="T9" fmla="*/ 254 h 509"/>
                </a:gdLst>
                <a:ahLst/>
                <a:cxnLst>
                  <a:cxn ang="0">
                    <a:pos x="T0" y="T1"/>
                  </a:cxn>
                  <a:cxn ang="0">
                    <a:pos x="T2" y="T3"/>
                  </a:cxn>
                  <a:cxn ang="0">
                    <a:pos x="T4" y="T5"/>
                  </a:cxn>
                  <a:cxn ang="0">
                    <a:pos x="T6" y="T7"/>
                  </a:cxn>
                  <a:cxn ang="0">
                    <a:pos x="T8" y="T9"/>
                  </a:cxn>
                </a:cxnLst>
                <a:rect l="0" t="0" r="r" b="b"/>
                <a:pathLst>
                  <a:path w="507" h="509">
                    <a:moveTo>
                      <a:pt x="507" y="254"/>
                    </a:moveTo>
                    <a:cubicBezTo>
                      <a:pt x="507" y="395"/>
                      <a:pt x="393" y="509"/>
                      <a:pt x="253" y="508"/>
                    </a:cubicBezTo>
                    <a:cubicBezTo>
                      <a:pt x="113" y="508"/>
                      <a:pt x="0" y="394"/>
                      <a:pt x="0" y="254"/>
                    </a:cubicBezTo>
                    <a:cubicBezTo>
                      <a:pt x="0" y="114"/>
                      <a:pt x="114" y="0"/>
                      <a:pt x="255" y="1"/>
                    </a:cubicBezTo>
                    <a:cubicBezTo>
                      <a:pt x="395" y="1"/>
                      <a:pt x="507" y="114"/>
                      <a:pt x="507" y="2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39" name="Freeform 22">
                <a:extLst>
                  <a:ext uri="{FF2B5EF4-FFF2-40B4-BE49-F238E27FC236}">
                    <a16:creationId xmlns:a16="http://schemas.microsoft.com/office/drawing/2014/main" id="{1ED085B2-59FB-FD6F-7CA7-9DCC94D8A67D}"/>
                  </a:ext>
                </a:extLst>
              </p:cNvPr>
              <p:cNvSpPr>
                <a:spLocks/>
              </p:cNvSpPr>
              <p:nvPr/>
            </p:nvSpPr>
            <p:spPr bwMode="auto">
              <a:xfrm>
                <a:off x="6076" y="1003"/>
                <a:ext cx="978" cy="938"/>
              </a:xfrm>
              <a:custGeom>
                <a:avLst/>
                <a:gdLst>
                  <a:gd name="T0" fmla="*/ 93 w 488"/>
                  <a:gd name="T1" fmla="*/ 159 h 468"/>
                  <a:gd name="T2" fmla="*/ 35 w 488"/>
                  <a:gd name="T3" fmla="*/ 144 h 468"/>
                  <a:gd name="T4" fmla="*/ 21 w 488"/>
                  <a:gd name="T5" fmla="*/ 91 h 468"/>
                  <a:gd name="T6" fmla="*/ 92 w 488"/>
                  <a:gd name="T7" fmla="*/ 20 h 468"/>
                  <a:gd name="T8" fmla="*/ 143 w 488"/>
                  <a:gd name="T9" fmla="*/ 34 h 468"/>
                  <a:gd name="T10" fmla="*/ 162 w 488"/>
                  <a:gd name="T11" fmla="*/ 101 h 468"/>
                  <a:gd name="T12" fmla="*/ 327 w 488"/>
                  <a:gd name="T13" fmla="*/ 102 h 468"/>
                  <a:gd name="T14" fmla="*/ 345 w 488"/>
                  <a:gd name="T15" fmla="*/ 36 h 468"/>
                  <a:gd name="T16" fmla="*/ 399 w 488"/>
                  <a:gd name="T17" fmla="*/ 21 h 468"/>
                  <a:gd name="T18" fmla="*/ 468 w 488"/>
                  <a:gd name="T19" fmla="*/ 91 h 468"/>
                  <a:gd name="T20" fmla="*/ 454 w 488"/>
                  <a:gd name="T21" fmla="*/ 144 h 468"/>
                  <a:gd name="T22" fmla="*/ 396 w 488"/>
                  <a:gd name="T23" fmla="*/ 159 h 468"/>
                  <a:gd name="T24" fmla="*/ 418 w 488"/>
                  <a:gd name="T25" fmla="*/ 330 h 468"/>
                  <a:gd name="T26" fmla="*/ 344 w 488"/>
                  <a:gd name="T27" fmla="*/ 423 h 468"/>
                  <a:gd name="T28" fmla="*/ 120 w 488"/>
                  <a:gd name="T29" fmla="*/ 404 h 468"/>
                  <a:gd name="T30" fmla="*/ 93 w 488"/>
                  <a:gd name="T31" fmla="*/ 159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8" h="468">
                    <a:moveTo>
                      <a:pt x="93" y="159"/>
                    </a:moveTo>
                    <a:cubicBezTo>
                      <a:pt x="72" y="154"/>
                      <a:pt x="54" y="149"/>
                      <a:pt x="35" y="144"/>
                    </a:cubicBezTo>
                    <a:cubicBezTo>
                      <a:pt x="7" y="135"/>
                      <a:pt x="0" y="112"/>
                      <a:pt x="21" y="91"/>
                    </a:cubicBezTo>
                    <a:cubicBezTo>
                      <a:pt x="44" y="67"/>
                      <a:pt x="68" y="43"/>
                      <a:pt x="92" y="20"/>
                    </a:cubicBezTo>
                    <a:cubicBezTo>
                      <a:pt x="112" y="0"/>
                      <a:pt x="135" y="6"/>
                      <a:pt x="143" y="34"/>
                    </a:cubicBezTo>
                    <a:cubicBezTo>
                      <a:pt x="150" y="55"/>
                      <a:pt x="155" y="77"/>
                      <a:pt x="162" y="101"/>
                    </a:cubicBezTo>
                    <a:cubicBezTo>
                      <a:pt x="217" y="78"/>
                      <a:pt x="271" y="76"/>
                      <a:pt x="327" y="102"/>
                    </a:cubicBezTo>
                    <a:cubicBezTo>
                      <a:pt x="333" y="79"/>
                      <a:pt x="339" y="57"/>
                      <a:pt x="345" y="36"/>
                    </a:cubicBezTo>
                    <a:cubicBezTo>
                      <a:pt x="354" y="6"/>
                      <a:pt x="376" y="0"/>
                      <a:pt x="399" y="21"/>
                    </a:cubicBezTo>
                    <a:cubicBezTo>
                      <a:pt x="422" y="44"/>
                      <a:pt x="445" y="67"/>
                      <a:pt x="468" y="91"/>
                    </a:cubicBezTo>
                    <a:cubicBezTo>
                      <a:pt x="488" y="112"/>
                      <a:pt x="482" y="135"/>
                      <a:pt x="454" y="144"/>
                    </a:cubicBezTo>
                    <a:cubicBezTo>
                      <a:pt x="436" y="149"/>
                      <a:pt x="417" y="154"/>
                      <a:pt x="396" y="159"/>
                    </a:cubicBezTo>
                    <a:cubicBezTo>
                      <a:pt x="429" y="214"/>
                      <a:pt x="440" y="270"/>
                      <a:pt x="418" y="330"/>
                    </a:cubicBezTo>
                    <a:cubicBezTo>
                      <a:pt x="404" y="370"/>
                      <a:pt x="379" y="401"/>
                      <a:pt x="344" y="423"/>
                    </a:cubicBezTo>
                    <a:cubicBezTo>
                      <a:pt x="274" y="468"/>
                      <a:pt x="182" y="460"/>
                      <a:pt x="120" y="404"/>
                    </a:cubicBezTo>
                    <a:cubicBezTo>
                      <a:pt x="68" y="358"/>
                      <a:pt x="29" y="263"/>
                      <a:pt x="93"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40" name="Freeform 23">
                <a:extLst>
                  <a:ext uri="{FF2B5EF4-FFF2-40B4-BE49-F238E27FC236}">
                    <a16:creationId xmlns:a16="http://schemas.microsoft.com/office/drawing/2014/main" id="{F57F344B-A11C-E4EB-DA47-509073CA2FD7}"/>
                  </a:ext>
                </a:extLst>
              </p:cNvPr>
              <p:cNvSpPr>
                <a:spLocks/>
              </p:cNvSpPr>
              <p:nvPr/>
            </p:nvSpPr>
            <p:spPr bwMode="auto">
              <a:xfrm>
                <a:off x="696" y="1165"/>
                <a:ext cx="750" cy="748"/>
              </a:xfrm>
              <a:custGeom>
                <a:avLst/>
                <a:gdLst>
                  <a:gd name="T0" fmla="*/ 189 w 374"/>
                  <a:gd name="T1" fmla="*/ 2 h 373"/>
                  <a:gd name="T2" fmla="*/ 371 w 374"/>
                  <a:gd name="T3" fmla="*/ 190 h 373"/>
                  <a:gd name="T4" fmla="*/ 184 w 374"/>
                  <a:gd name="T5" fmla="*/ 371 h 373"/>
                  <a:gd name="T6" fmla="*/ 2 w 374"/>
                  <a:gd name="T7" fmla="*/ 183 h 373"/>
                  <a:gd name="T8" fmla="*/ 189 w 374"/>
                  <a:gd name="T9" fmla="*/ 2 h 373"/>
                </a:gdLst>
                <a:ahLst/>
                <a:cxnLst>
                  <a:cxn ang="0">
                    <a:pos x="T0" y="T1"/>
                  </a:cxn>
                  <a:cxn ang="0">
                    <a:pos x="T2" y="T3"/>
                  </a:cxn>
                  <a:cxn ang="0">
                    <a:pos x="T4" y="T5"/>
                  </a:cxn>
                  <a:cxn ang="0">
                    <a:pos x="T6" y="T7"/>
                  </a:cxn>
                  <a:cxn ang="0">
                    <a:pos x="T8" y="T9"/>
                  </a:cxn>
                </a:cxnLst>
                <a:rect l="0" t="0" r="r" b="b"/>
                <a:pathLst>
                  <a:path w="374" h="373">
                    <a:moveTo>
                      <a:pt x="189" y="2"/>
                    </a:moveTo>
                    <a:cubicBezTo>
                      <a:pt x="293" y="4"/>
                      <a:pt x="374" y="88"/>
                      <a:pt x="371" y="190"/>
                    </a:cubicBezTo>
                    <a:cubicBezTo>
                      <a:pt x="369" y="293"/>
                      <a:pt x="286" y="373"/>
                      <a:pt x="184" y="371"/>
                    </a:cubicBezTo>
                    <a:cubicBezTo>
                      <a:pt x="81" y="370"/>
                      <a:pt x="0" y="286"/>
                      <a:pt x="2" y="183"/>
                    </a:cubicBezTo>
                    <a:cubicBezTo>
                      <a:pt x="3" y="81"/>
                      <a:pt x="88" y="0"/>
                      <a:pt x="18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grpSp>
      </p:grpSp>
      <p:sp>
        <p:nvSpPr>
          <p:cNvPr id="41" name="Freeform 5">
            <a:extLst>
              <a:ext uri="{FF2B5EF4-FFF2-40B4-BE49-F238E27FC236}">
                <a16:creationId xmlns:a16="http://schemas.microsoft.com/office/drawing/2014/main" id="{D16F8B28-A6ED-CF7D-9FEA-5645DF896432}"/>
              </a:ext>
            </a:extLst>
          </p:cNvPr>
          <p:cNvSpPr>
            <a:spLocks noEditPoints="1"/>
          </p:cNvSpPr>
          <p:nvPr/>
        </p:nvSpPr>
        <p:spPr bwMode="auto">
          <a:xfrm>
            <a:off x="11233544" y="1873487"/>
            <a:ext cx="365065" cy="384083"/>
          </a:xfrm>
          <a:custGeom>
            <a:avLst/>
            <a:gdLst>
              <a:gd name="T0" fmla="*/ 243 w 3218"/>
              <a:gd name="T1" fmla="*/ 2271 h 3386"/>
              <a:gd name="T2" fmla="*/ 241 w 3218"/>
              <a:gd name="T3" fmla="*/ 2037 h 3386"/>
              <a:gd name="T4" fmla="*/ 33 w 3218"/>
              <a:gd name="T5" fmla="*/ 1782 h 3386"/>
              <a:gd name="T6" fmla="*/ 376 w 3218"/>
              <a:gd name="T7" fmla="*/ 1210 h 3386"/>
              <a:gd name="T8" fmla="*/ 1157 w 3218"/>
              <a:gd name="T9" fmla="*/ 126 h 3386"/>
              <a:gd name="T10" fmla="*/ 2896 w 3218"/>
              <a:gd name="T11" fmla="*/ 495 h 3386"/>
              <a:gd name="T12" fmla="*/ 2759 w 3218"/>
              <a:gd name="T13" fmla="*/ 2218 h 3386"/>
              <a:gd name="T14" fmla="*/ 2879 w 3218"/>
              <a:gd name="T15" fmla="*/ 3258 h 3386"/>
              <a:gd name="T16" fmla="*/ 2258 w 3218"/>
              <a:gd name="T17" fmla="*/ 3327 h 3386"/>
              <a:gd name="T18" fmla="*/ 1282 w 3218"/>
              <a:gd name="T19" fmla="*/ 2989 h 3386"/>
              <a:gd name="T20" fmla="*/ 682 w 3218"/>
              <a:gd name="T21" fmla="*/ 2972 h 3386"/>
              <a:gd name="T22" fmla="*/ 316 w 3218"/>
              <a:gd name="T23" fmla="*/ 2787 h 3386"/>
              <a:gd name="T24" fmla="*/ 314 w 3218"/>
              <a:gd name="T25" fmla="*/ 2454 h 3386"/>
              <a:gd name="T26" fmla="*/ 312 w 3218"/>
              <a:gd name="T27" fmla="*/ 2306 h 3386"/>
              <a:gd name="T28" fmla="*/ 2513 w 3218"/>
              <a:gd name="T29" fmla="*/ 1959 h 3386"/>
              <a:gd name="T30" fmla="*/ 2787 w 3218"/>
              <a:gd name="T31" fmla="*/ 1594 h 3386"/>
              <a:gd name="T32" fmla="*/ 2826 w 3218"/>
              <a:gd name="T33" fmla="*/ 1142 h 3386"/>
              <a:gd name="T34" fmla="*/ 2612 w 3218"/>
              <a:gd name="T35" fmla="*/ 702 h 3386"/>
              <a:gd name="T36" fmla="*/ 2116 w 3218"/>
              <a:gd name="T37" fmla="*/ 446 h 3386"/>
              <a:gd name="T38" fmla="*/ 1652 w 3218"/>
              <a:gd name="T39" fmla="*/ 441 h 3386"/>
              <a:gd name="T40" fmla="*/ 1193 w 3218"/>
              <a:gd name="T41" fmla="*/ 540 h 3386"/>
              <a:gd name="T42" fmla="*/ 796 w 3218"/>
              <a:gd name="T43" fmla="*/ 838 h 3386"/>
              <a:gd name="T44" fmla="*/ 804 w 3218"/>
              <a:gd name="T45" fmla="*/ 1506 h 3386"/>
              <a:gd name="T46" fmla="*/ 1547 w 3218"/>
              <a:gd name="T47" fmla="*/ 1555 h 3386"/>
              <a:gd name="T48" fmla="*/ 1839 w 3218"/>
              <a:gd name="T49" fmla="*/ 1666 h 3386"/>
              <a:gd name="T50" fmla="*/ 1918 w 3218"/>
              <a:gd name="T51" fmla="*/ 2316 h 3386"/>
              <a:gd name="T52" fmla="*/ 2065 w 3218"/>
              <a:gd name="T53" fmla="*/ 1889 h 3386"/>
              <a:gd name="T54" fmla="*/ 2278 w 3218"/>
              <a:gd name="T55" fmla="*/ 1577 h 3386"/>
              <a:gd name="T56" fmla="*/ 2194 w 3218"/>
              <a:gd name="T57" fmla="*/ 1084 h 3386"/>
              <a:gd name="T58" fmla="*/ 1866 w 3218"/>
              <a:gd name="T59" fmla="*/ 1191 h 3386"/>
              <a:gd name="T60" fmla="*/ 1846 w 3218"/>
              <a:gd name="T61" fmla="*/ 1422 h 3386"/>
              <a:gd name="T62" fmla="*/ 1741 w 3218"/>
              <a:gd name="T63" fmla="*/ 1231 h 3386"/>
              <a:gd name="T64" fmla="*/ 1569 w 3218"/>
              <a:gd name="T65" fmla="*/ 1191 h 3386"/>
              <a:gd name="T66" fmla="*/ 1859 w 3218"/>
              <a:gd name="T67" fmla="*/ 1012 h 3386"/>
              <a:gd name="T68" fmla="*/ 1644 w 3218"/>
              <a:gd name="T69" fmla="*/ 904 h 3386"/>
              <a:gd name="T70" fmla="*/ 1266 w 3218"/>
              <a:gd name="T71" fmla="*/ 1191 h 3386"/>
              <a:gd name="T72" fmla="*/ 1009 w 3218"/>
              <a:gd name="T73" fmla="*/ 1249 h 3386"/>
              <a:gd name="T74" fmla="*/ 819 w 3218"/>
              <a:gd name="T75" fmla="*/ 1314 h 3386"/>
              <a:gd name="T76" fmla="*/ 1118 w 3218"/>
              <a:gd name="T77" fmla="*/ 1166 h 3386"/>
              <a:gd name="T78" fmla="*/ 1007 w 3218"/>
              <a:gd name="T79" fmla="*/ 1015 h 3386"/>
              <a:gd name="T80" fmla="*/ 1283 w 3218"/>
              <a:gd name="T81" fmla="*/ 1087 h 3386"/>
              <a:gd name="T82" fmla="*/ 1280 w 3218"/>
              <a:gd name="T83" fmla="*/ 792 h 3386"/>
              <a:gd name="T84" fmla="*/ 1498 w 3218"/>
              <a:gd name="T85" fmla="*/ 847 h 3386"/>
              <a:gd name="T86" fmla="*/ 1742 w 3218"/>
              <a:gd name="T87" fmla="*/ 786 h 3386"/>
              <a:gd name="T88" fmla="*/ 1875 w 3218"/>
              <a:gd name="T89" fmla="*/ 684 h 3386"/>
              <a:gd name="T90" fmla="*/ 1946 w 3218"/>
              <a:gd name="T91" fmla="*/ 951 h 3386"/>
              <a:gd name="T92" fmla="*/ 2100 w 3218"/>
              <a:gd name="T93" fmla="*/ 862 h 3386"/>
              <a:gd name="T94" fmla="*/ 2211 w 3218"/>
              <a:gd name="T95" fmla="*/ 871 h 3386"/>
              <a:gd name="T96" fmla="*/ 2241 w 3218"/>
              <a:gd name="T97" fmla="*/ 1003 h 3386"/>
              <a:gd name="T98" fmla="*/ 2556 w 3218"/>
              <a:gd name="T99" fmla="*/ 1128 h 3386"/>
              <a:gd name="T100" fmla="*/ 2683 w 3218"/>
              <a:gd name="T101" fmla="*/ 1130 h 3386"/>
              <a:gd name="T102" fmla="*/ 2461 w 3218"/>
              <a:gd name="T103" fmla="*/ 1289 h 3386"/>
              <a:gd name="T104" fmla="*/ 2500 w 3218"/>
              <a:gd name="T105" fmla="*/ 1577 h 3386"/>
              <a:gd name="T106" fmla="*/ 2507 w 3218"/>
              <a:gd name="T107" fmla="*/ 1724 h 3386"/>
              <a:gd name="T108" fmla="*/ 2357 w 3218"/>
              <a:gd name="T109" fmla="*/ 1626 h 3386"/>
              <a:gd name="T110" fmla="*/ 2147 w 3218"/>
              <a:gd name="T111" fmla="*/ 2291 h 3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18" h="3386">
                <a:moveTo>
                  <a:pt x="312" y="2306"/>
                </a:moveTo>
                <a:cubicBezTo>
                  <a:pt x="292" y="2296"/>
                  <a:pt x="273" y="2287"/>
                  <a:pt x="255" y="2278"/>
                </a:cubicBezTo>
                <a:cubicBezTo>
                  <a:pt x="251" y="2276"/>
                  <a:pt x="247" y="2274"/>
                  <a:pt x="243" y="2271"/>
                </a:cubicBezTo>
                <a:cubicBezTo>
                  <a:pt x="193" y="2240"/>
                  <a:pt x="188" y="2218"/>
                  <a:pt x="222" y="2169"/>
                </a:cubicBezTo>
                <a:cubicBezTo>
                  <a:pt x="229" y="2157"/>
                  <a:pt x="238" y="2146"/>
                  <a:pt x="246" y="2134"/>
                </a:cubicBezTo>
                <a:cubicBezTo>
                  <a:pt x="270" y="2099"/>
                  <a:pt x="271" y="2066"/>
                  <a:pt x="241" y="2037"/>
                </a:cubicBezTo>
                <a:cubicBezTo>
                  <a:pt x="212" y="2009"/>
                  <a:pt x="178" y="1986"/>
                  <a:pt x="145" y="1963"/>
                </a:cubicBezTo>
                <a:cubicBezTo>
                  <a:pt x="123" y="1948"/>
                  <a:pt x="98" y="1938"/>
                  <a:pt x="75" y="1925"/>
                </a:cubicBezTo>
                <a:cubicBezTo>
                  <a:pt x="14" y="1891"/>
                  <a:pt x="0" y="1842"/>
                  <a:pt x="33" y="1782"/>
                </a:cubicBezTo>
                <a:cubicBezTo>
                  <a:pt x="60" y="1733"/>
                  <a:pt x="101" y="1699"/>
                  <a:pt x="141" y="1662"/>
                </a:cubicBezTo>
                <a:cubicBezTo>
                  <a:pt x="248" y="1565"/>
                  <a:pt x="332" y="1453"/>
                  <a:pt x="367" y="1309"/>
                </a:cubicBezTo>
                <a:cubicBezTo>
                  <a:pt x="375" y="1277"/>
                  <a:pt x="375" y="1243"/>
                  <a:pt x="376" y="1210"/>
                </a:cubicBezTo>
                <a:cubicBezTo>
                  <a:pt x="377" y="1123"/>
                  <a:pt x="371" y="1036"/>
                  <a:pt x="378" y="950"/>
                </a:cubicBezTo>
                <a:cubicBezTo>
                  <a:pt x="395" y="731"/>
                  <a:pt x="494" y="553"/>
                  <a:pt x="660" y="410"/>
                </a:cubicBezTo>
                <a:cubicBezTo>
                  <a:pt x="807" y="283"/>
                  <a:pt x="977" y="195"/>
                  <a:pt x="1157" y="126"/>
                </a:cubicBezTo>
                <a:cubicBezTo>
                  <a:pt x="1388" y="37"/>
                  <a:pt x="1627" y="0"/>
                  <a:pt x="1875" y="22"/>
                </a:cubicBezTo>
                <a:cubicBezTo>
                  <a:pt x="2089" y="42"/>
                  <a:pt x="2291" y="104"/>
                  <a:pt x="2483" y="200"/>
                </a:cubicBezTo>
                <a:cubicBezTo>
                  <a:pt x="2636" y="277"/>
                  <a:pt x="2779" y="368"/>
                  <a:pt x="2896" y="495"/>
                </a:cubicBezTo>
                <a:cubicBezTo>
                  <a:pt x="3110" y="724"/>
                  <a:pt x="3218" y="995"/>
                  <a:pt x="3206" y="1309"/>
                </a:cubicBezTo>
                <a:cubicBezTo>
                  <a:pt x="3195" y="1572"/>
                  <a:pt x="3097" y="1802"/>
                  <a:pt x="2930" y="2002"/>
                </a:cubicBezTo>
                <a:cubicBezTo>
                  <a:pt x="2871" y="2073"/>
                  <a:pt x="2808" y="2140"/>
                  <a:pt x="2759" y="2218"/>
                </a:cubicBezTo>
                <a:cubicBezTo>
                  <a:pt x="2692" y="2324"/>
                  <a:pt x="2648" y="2437"/>
                  <a:pt x="2651" y="2564"/>
                </a:cubicBezTo>
                <a:cubicBezTo>
                  <a:pt x="2654" y="2663"/>
                  <a:pt x="2681" y="2756"/>
                  <a:pt x="2716" y="2847"/>
                </a:cubicBezTo>
                <a:cubicBezTo>
                  <a:pt x="2769" y="2985"/>
                  <a:pt x="2825" y="3121"/>
                  <a:pt x="2879" y="3258"/>
                </a:cubicBezTo>
                <a:cubicBezTo>
                  <a:pt x="2882" y="3265"/>
                  <a:pt x="2885" y="3273"/>
                  <a:pt x="2888" y="3282"/>
                </a:cubicBezTo>
                <a:cubicBezTo>
                  <a:pt x="2882" y="3284"/>
                  <a:pt x="2877" y="3285"/>
                  <a:pt x="2872" y="3286"/>
                </a:cubicBezTo>
                <a:cubicBezTo>
                  <a:pt x="2668" y="3300"/>
                  <a:pt x="2463" y="3313"/>
                  <a:pt x="2258" y="3327"/>
                </a:cubicBezTo>
                <a:cubicBezTo>
                  <a:pt x="1975" y="3346"/>
                  <a:pt x="1693" y="3365"/>
                  <a:pt x="1410" y="3385"/>
                </a:cubicBezTo>
                <a:cubicBezTo>
                  <a:pt x="1397" y="3386"/>
                  <a:pt x="1391" y="3383"/>
                  <a:pt x="1387" y="3370"/>
                </a:cubicBezTo>
                <a:cubicBezTo>
                  <a:pt x="1348" y="3244"/>
                  <a:pt x="1305" y="3119"/>
                  <a:pt x="1282" y="2989"/>
                </a:cubicBezTo>
                <a:cubicBezTo>
                  <a:pt x="1276" y="2950"/>
                  <a:pt x="1247" y="2932"/>
                  <a:pt x="1213" y="2923"/>
                </a:cubicBezTo>
                <a:cubicBezTo>
                  <a:pt x="1162" y="2909"/>
                  <a:pt x="1111" y="2910"/>
                  <a:pt x="1060" y="2917"/>
                </a:cubicBezTo>
                <a:cubicBezTo>
                  <a:pt x="934" y="2934"/>
                  <a:pt x="808" y="2955"/>
                  <a:pt x="682" y="2972"/>
                </a:cubicBezTo>
                <a:cubicBezTo>
                  <a:pt x="602" y="2982"/>
                  <a:pt x="522" y="2982"/>
                  <a:pt x="445" y="2954"/>
                </a:cubicBezTo>
                <a:cubicBezTo>
                  <a:pt x="407" y="2940"/>
                  <a:pt x="373" y="2922"/>
                  <a:pt x="347" y="2891"/>
                </a:cubicBezTo>
                <a:cubicBezTo>
                  <a:pt x="321" y="2861"/>
                  <a:pt x="310" y="2826"/>
                  <a:pt x="316" y="2787"/>
                </a:cubicBezTo>
                <a:cubicBezTo>
                  <a:pt x="327" y="2723"/>
                  <a:pt x="339" y="2660"/>
                  <a:pt x="347" y="2596"/>
                </a:cubicBezTo>
                <a:cubicBezTo>
                  <a:pt x="351" y="2565"/>
                  <a:pt x="348" y="2533"/>
                  <a:pt x="346" y="2502"/>
                </a:cubicBezTo>
                <a:cubicBezTo>
                  <a:pt x="344" y="2482"/>
                  <a:pt x="332" y="2466"/>
                  <a:pt x="314" y="2454"/>
                </a:cubicBezTo>
                <a:cubicBezTo>
                  <a:pt x="299" y="2444"/>
                  <a:pt x="285" y="2432"/>
                  <a:pt x="274" y="2418"/>
                </a:cubicBezTo>
                <a:cubicBezTo>
                  <a:pt x="248" y="2387"/>
                  <a:pt x="252" y="2353"/>
                  <a:pt x="283" y="2327"/>
                </a:cubicBezTo>
                <a:cubicBezTo>
                  <a:pt x="292" y="2320"/>
                  <a:pt x="301" y="2314"/>
                  <a:pt x="312" y="2306"/>
                </a:cubicBezTo>
                <a:close/>
                <a:moveTo>
                  <a:pt x="2309" y="2313"/>
                </a:moveTo>
                <a:cubicBezTo>
                  <a:pt x="2311" y="2287"/>
                  <a:pt x="2312" y="2263"/>
                  <a:pt x="2316" y="2240"/>
                </a:cubicBezTo>
                <a:cubicBezTo>
                  <a:pt x="2338" y="2116"/>
                  <a:pt x="2407" y="2025"/>
                  <a:pt x="2513" y="1959"/>
                </a:cubicBezTo>
                <a:cubicBezTo>
                  <a:pt x="2548" y="1938"/>
                  <a:pt x="2584" y="1916"/>
                  <a:pt x="2616" y="1891"/>
                </a:cubicBezTo>
                <a:cubicBezTo>
                  <a:pt x="2702" y="1820"/>
                  <a:pt x="2758" y="1732"/>
                  <a:pt x="2773" y="1619"/>
                </a:cubicBezTo>
                <a:cubicBezTo>
                  <a:pt x="2774" y="1610"/>
                  <a:pt x="2781" y="1601"/>
                  <a:pt x="2787" y="1594"/>
                </a:cubicBezTo>
                <a:cubicBezTo>
                  <a:pt x="2827" y="1545"/>
                  <a:pt x="2859" y="1492"/>
                  <a:pt x="2879" y="1431"/>
                </a:cubicBezTo>
                <a:cubicBezTo>
                  <a:pt x="2910" y="1336"/>
                  <a:pt x="2898" y="1247"/>
                  <a:pt x="2835" y="1167"/>
                </a:cubicBezTo>
                <a:cubicBezTo>
                  <a:pt x="2830" y="1160"/>
                  <a:pt x="2827" y="1150"/>
                  <a:pt x="2826" y="1142"/>
                </a:cubicBezTo>
                <a:cubicBezTo>
                  <a:pt x="2823" y="1095"/>
                  <a:pt x="2823" y="1049"/>
                  <a:pt x="2818" y="1002"/>
                </a:cubicBezTo>
                <a:cubicBezTo>
                  <a:pt x="2810" y="932"/>
                  <a:pt x="2794" y="864"/>
                  <a:pt x="2759" y="802"/>
                </a:cubicBezTo>
                <a:cubicBezTo>
                  <a:pt x="2726" y="745"/>
                  <a:pt x="2680" y="708"/>
                  <a:pt x="2612" y="702"/>
                </a:cubicBezTo>
                <a:cubicBezTo>
                  <a:pt x="2606" y="702"/>
                  <a:pt x="2598" y="695"/>
                  <a:pt x="2595" y="689"/>
                </a:cubicBezTo>
                <a:cubicBezTo>
                  <a:pt x="2509" y="507"/>
                  <a:pt x="2356" y="424"/>
                  <a:pt x="2157" y="455"/>
                </a:cubicBezTo>
                <a:cubicBezTo>
                  <a:pt x="2141" y="458"/>
                  <a:pt x="2129" y="455"/>
                  <a:pt x="2116" y="446"/>
                </a:cubicBezTo>
                <a:cubicBezTo>
                  <a:pt x="2055" y="406"/>
                  <a:pt x="1990" y="375"/>
                  <a:pt x="1917" y="361"/>
                </a:cubicBezTo>
                <a:cubicBezTo>
                  <a:pt x="1822" y="342"/>
                  <a:pt x="1739" y="360"/>
                  <a:pt x="1673" y="438"/>
                </a:cubicBezTo>
                <a:cubicBezTo>
                  <a:pt x="1670" y="442"/>
                  <a:pt x="1658" y="443"/>
                  <a:pt x="1652" y="441"/>
                </a:cubicBezTo>
                <a:cubicBezTo>
                  <a:pt x="1576" y="413"/>
                  <a:pt x="1497" y="395"/>
                  <a:pt x="1415" y="403"/>
                </a:cubicBezTo>
                <a:cubicBezTo>
                  <a:pt x="1331" y="411"/>
                  <a:pt x="1264" y="449"/>
                  <a:pt x="1222" y="524"/>
                </a:cubicBezTo>
                <a:cubicBezTo>
                  <a:pt x="1215" y="537"/>
                  <a:pt x="1207" y="541"/>
                  <a:pt x="1193" y="540"/>
                </a:cubicBezTo>
                <a:cubicBezTo>
                  <a:pt x="1139" y="537"/>
                  <a:pt x="1086" y="543"/>
                  <a:pt x="1035" y="559"/>
                </a:cubicBezTo>
                <a:cubicBezTo>
                  <a:pt x="911" y="597"/>
                  <a:pt x="839" y="681"/>
                  <a:pt x="819" y="808"/>
                </a:cubicBezTo>
                <a:cubicBezTo>
                  <a:pt x="816" y="824"/>
                  <a:pt x="810" y="831"/>
                  <a:pt x="796" y="838"/>
                </a:cubicBezTo>
                <a:cubicBezTo>
                  <a:pt x="775" y="847"/>
                  <a:pt x="754" y="857"/>
                  <a:pt x="737" y="872"/>
                </a:cubicBezTo>
                <a:cubicBezTo>
                  <a:pt x="607" y="978"/>
                  <a:pt x="574" y="1121"/>
                  <a:pt x="598" y="1278"/>
                </a:cubicBezTo>
                <a:cubicBezTo>
                  <a:pt x="616" y="1396"/>
                  <a:pt x="699" y="1464"/>
                  <a:pt x="804" y="1506"/>
                </a:cubicBezTo>
                <a:cubicBezTo>
                  <a:pt x="925" y="1555"/>
                  <a:pt x="1049" y="1551"/>
                  <a:pt x="1172" y="1521"/>
                </a:cubicBezTo>
                <a:cubicBezTo>
                  <a:pt x="1212" y="1512"/>
                  <a:pt x="1243" y="1512"/>
                  <a:pt x="1281" y="1533"/>
                </a:cubicBezTo>
                <a:cubicBezTo>
                  <a:pt x="1365" y="1578"/>
                  <a:pt x="1457" y="1580"/>
                  <a:pt x="1547" y="1555"/>
                </a:cubicBezTo>
                <a:cubicBezTo>
                  <a:pt x="1594" y="1543"/>
                  <a:pt x="1634" y="1547"/>
                  <a:pt x="1675" y="1568"/>
                </a:cubicBezTo>
                <a:cubicBezTo>
                  <a:pt x="1694" y="1577"/>
                  <a:pt x="1715" y="1584"/>
                  <a:pt x="1733" y="1595"/>
                </a:cubicBezTo>
                <a:cubicBezTo>
                  <a:pt x="1769" y="1617"/>
                  <a:pt x="1806" y="1639"/>
                  <a:pt x="1839" y="1666"/>
                </a:cubicBezTo>
                <a:cubicBezTo>
                  <a:pt x="1893" y="1709"/>
                  <a:pt x="1920" y="1765"/>
                  <a:pt x="1919" y="1836"/>
                </a:cubicBezTo>
                <a:cubicBezTo>
                  <a:pt x="1916" y="1988"/>
                  <a:pt x="1918" y="2140"/>
                  <a:pt x="1918" y="2292"/>
                </a:cubicBezTo>
                <a:cubicBezTo>
                  <a:pt x="1918" y="2300"/>
                  <a:pt x="1918" y="2308"/>
                  <a:pt x="1918" y="2316"/>
                </a:cubicBezTo>
                <a:cubicBezTo>
                  <a:pt x="1969" y="2316"/>
                  <a:pt x="2017" y="2316"/>
                  <a:pt x="2067" y="2316"/>
                </a:cubicBezTo>
                <a:cubicBezTo>
                  <a:pt x="2067" y="2307"/>
                  <a:pt x="2067" y="2299"/>
                  <a:pt x="2067" y="2291"/>
                </a:cubicBezTo>
                <a:cubicBezTo>
                  <a:pt x="2066" y="2157"/>
                  <a:pt x="2064" y="2023"/>
                  <a:pt x="2065" y="1889"/>
                </a:cubicBezTo>
                <a:cubicBezTo>
                  <a:pt x="2065" y="1856"/>
                  <a:pt x="2071" y="1821"/>
                  <a:pt x="2080" y="1789"/>
                </a:cubicBezTo>
                <a:cubicBezTo>
                  <a:pt x="2096" y="1736"/>
                  <a:pt x="2137" y="1701"/>
                  <a:pt x="2179" y="1666"/>
                </a:cubicBezTo>
                <a:cubicBezTo>
                  <a:pt x="2213" y="1638"/>
                  <a:pt x="2250" y="1611"/>
                  <a:pt x="2278" y="1577"/>
                </a:cubicBezTo>
                <a:cubicBezTo>
                  <a:pt x="2357" y="1483"/>
                  <a:pt x="2378" y="1370"/>
                  <a:pt x="2368" y="1251"/>
                </a:cubicBezTo>
                <a:cubicBezTo>
                  <a:pt x="2363" y="1186"/>
                  <a:pt x="2325" y="1140"/>
                  <a:pt x="2267" y="1112"/>
                </a:cubicBezTo>
                <a:cubicBezTo>
                  <a:pt x="2243" y="1101"/>
                  <a:pt x="2219" y="1092"/>
                  <a:pt x="2194" y="1084"/>
                </a:cubicBezTo>
                <a:cubicBezTo>
                  <a:pt x="2125" y="1062"/>
                  <a:pt x="2054" y="1044"/>
                  <a:pt x="1981" y="1046"/>
                </a:cubicBezTo>
                <a:cubicBezTo>
                  <a:pt x="1945" y="1047"/>
                  <a:pt x="1918" y="1062"/>
                  <a:pt x="1899" y="1092"/>
                </a:cubicBezTo>
                <a:cubicBezTo>
                  <a:pt x="1879" y="1122"/>
                  <a:pt x="1869" y="1155"/>
                  <a:pt x="1866" y="1191"/>
                </a:cubicBezTo>
                <a:cubicBezTo>
                  <a:pt x="1863" y="1250"/>
                  <a:pt x="1880" y="1303"/>
                  <a:pt x="1906" y="1354"/>
                </a:cubicBezTo>
                <a:cubicBezTo>
                  <a:pt x="1909" y="1360"/>
                  <a:pt x="1911" y="1371"/>
                  <a:pt x="1908" y="1373"/>
                </a:cubicBezTo>
                <a:cubicBezTo>
                  <a:pt x="1889" y="1390"/>
                  <a:pt x="1868" y="1405"/>
                  <a:pt x="1846" y="1422"/>
                </a:cubicBezTo>
                <a:cubicBezTo>
                  <a:pt x="1813" y="1369"/>
                  <a:pt x="1790" y="1317"/>
                  <a:pt x="1783" y="1258"/>
                </a:cubicBezTo>
                <a:cubicBezTo>
                  <a:pt x="1780" y="1238"/>
                  <a:pt x="1772" y="1231"/>
                  <a:pt x="1753" y="1231"/>
                </a:cubicBezTo>
                <a:cubicBezTo>
                  <a:pt x="1749" y="1232"/>
                  <a:pt x="1745" y="1231"/>
                  <a:pt x="1741" y="1231"/>
                </a:cubicBezTo>
                <a:cubicBezTo>
                  <a:pt x="1677" y="1230"/>
                  <a:pt x="1618" y="1245"/>
                  <a:pt x="1572" y="1294"/>
                </a:cubicBezTo>
                <a:cubicBezTo>
                  <a:pt x="1548" y="1280"/>
                  <a:pt x="1526" y="1267"/>
                  <a:pt x="1497" y="1251"/>
                </a:cubicBezTo>
                <a:cubicBezTo>
                  <a:pt x="1524" y="1229"/>
                  <a:pt x="1545" y="1207"/>
                  <a:pt x="1569" y="1191"/>
                </a:cubicBezTo>
                <a:cubicBezTo>
                  <a:pt x="1631" y="1151"/>
                  <a:pt x="1700" y="1140"/>
                  <a:pt x="1772" y="1143"/>
                </a:cubicBezTo>
                <a:cubicBezTo>
                  <a:pt x="1785" y="1144"/>
                  <a:pt x="1791" y="1141"/>
                  <a:pt x="1795" y="1128"/>
                </a:cubicBezTo>
                <a:cubicBezTo>
                  <a:pt x="1807" y="1084"/>
                  <a:pt x="1830" y="1046"/>
                  <a:pt x="1859" y="1012"/>
                </a:cubicBezTo>
                <a:cubicBezTo>
                  <a:pt x="1863" y="1007"/>
                  <a:pt x="1867" y="1000"/>
                  <a:pt x="1866" y="995"/>
                </a:cubicBezTo>
                <a:cubicBezTo>
                  <a:pt x="1851" y="925"/>
                  <a:pt x="1775" y="874"/>
                  <a:pt x="1705" y="887"/>
                </a:cubicBezTo>
                <a:cubicBezTo>
                  <a:pt x="1685" y="891"/>
                  <a:pt x="1663" y="895"/>
                  <a:pt x="1644" y="904"/>
                </a:cubicBezTo>
                <a:cubicBezTo>
                  <a:pt x="1600" y="924"/>
                  <a:pt x="1555" y="934"/>
                  <a:pt x="1507" y="938"/>
                </a:cubicBezTo>
                <a:cubicBezTo>
                  <a:pt x="1501" y="939"/>
                  <a:pt x="1493" y="946"/>
                  <a:pt x="1491" y="951"/>
                </a:cubicBezTo>
                <a:cubicBezTo>
                  <a:pt x="1454" y="1067"/>
                  <a:pt x="1376" y="1144"/>
                  <a:pt x="1266" y="1191"/>
                </a:cubicBezTo>
                <a:cubicBezTo>
                  <a:pt x="1259" y="1194"/>
                  <a:pt x="1251" y="1197"/>
                  <a:pt x="1245" y="1202"/>
                </a:cubicBezTo>
                <a:cubicBezTo>
                  <a:pt x="1212" y="1229"/>
                  <a:pt x="1174" y="1247"/>
                  <a:pt x="1133" y="1250"/>
                </a:cubicBezTo>
                <a:cubicBezTo>
                  <a:pt x="1092" y="1253"/>
                  <a:pt x="1050" y="1251"/>
                  <a:pt x="1009" y="1249"/>
                </a:cubicBezTo>
                <a:cubicBezTo>
                  <a:pt x="945" y="1247"/>
                  <a:pt x="914" y="1270"/>
                  <a:pt x="901" y="1330"/>
                </a:cubicBezTo>
                <a:cubicBezTo>
                  <a:pt x="901" y="1331"/>
                  <a:pt x="900" y="1332"/>
                  <a:pt x="897" y="1335"/>
                </a:cubicBezTo>
                <a:cubicBezTo>
                  <a:pt x="871" y="1328"/>
                  <a:pt x="845" y="1321"/>
                  <a:pt x="819" y="1314"/>
                </a:cubicBezTo>
                <a:cubicBezTo>
                  <a:pt x="818" y="1311"/>
                  <a:pt x="817" y="1309"/>
                  <a:pt x="817" y="1308"/>
                </a:cubicBezTo>
                <a:cubicBezTo>
                  <a:pt x="848" y="1203"/>
                  <a:pt x="902" y="1156"/>
                  <a:pt x="998" y="1164"/>
                </a:cubicBezTo>
                <a:cubicBezTo>
                  <a:pt x="1038" y="1167"/>
                  <a:pt x="1078" y="1167"/>
                  <a:pt x="1118" y="1166"/>
                </a:cubicBezTo>
                <a:cubicBezTo>
                  <a:pt x="1134" y="1166"/>
                  <a:pt x="1150" y="1158"/>
                  <a:pt x="1169" y="1153"/>
                </a:cubicBezTo>
                <a:cubicBezTo>
                  <a:pt x="1136" y="1085"/>
                  <a:pt x="1094" y="1035"/>
                  <a:pt x="1019" y="1022"/>
                </a:cubicBezTo>
                <a:cubicBezTo>
                  <a:pt x="1015" y="1021"/>
                  <a:pt x="1007" y="1018"/>
                  <a:pt x="1007" y="1015"/>
                </a:cubicBezTo>
                <a:cubicBezTo>
                  <a:pt x="1005" y="989"/>
                  <a:pt x="1004" y="962"/>
                  <a:pt x="1003" y="934"/>
                </a:cubicBezTo>
                <a:cubicBezTo>
                  <a:pt x="1120" y="943"/>
                  <a:pt x="1194" y="1006"/>
                  <a:pt x="1248" y="1104"/>
                </a:cubicBezTo>
                <a:cubicBezTo>
                  <a:pt x="1260" y="1098"/>
                  <a:pt x="1272" y="1093"/>
                  <a:pt x="1283" y="1087"/>
                </a:cubicBezTo>
                <a:cubicBezTo>
                  <a:pt x="1347" y="1050"/>
                  <a:pt x="1386" y="994"/>
                  <a:pt x="1410" y="926"/>
                </a:cubicBezTo>
                <a:cubicBezTo>
                  <a:pt x="1415" y="913"/>
                  <a:pt x="1413" y="904"/>
                  <a:pt x="1405" y="893"/>
                </a:cubicBezTo>
                <a:cubicBezTo>
                  <a:pt x="1372" y="849"/>
                  <a:pt x="1332" y="816"/>
                  <a:pt x="1280" y="792"/>
                </a:cubicBezTo>
                <a:cubicBezTo>
                  <a:pt x="1289" y="764"/>
                  <a:pt x="1298" y="738"/>
                  <a:pt x="1307" y="709"/>
                </a:cubicBezTo>
                <a:cubicBezTo>
                  <a:pt x="1376" y="736"/>
                  <a:pt x="1431" y="775"/>
                  <a:pt x="1470" y="834"/>
                </a:cubicBezTo>
                <a:cubicBezTo>
                  <a:pt x="1477" y="845"/>
                  <a:pt x="1485" y="850"/>
                  <a:pt x="1498" y="847"/>
                </a:cubicBezTo>
                <a:cubicBezTo>
                  <a:pt x="1537" y="838"/>
                  <a:pt x="1576" y="829"/>
                  <a:pt x="1616" y="820"/>
                </a:cubicBezTo>
                <a:cubicBezTo>
                  <a:pt x="1648" y="814"/>
                  <a:pt x="1680" y="807"/>
                  <a:pt x="1712" y="803"/>
                </a:cubicBezTo>
                <a:cubicBezTo>
                  <a:pt x="1726" y="802"/>
                  <a:pt x="1735" y="798"/>
                  <a:pt x="1742" y="786"/>
                </a:cubicBezTo>
                <a:cubicBezTo>
                  <a:pt x="1764" y="745"/>
                  <a:pt x="1779" y="702"/>
                  <a:pt x="1784" y="654"/>
                </a:cubicBezTo>
                <a:cubicBezTo>
                  <a:pt x="1811" y="658"/>
                  <a:pt x="1836" y="663"/>
                  <a:pt x="1862" y="666"/>
                </a:cubicBezTo>
                <a:cubicBezTo>
                  <a:pt x="1875" y="667"/>
                  <a:pt x="1878" y="674"/>
                  <a:pt x="1875" y="684"/>
                </a:cubicBezTo>
                <a:cubicBezTo>
                  <a:pt x="1864" y="719"/>
                  <a:pt x="1853" y="754"/>
                  <a:pt x="1842" y="789"/>
                </a:cubicBezTo>
                <a:cubicBezTo>
                  <a:pt x="1838" y="799"/>
                  <a:pt x="1831" y="808"/>
                  <a:pt x="1826" y="818"/>
                </a:cubicBezTo>
                <a:cubicBezTo>
                  <a:pt x="1899" y="864"/>
                  <a:pt x="1907" y="874"/>
                  <a:pt x="1946" y="951"/>
                </a:cubicBezTo>
                <a:cubicBezTo>
                  <a:pt x="1947" y="955"/>
                  <a:pt x="1953" y="960"/>
                  <a:pt x="1957" y="960"/>
                </a:cubicBezTo>
                <a:cubicBezTo>
                  <a:pt x="1998" y="961"/>
                  <a:pt x="2039" y="960"/>
                  <a:pt x="2077" y="960"/>
                </a:cubicBezTo>
                <a:cubicBezTo>
                  <a:pt x="2084" y="930"/>
                  <a:pt x="2089" y="895"/>
                  <a:pt x="2100" y="862"/>
                </a:cubicBezTo>
                <a:cubicBezTo>
                  <a:pt x="2113" y="828"/>
                  <a:pt x="2139" y="803"/>
                  <a:pt x="2173" y="785"/>
                </a:cubicBezTo>
                <a:cubicBezTo>
                  <a:pt x="2190" y="811"/>
                  <a:pt x="2205" y="835"/>
                  <a:pt x="2221" y="859"/>
                </a:cubicBezTo>
                <a:cubicBezTo>
                  <a:pt x="2217" y="864"/>
                  <a:pt x="2214" y="867"/>
                  <a:pt x="2211" y="871"/>
                </a:cubicBezTo>
                <a:cubicBezTo>
                  <a:pt x="2187" y="898"/>
                  <a:pt x="2171" y="929"/>
                  <a:pt x="2175" y="967"/>
                </a:cubicBezTo>
                <a:cubicBezTo>
                  <a:pt x="2177" y="980"/>
                  <a:pt x="2181" y="989"/>
                  <a:pt x="2197" y="991"/>
                </a:cubicBezTo>
                <a:cubicBezTo>
                  <a:pt x="2212" y="993"/>
                  <a:pt x="2226" y="998"/>
                  <a:pt x="2241" y="1003"/>
                </a:cubicBezTo>
                <a:cubicBezTo>
                  <a:pt x="2326" y="1034"/>
                  <a:pt x="2399" y="1079"/>
                  <a:pt x="2440" y="1166"/>
                </a:cubicBezTo>
                <a:cubicBezTo>
                  <a:pt x="2442" y="1170"/>
                  <a:pt x="2453" y="1174"/>
                  <a:pt x="2459" y="1173"/>
                </a:cubicBezTo>
                <a:cubicBezTo>
                  <a:pt x="2496" y="1167"/>
                  <a:pt x="2528" y="1152"/>
                  <a:pt x="2556" y="1128"/>
                </a:cubicBezTo>
                <a:cubicBezTo>
                  <a:pt x="2576" y="1112"/>
                  <a:pt x="2594" y="1093"/>
                  <a:pt x="2614" y="1075"/>
                </a:cubicBezTo>
                <a:cubicBezTo>
                  <a:pt x="2637" y="1091"/>
                  <a:pt x="2661" y="1108"/>
                  <a:pt x="2684" y="1124"/>
                </a:cubicBezTo>
                <a:cubicBezTo>
                  <a:pt x="2683" y="1128"/>
                  <a:pt x="2683" y="1129"/>
                  <a:pt x="2683" y="1130"/>
                </a:cubicBezTo>
                <a:cubicBezTo>
                  <a:pt x="2680" y="1134"/>
                  <a:pt x="2676" y="1139"/>
                  <a:pt x="2673" y="1143"/>
                </a:cubicBezTo>
                <a:cubicBezTo>
                  <a:pt x="2620" y="1200"/>
                  <a:pt x="2557" y="1240"/>
                  <a:pt x="2482" y="1262"/>
                </a:cubicBezTo>
                <a:cubicBezTo>
                  <a:pt x="2466" y="1267"/>
                  <a:pt x="2462" y="1273"/>
                  <a:pt x="2461" y="1289"/>
                </a:cubicBezTo>
                <a:cubicBezTo>
                  <a:pt x="2458" y="1333"/>
                  <a:pt x="2454" y="1377"/>
                  <a:pt x="2447" y="1420"/>
                </a:cubicBezTo>
                <a:cubicBezTo>
                  <a:pt x="2441" y="1455"/>
                  <a:pt x="2429" y="1488"/>
                  <a:pt x="2420" y="1521"/>
                </a:cubicBezTo>
                <a:cubicBezTo>
                  <a:pt x="2447" y="1540"/>
                  <a:pt x="2475" y="1557"/>
                  <a:pt x="2500" y="1577"/>
                </a:cubicBezTo>
                <a:cubicBezTo>
                  <a:pt x="2535" y="1606"/>
                  <a:pt x="2561" y="1642"/>
                  <a:pt x="2571" y="1688"/>
                </a:cubicBezTo>
                <a:cubicBezTo>
                  <a:pt x="2574" y="1699"/>
                  <a:pt x="2572" y="1705"/>
                  <a:pt x="2560" y="1707"/>
                </a:cubicBezTo>
                <a:cubicBezTo>
                  <a:pt x="2542" y="1712"/>
                  <a:pt x="2524" y="1717"/>
                  <a:pt x="2507" y="1724"/>
                </a:cubicBezTo>
                <a:cubicBezTo>
                  <a:pt x="2492" y="1729"/>
                  <a:pt x="2486" y="1725"/>
                  <a:pt x="2480" y="1711"/>
                </a:cubicBezTo>
                <a:cubicBezTo>
                  <a:pt x="2462" y="1671"/>
                  <a:pt x="2436" y="1639"/>
                  <a:pt x="2394" y="1620"/>
                </a:cubicBezTo>
                <a:cubicBezTo>
                  <a:pt x="2380" y="1613"/>
                  <a:pt x="2370" y="1614"/>
                  <a:pt x="2357" y="1626"/>
                </a:cubicBezTo>
                <a:cubicBezTo>
                  <a:pt x="2316" y="1664"/>
                  <a:pt x="2276" y="1704"/>
                  <a:pt x="2231" y="1737"/>
                </a:cubicBezTo>
                <a:cubicBezTo>
                  <a:pt x="2173" y="1780"/>
                  <a:pt x="2152" y="1838"/>
                  <a:pt x="2151" y="1907"/>
                </a:cubicBezTo>
                <a:cubicBezTo>
                  <a:pt x="2149" y="2035"/>
                  <a:pt x="2148" y="2163"/>
                  <a:pt x="2147" y="2291"/>
                </a:cubicBezTo>
                <a:cubicBezTo>
                  <a:pt x="2147" y="2298"/>
                  <a:pt x="2147" y="2305"/>
                  <a:pt x="2148" y="2313"/>
                </a:cubicBezTo>
                <a:cubicBezTo>
                  <a:pt x="2202" y="2313"/>
                  <a:pt x="2255" y="2313"/>
                  <a:pt x="2309" y="23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pic>
        <p:nvPicPr>
          <p:cNvPr id="43" name="Graphic 42" descr="Child with balloon outline">
            <a:extLst>
              <a:ext uri="{FF2B5EF4-FFF2-40B4-BE49-F238E27FC236}">
                <a16:creationId xmlns:a16="http://schemas.microsoft.com/office/drawing/2014/main" id="{C6CCD095-EAA7-4DED-B759-136F30DAF5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96613" y="1823772"/>
            <a:ext cx="3324570" cy="3324570"/>
          </a:xfrm>
          <a:prstGeom prst="rect">
            <a:avLst/>
          </a:prstGeom>
        </p:spPr>
      </p:pic>
    </p:spTree>
    <p:extLst>
      <p:ext uri="{BB962C8B-B14F-4D97-AF65-F5344CB8AC3E}">
        <p14:creationId xmlns:p14="http://schemas.microsoft.com/office/powerpoint/2010/main" val="1900113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D0EC6-A472-6D50-6DBB-71B810BD9A50}"/>
              </a:ext>
            </a:extLst>
          </p:cNvPr>
          <p:cNvSpPr>
            <a:spLocks noGrp="1"/>
          </p:cNvSpPr>
          <p:nvPr>
            <p:ph type="title"/>
          </p:nvPr>
        </p:nvSpPr>
        <p:spPr/>
        <p:txBody>
          <a:bodyPr/>
          <a:lstStyle/>
          <a:p>
            <a:r>
              <a:rPr lang="en-CA"/>
              <a:t>Endocrine causes of obesity in children</a:t>
            </a:r>
          </a:p>
        </p:txBody>
      </p:sp>
      <p:sp>
        <p:nvSpPr>
          <p:cNvPr id="3" name="Text Placeholder 2">
            <a:extLst>
              <a:ext uri="{FF2B5EF4-FFF2-40B4-BE49-F238E27FC236}">
                <a16:creationId xmlns:a16="http://schemas.microsoft.com/office/drawing/2014/main" id="{57BD5735-0CDE-A12C-06F2-DDC5F98680B7}"/>
              </a:ext>
            </a:extLst>
          </p:cNvPr>
          <p:cNvSpPr>
            <a:spLocks noGrp="1"/>
          </p:cNvSpPr>
          <p:nvPr>
            <p:ph type="body" sz="quarter" idx="13"/>
          </p:nvPr>
        </p:nvSpPr>
        <p:spPr>
          <a:xfrm>
            <a:off x="647998" y="6210000"/>
            <a:ext cx="11067751" cy="324000"/>
          </a:xfrm>
        </p:spPr>
        <p:txBody>
          <a:bodyPr/>
          <a:lstStyle/>
          <a:p>
            <a:r>
              <a:rPr lang="en-CA" sz="1000" i="0"/>
              <a:t>BPA, bisphenol A; DDT, dichlorodiphenyltrichloroethane; PFCs, perfluorochemicals.</a:t>
            </a:r>
            <a:br>
              <a:rPr lang="en-CA" sz="1000" i="0"/>
            </a:br>
            <a:r>
              <a:rPr lang="en-CA" sz="1000" i="0"/>
              <a:t>1. Kumar S and Kelly AS. Mayo Clin Proc 2017;92:251–265; 2. </a:t>
            </a:r>
            <a:r>
              <a:rPr lang="en-CA" sz="1000" i="0" err="1"/>
              <a:t>Hampl</a:t>
            </a:r>
            <a:r>
              <a:rPr lang="en-CA" sz="1000" i="0"/>
              <a:t> SE et al. Pediatrics. 2023;151:e2022060640; 3. </a:t>
            </a:r>
            <a:r>
              <a:rPr lang="en-CA" sz="1000" i="0" err="1"/>
              <a:t>Aycan</a:t>
            </a:r>
            <a:r>
              <a:rPr lang="en-CA" sz="1000" i="0"/>
              <a:t> Z and Bas VN. J Clin </a:t>
            </a:r>
            <a:r>
              <a:rPr lang="en-CA" sz="1000" i="0" err="1"/>
              <a:t>Pediatr</a:t>
            </a:r>
            <a:r>
              <a:rPr lang="en-CA" sz="1000" i="0"/>
              <a:t> Endocrinol 2014;6:62–67; </a:t>
            </a:r>
            <a:br>
              <a:rPr lang="en-CA" sz="1000" i="0"/>
            </a:br>
            <a:r>
              <a:rPr lang="en-CA" sz="1000" i="0"/>
              <a:t>4. Prader-Willi Syndrome Association UK. Available at: </a:t>
            </a:r>
            <a:r>
              <a:rPr lang="en-CA" sz="1000" i="0">
                <a:hlinkClick r:id="rId3"/>
              </a:rPr>
              <a:t>https://www.pwsa.co.uk/what-is-pws</a:t>
            </a:r>
            <a:r>
              <a:rPr lang="en-CA" sz="1000" i="0"/>
              <a:t>. Accessed May 2023; 5. </a:t>
            </a:r>
            <a:r>
              <a:rPr lang="en-CA" sz="1000" i="0" err="1"/>
              <a:t>Ghergherehchi</a:t>
            </a:r>
            <a:r>
              <a:rPr lang="en-CA" sz="1000" i="0"/>
              <a:t> R and </a:t>
            </a:r>
            <a:r>
              <a:rPr lang="en-CA" sz="1000" i="0" err="1"/>
              <a:t>Hazhir</a:t>
            </a:r>
            <a:r>
              <a:rPr lang="en-CA" sz="1000" i="0"/>
              <a:t> N. </a:t>
            </a:r>
            <a:r>
              <a:rPr lang="en-CA" sz="1000" i="0" err="1"/>
              <a:t>Ther</a:t>
            </a:r>
            <a:r>
              <a:rPr lang="en-CA" sz="1000" i="0"/>
              <a:t> Adv Endocrinol </a:t>
            </a:r>
            <a:r>
              <a:rPr lang="en-CA" sz="1000" i="0" err="1"/>
              <a:t>Metab</a:t>
            </a:r>
            <a:r>
              <a:rPr lang="en-CA" sz="1000" i="0"/>
              <a:t> 2015;6:51–55; </a:t>
            </a:r>
            <a:br>
              <a:rPr lang="en-CA" sz="1000" i="0"/>
            </a:br>
            <a:r>
              <a:rPr lang="en-CA" sz="1000" i="0"/>
              <a:t>6. Savage MO and </a:t>
            </a:r>
            <a:r>
              <a:rPr lang="en-CA" sz="1000" i="0" err="1"/>
              <a:t>Storr</a:t>
            </a:r>
            <a:r>
              <a:rPr lang="en-CA" sz="1000" i="0"/>
              <a:t> HL. Indian J Endocrinol </a:t>
            </a:r>
            <a:r>
              <a:rPr lang="en-CA" sz="1000" i="0" err="1"/>
              <a:t>Metab</a:t>
            </a:r>
            <a:r>
              <a:rPr lang="en-CA" sz="1000" i="0"/>
              <a:t> 2012;16(Suppl 2):S171–S175; 7. </a:t>
            </a:r>
            <a:r>
              <a:rPr lang="en-CA" sz="1000" i="0" err="1"/>
              <a:t>Stratakis</a:t>
            </a:r>
            <a:r>
              <a:rPr lang="en-CA" sz="1000" i="0"/>
              <a:t> CA et al. Endocrinol </a:t>
            </a:r>
            <a:r>
              <a:rPr lang="en-CA" sz="1000" i="0" err="1"/>
              <a:t>Metab</a:t>
            </a:r>
            <a:r>
              <a:rPr lang="en-CA" sz="1000" i="0"/>
              <a:t> Clin North Am 2012;41:793–803; </a:t>
            </a:r>
            <a:br>
              <a:rPr lang="en-CA" sz="1000" i="0"/>
            </a:br>
            <a:r>
              <a:rPr lang="en-CA" sz="1000" i="0"/>
              <a:t>8. Skelton JA et al. </a:t>
            </a:r>
            <a:r>
              <a:rPr lang="en-CA" sz="1000" i="0" err="1"/>
              <a:t>Pediatr</a:t>
            </a:r>
            <a:r>
              <a:rPr lang="en-CA" sz="1000" i="0"/>
              <a:t> Clin North Am 2011;58:1333–1354; </a:t>
            </a:r>
            <a:br>
              <a:rPr lang="en-CA" sz="1000" i="0"/>
            </a:br>
            <a:r>
              <a:rPr lang="en-CA" sz="1000" i="0"/>
              <a:t>9. Impact of EDCs on Metabolism and Obesity. Available at </a:t>
            </a:r>
            <a:r>
              <a:rPr lang="en-CA" sz="1000" i="0">
                <a:hlinkClick r:id="rId4"/>
              </a:rPr>
              <a:t>https://www.endocrine.org/topics/edc/what-edcs-are/common-edcs/metabolic</a:t>
            </a:r>
            <a:r>
              <a:rPr lang="en-CA" sz="1000" i="0"/>
              <a:t>. Accessed August 2023.</a:t>
            </a:r>
          </a:p>
        </p:txBody>
      </p:sp>
      <p:grpSp>
        <p:nvGrpSpPr>
          <p:cNvPr id="4" name="Group 3">
            <a:extLst>
              <a:ext uri="{FF2B5EF4-FFF2-40B4-BE49-F238E27FC236}">
                <a16:creationId xmlns:a16="http://schemas.microsoft.com/office/drawing/2014/main" id="{CB0AE69E-5530-C19A-BA23-5E0D564F4EF7}"/>
              </a:ext>
            </a:extLst>
          </p:cNvPr>
          <p:cNvGrpSpPr/>
          <p:nvPr/>
        </p:nvGrpSpPr>
        <p:grpSpPr>
          <a:xfrm>
            <a:off x="628338" y="1764573"/>
            <a:ext cx="5135154" cy="3808411"/>
            <a:chOff x="628338" y="1944688"/>
            <a:chExt cx="5135154" cy="3808411"/>
          </a:xfrm>
        </p:grpSpPr>
        <p:grpSp>
          <p:nvGrpSpPr>
            <p:cNvPr id="5" name="Group 4">
              <a:extLst>
                <a:ext uri="{FF2B5EF4-FFF2-40B4-BE49-F238E27FC236}">
                  <a16:creationId xmlns:a16="http://schemas.microsoft.com/office/drawing/2014/main" id="{565A6A4A-56D6-D884-8CDB-0705239CEA00}"/>
                </a:ext>
              </a:extLst>
            </p:cNvPr>
            <p:cNvGrpSpPr/>
            <p:nvPr/>
          </p:nvGrpSpPr>
          <p:grpSpPr>
            <a:xfrm>
              <a:off x="628338" y="1944688"/>
              <a:ext cx="5135154" cy="3808411"/>
              <a:chOff x="628337" y="2373256"/>
              <a:chExt cx="10915963" cy="3379843"/>
            </a:xfrm>
          </p:grpSpPr>
          <p:sp>
            <p:nvSpPr>
              <p:cNvPr id="7" name="Rectangle 6">
                <a:extLst>
                  <a:ext uri="{FF2B5EF4-FFF2-40B4-BE49-F238E27FC236}">
                    <a16:creationId xmlns:a16="http://schemas.microsoft.com/office/drawing/2014/main" id="{B5ED196F-B123-D013-CA4C-19C8875DB739}"/>
                  </a:ext>
                </a:extLst>
              </p:cNvPr>
              <p:cNvSpPr/>
              <p:nvPr/>
            </p:nvSpPr>
            <p:spPr>
              <a:xfrm>
                <a:off x="628337" y="3549650"/>
                <a:ext cx="10912232" cy="22034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8" name="Rectangle 7">
                <a:extLst>
                  <a:ext uri="{FF2B5EF4-FFF2-40B4-BE49-F238E27FC236}">
                    <a16:creationId xmlns:a16="http://schemas.microsoft.com/office/drawing/2014/main" id="{A6AA1B9F-5F16-55AA-B575-516E2FC14EB1}"/>
                  </a:ext>
                </a:extLst>
              </p:cNvPr>
              <p:cNvSpPr/>
              <p:nvPr/>
            </p:nvSpPr>
            <p:spPr>
              <a:xfrm>
                <a:off x="647698" y="2373256"/>
                <a:ext cx="10896602" cy="1176396"/>
              </a:xfrm>
              <a:prstGeom prst="rect">
                <a:avLst/>
              </a:prstGeom>
              <a:solidFill>
                <a:schemeClr val="bg2">
                  <a:lumMod val="25000"/>
                </a:schemeClr>
              </a:solidFill>
            </p:spPr>
            <p:txBody>
              <a:bodyPr wrap="square" lIns="182880" rIns="182880" anchor="ctr" anchorCtr="0">
                <a:noAutofit/>
              </a:bodyPr>
              <a:lstStyle/>
              <a:p>
                <a:pPr marL="0" marR="0" lvl="0" indent="0" algn="l" defTabSz="1219170" rtl="0" eaLnBrk="1" fontAlgn="base" latinLnBrk="0" hangingPunct="1">
                  <a:lnSpc>
                    <a:spcPct val="100000"/>
                  </a:lnSpc>
                  <a:spcBef>
                    <a:spcPct val="50000"/>
                  </a:spcBef>
                  <a:spcAft>
                    <a:spcPct val="0"/>
                  </a:spcAft>
                  <a:buClrTx/>
                  <a:buSzTx/>
                  <a:buFontTx/>
                  <a:buNone/>
                  <a:tabLst/>
                  <a:defRPr sz="1200" b="1" i="0" u="none" strike="noStrike" kern="1200" baseline="0">
                    <a:solidFill>
                      <a:srgbClr val="001965"/>
                    </a:solidFill>
                    <a:latin typeface="+mn-lt"/>
                    <a:ea typeface="+mn-ea"/>
                    <a:cs typeface="+mn-cs"/>
                  </a:defRPr>
                </a:pPr>
                <a:r>
                  <a:rPr kumimoji="0" lang="en-US" sz="2000" b="0" i="0" u="none" strike="noStrike" kern="1200" cap="none" spc="0" normalizeH="0" baseline="0" noProof="0">
                    <a:ln>
                      <a:noFill/>
                    </a:ln>
                    <a:solidFill>
                      <a:srgbClr val="FFFFFF"/>
                    </a:solidFill>
                    <a:effectLst/>
                    <a:uLnTx/>
                    <a:uFillTx/>
                    <a:ea typeface="+mn-ea"/>
                    <a:cs typeface="+mn-cs"/>
                  </a:rPr>
                  <a:t>Endocrine causes of weight gain</a:t>
                </a:r>
                <a:br>
                  <a:rPr kumimoji="0" lang="en-US" sz="2000" b="0" i="0" u="none" strike="noStrike" kern="1200" cap="none" spc="0" normalizeH="0" baseline="0" noProof="0">
                    <a:ln>
                      <a:noFill/>
                    </a:ln>
                    <a:solidFill>
                      <a:srgbClr val="FFFFFF"/>
                    </a:solidFill>
                    <a:effectLst/>
                    <a:uLnTx/>
                    <a:uFillTx/>
                    <a:ea typeface="+mn-ea"/>
                    <a:cs typeface="+mn-cs"/>
                  </a:rPr>
                </a:br>
                <a:r>
                  <a:rPr kumimoji="0" lang="en-US" sz="2000" b="0" i="0" u="none" strike="noStrike" kern="1200" cap="none" spc="0" normalizeH="0" baseline="0" noProof="0">
                    <a:ln>
                      <a:noFill/>
                    </a:ln>
                    <a:solidFill>
                      <a:srgbClr val="FFFFFF"/>
                    </a:solidFill>
                    <a:effectLst/>
                    <a:uLnTx/>
                    <a:uFillTx/>
                    <a:ea typeface="+mn-ea"/>
                    <a:cs typeface="+mn-cs"/>
                  </a:rPr>
                  <a:t>are rare (identified in &lt;1% of children and adolescents with obesity)</a:t>
                </a:r>
                <a:r>
                  <a:rPr kumimoji="0" lang="en-US" sz="2000" b="0" i="0" u="none" strike="noStrike" kern="1200" cap="none" spc="0" normalizeH="0" baseline="30000" noProof="0">
                    <a:ln>
                      <a:noFill/>
                    </a:ln>
                    <a:solidFill>
                      <a:srgbClr val="FFFFFF"/>
                    </a:solidFill>
                    <a:effectLst/>
                    <a:uLnTx/>
                    <a:uFillTx/>
                    <a:ea typeface="+mn-ea"/>
                    <a:cs typeface="+mn-cs"/>
                  </a:rPr>
                  <a:t>1–2</a:t>
                </a:r>
                <a:r>
                  <a:rPr kumimoji="0" lang="en-US" sz="2000" b="0" i="0" u="none" strike="noStrike" kern="1200" cap="none" spc="0" normalizeH="0" baseline="0" noProof="0">
                    <a:ln>
                      <a:noFill/>
                    </a:ln>
                    <a:solidFill>
                      <a:srgbClr val="FFFFFF"/>
                    </a:solidFill>
                    <a:effectLst/>
                    <a:uLnTx/>
                    <a:uFillTx/>
                    <a:ea typeface="+mn-ea"/>
                    <a:cs typeface="+mn-cs"/>
                  </a:rPr>
                  <a:t> and include:</a:t>
                </a:r>
                <a:endParaRPr kumimoji="0" lang="en-US" sz="2000" b="0" i="0" u="none" strike="noStrike" kern="1200" cap="none" spc="0" normalizeH="0" baseline="30000" noProof="0">
                  <a:ln>
                    <a:noFill/>
                  </a:ln>
                  <a:solidFill>
                    <a:srgbClr val="FFFFFF"/>
                  </a:solidFill>
                  <a:effectLst/>
                  <a:uLnTx/>
                  <a:uFillTx/>
                  <a:ea typeface="+mn-ea"/>
                  <a:cs typeface="+mn-cs"/>
                </a:endParaRPr>
              </a:p>
            </p:txBody>
          </p:sp>
        </p:grpSp>
        <p:sp>
          <p:nvSpPr>
            <p:cNvPr id="6" name="TextBox 5">
              <a:extLst>
                <a:ext uri="{FF2B5EF4-FFF2-40B4-BE49-F238E27FC236}">
                  <a16:creationId xmlns:a16="http://schemas.microsoft.com/office/drawing/2014/main" id="{42579C42-6E9E-1A4F-ABAA-8F3B958F75DD}"/>
                </a:ext>
              </a:extLst>
            </p:cNvPr>
            <p:cNvSpPr txBox="1"/>
            <p:nvPr/>
          </p:nvSpPr>
          <p:spPr>
            <a:xfrm>
              <a:off x="915964" y="3415719"/>
              <a:ext cx="4558145" cy="2108269"/>
            </a:xfrm>
            <a:prstGeom prst="rect">
              <a:avLst/>
            </a:prstGeom>
            <a:noFill/>
          </p:spPr>
          <p:txBody>
            <a:bodyPr wrap="square" lIns="0" tIns="0" rIns="0" bIns="0" rtlCol="0">
              <a:spAutoFit/>
            </a:bodyPr>
            <a:lstStyle/>
            <a:p>
              <a:pPr marL="285750" indent="-285750" fontAlgn="base">
                <a:spcAft>
                  <a:spcPts val="600"/>
                </a:spcAft>
                <a:buFont typeface="Arial" panose="020B0604020202020204" pitchFamily="34" charset="0"/>
                <a:buChar char="•"/>
                <a:defRPr/>
              </a:pPr>
              <a:r>
                <a:rPr lang="en-CA" sz="1600"/>
                <a:t>Pseudohypoparathyroidism type 1a</a:t>
              </a:r>
              <a:r>
                <a:rPr lang="en-CA" sz="1600" baseline="30000"/>
                <a:t>1,2</a:t>
              </a:r>
            </a:p>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CA" sz="1600" b="0" i="0" u="none" strike="noStrike" kern="1200" cap="none" spc="0" normalizeH="0" baseline="0" noProof="0">
                  <a:ln>
                    <a:noFill/>
                  </a:ln>
                  <a:effectLst/>
                  <a:uLnTx/>
                  <a:uFillTx/>
                  <a:ea typeface="+mn-ea"/>
                  <a:cs typeface="+mn-cs"/>
                </a:rPr>
                <a:t>Growth hormone deficiency</a:t>
              </a:r>
              <a:r>
                <a:rPr kumimoji="0" lang="en-CA" sz="1600" b="0" i="0" u="none" strike="noStrike" kern="1200" cap="none" spc="0" normalizeH="0" baseline="30000" noProof="0">
                  <a:ln>
                    <a:noFill/>
                  </a:ln>
                  <a:effectLst/>
                  <a:uLnTx/>
                  <a:uFillTx/>
                  <a:ea typeface="+mn-ea"/>
                  <a:cs typeface="+mn-cs"/>
                </a:rPr>
                <a:t>2–4 </a:t>
              </a:r>
            </a:p>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CA" sz="1600" b="0" i="0" u="none" strike="noStrike" kern="1200" cap="none" spc="0" normalizeH="0" baseline="0" noProof="0">
                  <a:ln>
                    <a:noFill/>
                  </a:ln>
                  <a:effectLst/>
                  <a:uLnTx/>
                  <a:uFillTx/>
                  <a:ea typeface="+mn-ea"/>
                  <a:cs typeface="+mn-cs"/>
                </a:rPr>
                <a:t>Hypothyroidism</a:t>
              </a:r>
              <a:r>
                <a:rPr kumimoji="0" lang="en-CA" sz="1600" b="0" i="0" u="none" strike="noStrike" kern="1200" cap="none" spc="0" normalizeH="0" baseline="30000" noProof="0">
                  <a:ln>
                    <a:noFill/>
                  </a:ln>
                  <a:effectLst/>
                  <a:uLnTx/>
                  <a:uFillTx/>
                  <a:ea typeface="+mn-ea"/>
                  <a:cs typeface="+mn-cs"/>
                </a:rPr>
                <a:t>2,5</a:t>
              </a:r>
            </a:p>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CA" sz="1600" b="0" i="0" u="none" strike="noStrike" kern="1200" cap="none" spc="0" normalizeH="0" baseline="0" noProof="0">
                  <a:ln>
                    <a:noFill/>
                  </a:ln>
                  <a:effectLst/>
                  <a:uLnTx/>
                  <a:uFillTx/>
                  <a:ea typeface="+mn-ea"/>
                  <a:cs typeface="+mn-cs"/>
                </a:rPr>
                <a:t>Cushing’s syndrome</a:t>
              </a:r>
              <a:r>
                <a:rPr kumimoji="0" lang="en-CA" sz="1600" b="0" i="0" u="none" strike="noStrike" kern="1200" cap="none" spc="0" normalizeH="0" baseline="30000" noProof="0">
                  <a:ln>
                    <a:noFill/>
                  </a:ln>
                  <a:effectLst/>
                  <a:uLnTx/>
                  <a:uFillTx/>
                  <a:ea typeface="+mn-ea"/>
                  <a:cs typeface="+mn-cs"/>
                </a:rPr>
                <a:t>2,6,7</a:t>
              </a:r>
            </a:p>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CA" sz="1600" b="0" i="0" u="none" strike="noStrike" kern="1200" cap="none" spc="0" normalizeH="0" baseline="0" noProof="0">
                  <a:ln>
                    <a:noFill/>
                  </a:ln>
                  <a:effectLst/>
                  <a:uLnTx/>
                  <a:uFillTx/>
                  <a:ea typeface="+mn-ea"/>
                  <a:cs typeface="+mn-cs"/>
                </a:rPr>
                <a:t>Congenital leptin deficiency</a:t>
              </a:r>
              <a:r>
                <a:rPr kumimoji="0" lang="en-CA" sz="1600" b="0" i="0" u="none" strike="noStrike" kern="1200" cap="none" spc="0" normalizeH="0" baseline="30000" noProof="0">
                  <a:ln>
                    <a:noFill/>
                  </a:ln>
                  <a:effectLst/>
                  <a:uLnTx/>
                  <a:uFillTx/>
                  <a:ea typeface="+mn-ea"/>
                  <a:cs typeface="+mn-cs"/>
                </a:rPr>
                <a:t>8</a:t>
              </a:r>
              <a:endParaRPr lang="en-CA" sz="1600" baseline="30000"/>
            </a:p>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CA" sz="1600" b="0" i="0" u="none" strike="noStrike" kern="1200" cap="none" spc="0" normalizeH="0" noProof="0">
                  <a:ln>
                    <a:noFill/>
                  </a:ln>
                  <a:effectLst/>
                  <a:uLnTx/>
                  <a:uFillTx/>
                  <a:ea typeface="+mn-ea"/>
                  <a:cs typeface="+mn-cs"/>
                </a:rPr>
                <a:t>E</a:t>
              </a:r>
              <a:r>
                <a:rPr lang="en-CA" sz="1600" err="1"/>
                <a:t>xposure</a:t>
              </a:r>
              <a:r>
                <a:rPr lang="en-CA" sz="1600"/>
                <a:t> to endocrine disrupting chemicals (</a:t>
              </a:r>
              <a:r>
                <a:rPr lang="en-CA" sz="1600" err="1"/>
                <a:t>eg</a:t>
              </a:r>
              <a:r>
                <a:rPr lang="en-CA" sz="1600"/>
                <a:t>, BPA, DDT, PFCs)</a:t>
              </a:r>
              <a:r>
                <a:rPr lang="en-CA" sz="1600" baseline="30000"/>
                <a:t>9</a:t>
              </a:r>
              <a:endParaRPr kumimoji="0" lang="en-CA" sz="1600" b="0" i="0" u="none" strike="noStrike" kern="1200" cap="none" spc="0" normalizeH="0" baseline="30000" noProof="0">
                <a:ln>
                  <a:noFill/>
                </a:ln>
                <a:effectLst/>
                <a:uLnTx/>
                <a:uFillTx/>
                <a:ea typeface="+mn-ea"/>
                <a:cs typeface="+mn-cs"/>
              </a:endParaRPr>
            </a:p>
          </p:txBody>
        </p:sp>
      </p:grpSp>
      <p:grpSp>
        <p:nvGrpSpPr>
          <p:cNvPr id="9" name="Group 8">
            <a:extLst>
              <a:ext uri="{FF2B5EF4-FFF2-40B4-BE49-F238E27FC236}">
                <a16:creationId xmlns:a16="http://schemas.microsoft.com/office/drawing/2014/main" id="{3F01472E-D8CB-603A-ED10-BDF8BFB62D4E}"/>
              </a:ext>
            </a:extLst>
          </p:cNvPr>
          <p:cNvGrpSpPr/>
          <p:nvPr/>
        </p:nvGrpSpPr>
        <p:grpSpPr>
          <a:xfrm>
            <a:off x="6428510" y="1764573"/>
            <a:ext cx="5135154" cy="3808412"/>
            <a:chOff x="628338" y="1944688"/>
            <a:chExt cx="5135154" cy="3808412"/>
          </a:xfrm>
        </p:grpSpPr>
        <p:grpSp>
          <p:nvGrpSpPr>
            <p:cNvPr id="10" name="Group 9">
              <a:extLst>
                <a:ext uri="{FF2B5EF4-FFF2-40B4-BE49-F238E27FC236}">
                  <a16:creationId xmlns:a16="http://schemas.microsoft.com/office/drawing/2014/main" id="{AEFFAEA0-9C03-4784-A1AF-A37C4FAA0548}"/>
                </a:ext>
              </a:extLst>
            </p:cNvPr>
            <p:cNvGrpSpPr/>
            <p:nvPr/>
          </p:nvGrpSpPr>
          <p:grpSpPr>
            <a:xfrm>
              <a:off x="628338" y="1944688"/>
              <a:ext cx="5135154" cy="3808412"/>
              <a:chOff x="628337" y="2373256"/>
              <a:chExt cx="10915963" cy="3379844"/>
            </a:xfrm>
          </p:grpSpPr>
          <p:sp>
            <p:nvSpPr>
              <p:cNvPr id="12" name="Rectangle 11">
                <a:extLst>
                  <a:ext uri="{FF2B5EF4-FFF2-40B4-BE49-F238E27FC236}">
                    <a16:creationId xmlns:a16="http://schemas.microsoft.com/office/drawing/2014/main" id="{624A98AC-BBAB-EF26-42E0-0092DE167F04}"/>
                  </a:ext>
                </a:extLst>
              </p:cNvPr>
              <p:cNvSpPr/>
              <p:nvPr/>
            </p:nvSpPr>
            <p:spPr>
              <a:xfrm>
                <a:off x="628337" y="3549650"/>
                <a:ext cx="10912232" cy="2203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13" name="Rectangle 12">
                <a:extLst>
                  <a:ext uri="{FF2B5EF4-FFF2-40B4-BE49-F238E27FC236}">
                    <a16:creationId xmlns:a16="http://schemas.microsoft.com/office/drawing/2014/main" id="{07862BAA-0FF8-7A09-553E-7A21DB6274B5}"/>
                  </a:ext>
                </a:extLst>
              </p:cNvPr>
              <p:cNvSpPr/>
              <p:nvPr/>
            </p:nvSpPr>
            <p:spPr>
              <a:xfrm>
                <a:off x="647698" y="2373256"/>
                <a:ext cx="10896602" cy="1176396"/>
              </a:xfrm>
              <a:prstGeom prst="rect">
                <a:avLst/>
              </a:prstGeom>
              <a:solidFill>
                <a:schemeClr val="bg2">
                  <a:lumMod val="25000"/>
                </a:schemeClr>
              </a:solidFill>
            </p:spPr>
            <p:txBody>
              <a:bodyPr wrap="square" lIns="182880" rIns="182880" anchor="ctr" anchorCtr="0">
                <a:noAutofit/>
              </a:bodyPr>
              <a:lstStyle/>
              <a:p>
                <a:pPr marL="0" marR="0" lvl="0" indent="0" algn="l" defTabSz="1219170" rtl="0" eaLnBrk="1" fontAlgn="base" latinLnBrk="0" hangingPunct="1">
                  <a:lnSpc>
                    <a:spcPct val="100000"/>
                  </a:lnSpc>
                  <a:spcBef>
                    <a:spcPct val="50000"/>
                  </a:spcBef>
                  <a:spcAft>
                    <a:spcPct val="0"/>
                  </a:spcAft>
                  <a:buClrTx/>
                  <a:buSzTx/>
                  <a:buFontTx/>
                  <a:buNone/>
                  <a:tabLst/>
                  <a:defRPr sz="1200" b="1" i="0" u="none" strike="noStrike" kern="1200" baseline="0">
                    <a:solidFill>
                      <a:srgbClr val="001965"/>
                    </a:solidFill>
                    <a:latin typeface="+mn-lt"/>
                    <a:ea typeface="+mn-ea"/>
                    <a:cs typeface="+mn-cs"/>
                  </a:defRPr>
                </a:pPr>
                <a:r>
                  <a:rPr kumimoji="0" lang="en-US" sz="2000" b="0" i="0" u="none" strike="noStrike" kern="1200" cap="none" spc="0" normalizeH="0" baseline="0" noProof="0">
                    <a:ln>
                      <a:noFill/>
                    </a:ln>
                    <a:solidFill>
                      <a:srgbClr val="FFFFFF"/>
                    </a:solidFill>
                    <a:effectLst/>
                    <a:uLnTx/>
                    <a:uFillTx/>
                    <a:ea typeface="+mn-ea"/>
                    <a:cs typeface="+mn-cs"/>
                  </a:rPr>
                  <a:t>Most children with endocrine disorders resulting in weight</a:t>
                </a:r>
                <a:br>
                  <a:rPr kumimoji="0" lang="en-US" sz="2000" b="0" i="0" u="none" strike="noStrike" kern="1200" cap="none" spc="0" normalizeH="0" baseline="0" noProof="0">
                    <a:ln>
                      <a:noFill/>
                    </a:ln>
                    <a:solidFill>
                      <a:srgbClr val="FFFFFF"/>
                    </a:solidFill>
                    <a:effectLst/>
                    <a:uLnTx/>
                    <a:uFillTx/>
                    <a:ea typeface="+mn-ea"/>
                    <a:cs typeface="+mn-cs"/>
                  </a:rPr>
                </a:br>
                <a:r>
                  <a:rPr kumimoji="0" lang="en-US" sz="2000" b="0" i="0" u="none" strike="noStrike" kern="1200" cap="none" spc="0" normalizeH="0" baseline="0" noProof="0">
                    <a:ln>
                      <a:noFill/>
                    </a:ln>
                    <a:solidFill>
                      <a:srgbClr val="FFFFFF"/>
                    </a:solidFill>
                    <a:effectLst/>
                    <a:uLnTx/>
                    <a:uFillTx/>
                    <a:ea typeface="+mn-ea"/>
                    <a:cs typeface="+mn-cs"/>
                  </a:rPr>
                  <a:t>gain have:</a:t>
                </a:r>
                <a:r>
                  <a:rPr lang="en-US" sz="2000" baseline="30000">
                    <a:solidFill>
                      <a:srgbClr val="FFFFFF"/>
                    </a:solidFill>
                  </a:rPr>
                  <a:t>1</a:t>
                </a:r>
                <a:r>
                  <a:rPr kumimoji="0" lang="en-US" sz="2000" b="0" i="0" u="none" strike="noStrike" kern="1200" cap="none" spc="0" normalizeH="0" baseline="30000" noProof="0">
                    <a:ln>
                      <a:noFill/>
                    </a:ln>
                    <a:solidFill>
                      <a:srgbClr val="FFFFFF"/>
                    </a:solidFill>
                    <a:effectLst/>
                    <a:uLnTx/>
                    <a:uFillTx/>
                    <a:ea typeface="+mn-ea"/>
                    <a:cs typeface="+mn-cs"/>
                  </a:rPr>
                  <a:t>–3</a:t>
                </a:r>
              </a:p>
            </p:txBody>
          </p:sp>
        </p:grpSp>
        <p:sp>
          <p:nvSpPr>
            <p:cNvPr id="11" name="TextBox 10">
              <a:extLst>
                <a:ext uri="{FF2B5EF4-FFF2-40B4-BE49-F238E27FC236}">
                  <a16:creationId xmlns:a16="http://schemas.microsoft.com/office/drawing/2014/main" id="{5ACA36EA-90EA-725D-DB01-A99E3A27B372}"/>
                </a:ext>
              </a:extLst>
            </p:cNvPr>
            <p:cNvSpPr txBox="1"/>
            <p:nvPr/>
          </p:nvSpPr>
          <p:spPr>
            <a:xfrm>
              <a:off x="915964" y="3415719"/>
              <a:ext cx="4558145" cy="630942"/>
            </a:xfrm>
            <a:prstGeom prst="rect">
              <a:avLst/>
            </a:prstGeom>
            <a:noFill/>
          </p:spPr>
          <p:txBody>
            <a:bodyPr wrap="square" lIns="0" tIns="0" rIns="0" bIns="0" rtlCol="0">
              <a:spAutoFit/>
            </a:bodyPr>
            <a:lstStyle/>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effectLst/>
                  <a:uLnTx/>
                  <a:uFillTx/>
                  <a:ea typeface="+mn-ea"/>
                  <a:cs typeface="+mn-cs"/>
                </a:rPr>
                <a:t>Poor linear growth</a:t>
              </a:r>
              <a:endParaRPr kumimoji="0" lang="en-US" sz="1800" b="0" i="0" u="none" strike="noStrike" kern="1200" cap="none" spc="0" normalizeH="0" baseline="30000" noProof="0">
                <a:ln>
                  <a:noFill/>
                </a:ln>
                <a:effectLst/>
                <a:uLnTx/>
                <a:uFillTx/>
                <a:ea typeface="+mn-ea"/>
                <a:cs typeface="+mn-cs"/>
              </a:endParaRPr>
            </a:p>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effectLst/>
                  <a:uLnTx/>
                  <a:uFillTx/>
                  <a:ea typeface="+mn-ea"/>
                  <a:cs typeface="+mn-cs"/>
                </a:rPr>
                <a:t>Short stature and/or hypogonadism</a:t>
              </a:r>
              <a:endParaRPr kumimoji="0" lang="en-US" sz="1800" b="0" i="0" u="none" strike="noStrike" kern="1200" cap="none" spc="0" normalizeH="0" baseline="30000" noProof="0">
                <a:ln>
                  <a:noFill/>
                </a:ln>
                <a:effectLst/>
                <a:uLnTx/>
                <a:uFillTx/>
                <a:ea typeface="+mn-ea"/>
                <a:cs typeface="+mn-cs"/>
              </a:endParaRPr>
            </a:p>
          </p:txBody>
        </p:sp>
      </p:grpSp>
    </p:spTree>
    <p:extLst>
      <p:ext uri="{BB962C8B-B14F-4D97-AF65-F5344CB8AC3E}">
        <p14:creationId xmlns:p14="http://schemas.microsoft.com/office/powerpoint/2010/main" val="4180816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E2BF8BFC-D5A4-FD99-8DF4-35FF78D18969}"/>
              </a:ext>
            </a:extLst>
          </p:cNvPr>
          <p:cNvGrpSpPr/>
          <p:nvPr/>
        </p:nvGrpSpPr>
        <p:grpSpPr>
          <a:xfrm>
            <a:off x="647701" y="1588769"/>
            <a:ext cx="10981635" cy="1224167"/>
            <a:chOff x="647701" y="1645919"/>
            <a:chExt cx="10981635" cy="1224167"/>
          </a:xfrm>
        </p:grpSpPr>
        <p:sp>
          <p:nvSpPr>
            <p:cNvPr id="6" name="Rectangle 5">
              <a:extLst>
                <a:ext uri="{FF2B5EF4-FFF2-40B4-BE49-F238E27FC236}">
                  <a16:creationId xmlns:a16="http://schemas.microsoft.com/office/drawing/2014/main" id="{F2875404-BC52-1CA9-706E-5607AD7E9280}"/>
                </a:ext>
              </a:extLst>
            </p:cNvPr>
            <p:cNvSpPr/>
            <p:nvPr/>
          </p:nvSpPr>
          <p:spPr>
            <a:xfrm>
              <a:off x="647701" y="1645919"/>
              <a:ext cx="10981635" cy="1224167"/>
            </a:xfrm>
            <a:prstGeom prst="rect">
              <a:avLst/>
            </a:prstGeom>
            <a:solidFill>
              <a:schemeClr val="bg2"/>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822960" rIns="182880" rtlCol="0" anchor="ctr"/>
            <a:lstStyle/>
            <a:p>
              <a:pPr marL="232817" marR="0" lvl="0" indent="0" algn="l" defTabSz="1219139"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chemeClr val="tx1"/>
                  </a:solidFill>
                  <a:effectLst/>
                  <a:uLnTx/>
                  <a:uFillTx/>
                  <a:ea typeface="+mn-ea"/>
                  <a:cs typeface="+mn-cs"/>
                </a:rPr>
                <a:t>Diet, lifestyle, </a:t>
              </a:r>
              <a:r>
                <a:rPr kumimoji="0" lang="en-US" sz="2400" i="0" u="none" strike="noStrike" kern="1200" cap="none" spc="0" normalizeH="0" baseline="0" noProof="0" dirty="0">
                  <a:ln>
                    <a:noFill/>
                  </a:ln>
                  <a:solidFill>
                    <a:schemeClr val="tx1"/>
                  </a:solidFill>
                  <a:effectLst/>
                  <a:uLnTx/>
                  <a:uFillTx/>
                  <a:ea typeface="+mn-ea"/>
                  <a:cs typeface="+mn-cs"/>
                </a:rPr>
                <a:t>&amp; </a:t>
              </a:r>
              <a:r>
                <a:rPr kumimoji="0" lang="en-US" sz="2400" b="0" i="0" u="none" strike="noStrike" kern="1200" cap="none" spc="0" normalizeH="0" baseline="0" noProof="0" dirty="0">
                  <a:ln>
                    <a:noFill/>
                  </a:ln>
                  <a:solidFill>
                    <a:schemeClr val="tx1"/>
                  </a:solidFill>
                  <a:effectLst/>
                  <a:uLnTx/>
                  <a:uFillTx/>
                  <a:ea typeface="+mn-ea"/>
                  <a:cs typeface="+mn-cs"/>
                </a:rPr>
                <a:t>behavioral interventions</a:t>
              </a:r>
              <a:r>
                <a:rPr kumimoji="0" lang="en-US" sz="2400" b="0" i="0" u="none" strike="noStrike" kern="1200" cap="none" spc="0" normalizeH="0" baseline="30000" noProof="0" dirty="0">
                  <a:ln>
                    <a:noFill/>
                  </a:ln>
                  <a:solidFill>
                    <a:schemeClr val="tx1"/>
                  </a:solidFill>
                  <a:effectLst/>
                  <a:uLnTx/>
                  <a:uFillTx/>
                  <a:ea typeface="+mn-ea"/>
                  <a:cs typeface="+mn-cs"/>
                </a:rPr>
                <a:t>1–3</a:t>
              </a:r>
            </a:p>
          </p:txBody>
        </p:sp>
        <p:sp>
          <p:nvSpPr>
            <p:cNvPr id="9" name="Rectangle 8">
              <a:extLst>
                <a:ext uri="{FF2B5EF4-FFF2-40B4-BE49-F238E27FC236}">
                  <a16:creationId xmlns:a16="http://schemas.microsoft.com/office/drawing/2014/main" id="{BBC57B0C-3C94-450D-7201-770C7DBA873E}"/>
                </a:ext>
              </a:extLst>
            </p:cNvPr>
            <p:cNvSpPr/>
            <p:nvPr/>
          </p:nvSpPr>
          <p:spPr>
            <a:xfrm>
              <a:off x="649097" y="1645919"/>
              <a:ext cx="892543" cy="1224167"/>
            </a:xfrm>
            <a:prstGeom prst="rect">
              <a:avLst/>
            </a:prstGeom>
            <a:solidFill>
              <a:schemeClr val="tx1"/>
            </a:solidFill>
            <a:ln w="12700" cap="flat" cmpd="sng" algn="ctr">
              <a:noFill/>
              <a:prstDash val="solid"/>
              <a:round/>
              <a:headEnd type="none" w="med" len="med"/>
              <a:tailEnd type="none" w="med" len="med"/>
            </a:ln>
            <a:effectLst/>
          </p:spPr>
          <p:style>
            <a:lnRef idx="2">
              <a:scrgbClr r="0" g="0" b="0"/>
            </a:lnRef>
            <a:fillRef idx="1">
              <a:scrgbClr r="0" g="0" b="0"/>
            </a:fillRef>
            <a:effectRef idx="0">
              <a:scrgbClr r="0" g="0" b="0"/>
            </a:effectRef>
            <a:fontRef idx="minor">
              <a:schemeClr val="lt1"/>
            </a:fontRef>
          </p:style>
          <p:txBody>
            <a:bodyPr spcFirstLastPara="0" vert="horz" wrap="square" lIns="267929" tIns="267905" rIns="267929" bIns="267905" numCol="1" spcCol="1270" anchor="ctr" anchorCtr="0">
              <a:noAutofit/>
            </a:bodyPr>
            <a:lstStyle/>
            <a:p>
              <a:pPr marL="0" marR="0" lvl="0" indent="0" algn="ctr" defTabSz="533361" rtl="0" eaLnBrk="1" fontAlgn="base" latinLnBrk="0" hangingPunct="1">
                <a:lnSpc>
                  <a:spcPct val="90000"/>
                </a:lnSpc>
                <a:spcBef>
                  <a:spcPct val="0"/>
                </a:spcBef>
                <a:spcAft>
                  <a:spcPct val="35000"/>
                </a:spcAft>
                <a:buClrTx/>
                <a:buSzTx/>
                <a:buFontTx/>
                <a:buNone/>
                <a:tabLst/>
                <a:defRPr/>
              </a:pPr>
              <a:endParaRPr kumimoji="0" lang="en-US" sz="1401" b="1" i="0" u="none" strike="noStrike" kern="1200" cap="none" spc="0" normalizeH="0" baseline="0" noProof="0">
                <a:ln>
                  <a:noFill/>
                </a:ln>
                <a:solidFill>
                  <a:srgbClr val="FFFFFF"/>
                </a:solidFill>
                <a:effectLst/>
                <a:uLnTx/>
                <a:uFillTx/>
                <a:latin typeface="Verdana"/>
                <a:ea typeface="+mn-ea"/>
                <a:cs typeface="+mn-cs"/>
              </a:endParaRPr>
            </a:p>
          </p:txBody>
        </p:sp>
        <p:grpSp>
          <p:nvGrpSpPr>
            <p:cNvPr id="10" name="Group 9">
              <a:extLst>
                <a:ext uri="{FF2B5EF4-FFF2-40B4-BE49-F238E27FC236}">
                  <a16:creationId xmlns:a16="http://schemas.microsoft.com/office/drawing/2014/main" id="{D0AA6055-53EC-3DDF-AF10-317F43C00D03}"/>
                </a:ext>
              </a:extLst>
            </p:cNvPr>
            <p:cNvGrpSpPr/>
            <p:nvPr/>
          </p:nvGrpSpPr>
          <p:grpSpPr>
            <a:xfrm>
              <a:off x="853529" y="2001467"/>
              <a:ext cx="483678" cy="568225"/>
              <a:chOff x="1362940" y="1999345"/>
              <a:chExt cx="483678" cy="568225"/>
            </a:xfrm>
          </p:grpSpPr>
          <p:sp>
            <p:nvSpPr>
              <p:cNvPr id="11" name="Freeform 117">
                <a:extLst>
                  <a:ext uri="{FF2B5EF4-FFF2-40B4-BE49-F238E27FC236}">
                    <a16:creationId xmlns:a16="http://schemas.microsoft.com/office/drawing/2014/main" id="{5A1F7713-B480-983A-36FA-5EFAEA1941BF}"/>
                  </a:ext>
                </a:extLst>
              </p:cNvPr>
              <p:cNvSpPr>
                <a:spLocks/>
              </p:cNvSpPr>
              <p:nvPr/>
            </p:nvSpPr>
            <p:spPr bwMode="auto">
              <a:xfrm>
                <a:off x="1362940" y="2058810"/>
                <a:ext cx="483678" cy="508760"/>
              </a:xfrm>
              <a:custGeom>
                <a:avLst/>
                <a:gdLst>
                  <a:gd name="T0" fmla="*/ 148 w 151"/>
                  <a:gd name="T1" fmla="*/ 17 h 158"/>
                  <a:gd name="T2" fmla="*/ 144 w 151"/>
                  <a:gd name="T3" fmla="*/ 13 h 158"/>
                  <a:gd name="T4" fmla="*/ 118 w 151"/>
                  <a:gd name="T5" fmla="*/ 37 h 158"/>
                  <a:gd name="T6" fmla="*/ 50 w 151"/>
                  <a:gd name="T7" fmla="*/ 3 h 158"/>
                  <a:gd name="T8" fmla="*/ 41 w 151"/>
                  <a:gd name="T9" fmla="*/ 5 h 158"/>
                  <a:gd name="T10" fmla="*/ 21 w 151"/>
                  <a:gd name="T11" fmla="*/ 31 h 158"/>
                  <a:gd name="T12" fmla="*/ 23 w 151"/>
                  <a:gd name="T13" fmla="*/ 42 h 158"/>
                  <a:gd name="T14" fmla="*/ 28 w 151"/>
                  <a:gd name="T15" fmla="*/ 45 h 158"/>
                  <a:gd name="T16" fmla="*/ 49 w 151"/>
                  <a:gd name="T17" fmla="*/ 18 h 158"/>
                  <a:gd name="T18" fmla="*/ 64 w 151"/>
                  <a:gd name="T19" fmla="*/ 26 h 158"/>
                  <a:gd name="T20" fmla="*/ 50 w 151"/>
                  <a:gd name="T21" fmla="*/ 76 h 158"/>
                  <a:gd name="T22" fmla="*/ 4 w 151"/>
                  <a:gd name="T23" fmla="*/ 142 h 158"/>
                  <a:gd name="T24" fmla="*/ 6 w 151"/>
                  <a:gd name="T25" fmla="*/ 156 h 158"/>
                  <a:gd name="T26" fmla="*/ 19 w 151"/>
                  <a:gd name="T27" fmla="*/ 151 h 158"/>
                  <a:gd name="T28" fmla="*/ 59 w 151"/>
                  <a:gd name="T29" fmla="*/ 95 h 158"/>
                  <a:gd name="T30" fmla="*/ 98 w 151"/>
                  <a:gd name="T31" fmla="*/ 105 h 158"/>
                  <a:gd name="T32" fmla="*/ 104 w 151"/>
                  <a:gd name="T33" fmla="*/ 144 h 158"/>
                  <a:gd name="T34" fmla="*/ 117 w 151"/>
                  <a:gd name="T35" fmla="*/ 149 h 158"/>
                  <a:gd name="T36" fmla="*/ 121 w 151"/>
                  <a:gd name="T37" fmla="*/ 136 h 158"/>
                  <a:gd name="T38" fmla="*/ 114 w 151"/>
                  <a:gd name="T39" fmla="*/ 91 h 158"/>
                  <a:gd name="T40" fmla="*/ 82 w 151"/>
                  <a:gd name="T41" fmla="*/ 82 h 158"/>
                  <a:gd name="T42" fmla="*/ 95 w 151"/>
                  <a:gd name="T43" fmla="*/ 42 h 158"/>
                  <a:gd name="T44" fmla="*/ 116 w 151"/>
                  <a:gd name="T45" fmla="*/ 52 h 158"/>
                  <a:gd name="T46" fmla="*/ 125 w 151"/>
                  <a:gd name="T47" fmla="*/ 51 h 158"/>
                  <a:gd name="T48" fmla="*/ 148 w 151"/>
                  <a:gd name="T49" fmla="*/ 28 h 158"/>
                  <a:gd name="T50" fmla="*/ 148 w 151"/>
                  <a:gd name="T51" fmla="*/ 1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58">
                    <a:moveTo>
                      <a:pt x="148" y="17"/>
                    </a:moveTo>
                    <a:cubicBezTo>
                      <a:pt x="147" y="16"/>
                      <a:pt x="145" y="14"/>
                      <a:pt x="144" y="13"/>
                    </a:cubicBezTo>
                    <a:cubicBezTo>
                      <a:pt x="118" y="37"/>
                      <a:pt x="118" y="37"/>
                      <a:pt x="118" y="37"/>
                    </a:cubicBezTo>
                    <a:cubicBezTo>
                      <a:pt x="118" y="37"/>
                      <a:pt x="56" y="6"/>
                      <a:pt x="50" y="3"/>
                    </a:cubicBezTo>
                    <a:cubicBezTo>
                      <a:pt x="45" y="0"/>
                      <a:pt x="41" y="5"/>
                      <a:pt x="41" y="5"/>
                    </a:cubicBezTo>
                    <a:cubicBezTo>
                      <a:pt x="41" y="5"/>
                      <a:pt x="22" y="30"/>
                      <a:pt x="21" y="31"/>
                    </a:cubicBezTo>
                    <a:cubicBezTo>
                      <a:pt x="18" y="35"/>
                      <a:pt x="21" y="40"/>
                      <a:pt x="23" y="42"/>
                    </a:cubicBezTo>
                    <a:cubicBezTo>
                      <a:pt x="25" y="44"/>
                      <a:pt x="26" y="44"/>
                      <a:pt x="28" y="45"/>
                    </a:cubicBezTo>
                    <a:cubicBezTo>
                      <a:pt x="28" y="45"/>
                      <a:pt x="46" y="22"/>
                      <a:pt x="49" y="18"/>
                    </a:cubicBezTo>
                    <a:cubicBezTo>
                      <a:pt x="64" y="26"/>
                      <a:pt x="64" y="26"/>
                      <a:pt x="64" y="26"/>
                    </a:cubicBezTo>
                    <a:cubicBezTo>
                      <a:pt x="50" y="76"/>
                      <a:pt x="50" y="76"/>
                      <a:pt x="50" y="76"/>
                    </a:cubicBezTo>
                    <a:cubicBezTo>
                      <a:pt x="4" y="142"/>
                      <a:pt x="4" y="142"/>
                      <a:pt x="4" y="142"/>
                    </a:cubicBezTo>
                    <a:cubicBezTo>
                      <a:pt x="1" y="147"/>
                      <a:pt x="0" y="153"/>
                      <a:pt x="6" y="156"/>
                    </a:cubicBezTo>
                    <a:cubicBezTo>
                      <a:pt x="11" y="158"/>
                      <a:pt x="16" y="155"/>
                      <a:pt x="19" y="151"/>
                    </a:cubicBezTo>
                    <a:cubicBezTo>
                      <a:pt x="21" y="149"/>
                      <a:pt x="55" y="100"/>
                      <a:pt x="59" y="95"/>
                    </a:cubicBezTo>
                    <a:cubicBezTo>
                      <a:pt x="66" y="97"/>
                      <a:pt x="98" y="105"/>
                      <a:pt x="98" y="105"/>
                    </a:cubicBezTo>
                    <a:cubicBezTo>
                      <a:pt x="104" y="144"/>
                      <a:pt x="104" y="144"/>
                      <a:pt x="104" y="144"/>
                    </a:cubicBezTo>
                    <a:cubicBezTo>
                      <a:pt x="106" y="149"/>
                      <a:pt x="112" y="151"/>
                      <a:pt x="117" y="149"/>
                    </a:cubicBezTo>
                    <a:cubicBezTo>
                      <a:pt x="121" y="147"/>
                      <a:pt x="122" y="142"/>
                      <a:pt x="121" y="136"/>
                    </a:cubicBezTo>
                    <a:cubicBezTo>
                      <a:pt x="114" y="91"/>
                      <a:pt x="114" y="91"/>
                      <a:pt x="114" y="91"/>
                    </a:cubicBezTo>
                    <a:cubicBezTo>
                      <a:pt x="82" y="82"/>
                      <a:pt x="82" y="82"/>
                      <a:pt x="82" y="82"/>
                    </a:cubicBezTo>
                    <a:cubicBezTo>
                      <a:pt x="95" y="42"/>
                      <a:pt x="95" y="42"/>
                      <a:pt x="95" y="42"/>
                    </a:cubicBezTo>
                    <a:cubicBezTo>
                      <a:pt x="116" y="52"/>
                      <a:pt x="116" y="52"/>
                      <a:pt x="116" y="52"/>
                    </a:cubicBezTo>
                    <a:cubicBezTo>
                      <a:pt x="116" y="52"/>
                      <a:pt x="121" y="54"/>
                      <a:pt x="125" y="51"/>
                    </a:cubicBezTo>
                    <a:cubicBezTo>
                      <a:pt x="130" y="46"/>
                      <a:pt x="148" y="28"/>
                      <a:pt x="148" y="28"/>
                    </a:cubicBezTo>
                    <a:cubicBezTo>
                      <a:pt x="151" y="25"/>
                      <a:pt x="150" y="21"/>
                      <a:pt x="148"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srgbClr val="001965"/>
                  </a:solidFill>
                  <a:effectLst/>
                  <a:uLnTx/>
                  <a:uFillTx/>
                  <a:latin typeface="Verdana"/>
                  <a:ea typeface="+mn-ea"/>
                  <a:cs typeface="+mn-cs"/>
                </a:endParaRPr>
              </a:p>
            </p:txBody>
          </p:sp>
          <p:sp>
            <p:nvSpPr>
              <p:cNvPr id="12" name="Freeform 118">
                <a:extLst>
                  <a:ext uri="{FF2B5EF4-FFF2-40B4-BE49-F238E27FC236}">
                    <a16:creationId xmlns:a16="http://schemas.microsoft.com/office/drawing/2014/main" id="{475DA5DC-7B81-03A5-5B1A-57465B6EFF84}"/>
                  </a:ext>
                </a:extLst>
              </p:cNvPr>
              <p:cNvSpPr>
                <a:spLocks/>
              </p:cNvSpPr>
              <p:nvPr/>
            </p:nvSpPr>
            <p:spPr bwMode="auto">
              <a:xfrm>
                <a:off x="1603135" y="1999345"/>
                <a:ext cx="125032" cy="128843"/>
              </a:xfrm>
              <a:custGeom>
                <a:avLst/>
                <a:gdLst>
                  <a:gd name="T0" fmla="*/ 36 w 39"/>
                  <a:gd name="T1" fmla="*/ 14 h 40"/>
                  <a:gd name="T2" fmla="*/ 25 w 39"/>
                  <a:gd name="T3" fmla="*/ 36 h 40"/>
                  <a:gd name="T4" fmla="*/ 3 w 39"/>
                  <a:gd name="T5" fmla="*/ 25 h 40"/>
                  <a:gd name="T6" fmla="*/ 14 w 39"/>
                  <a:gd name="T7" fmla="*/ 3 h 40"/>
                  <a:gd name="T8" fmla="*/ 36 w 39"/>
                  <a:gd name="T9" fmla="*/ 14 h 40"/>
                </a:gdLst>
                <a:ahLst/>
                <a:cxnLst>
                  <a:cxn ang="0">
                    <a:pos x="T0" y="T1"/>
                  </a:cxn>
                  <a:cxn ang="0">
                    <a:pos x="T2" y="T3"/>
                  </a:cxn>
                  <a:cxn ang="0">
                    <a:pos x="T4" y="T5"/>
                  </a:cxn>
                  <a:cxn ang="0">
                    <a:pos x="T6" y="T7"/>
                  </a:cxn>
                  <a:cxn ang="0">
                    <a:pos x="T8" y="T9"/>
                  </a:cxn>
                </a:cxnLst>
                <a:rect l="0" t="0" r="r" b="b"/>
                <a:pathLst>
                  <a:path w="39" h="40">
                    <a:moveTo>
                      <a:pt x="36" y="14"/>
                    </a:moveTo>
                    <a:cubicBezTo>
                      <a:pt x="39" y="23"/>
                      <a:pt x="34" y="33"/>
                      <a:pt x="25" y="36"/>
                    </a:cubicBezTo>
                    <a:cubicBezTo>
                      <a:pt x="16" y="40"/>
                      <a:pt x="6" y="35"/>
                      <a:pt x="3" y="25"/>
                    </a:cubicBezTo>
                    <a:cubicBezTo>
                      <a:pt x="0" y="16"/>
                      <a:pt x="5" y="6"/>
                      <a:pt x="14" y="3"/>
                    </a:cubicBezTo>
                    <a:cubicBezTo>
                      <a:pt x="23" y="0"/>
                      <a:pt x="33" y="5"/>
                      <a:pt x="36"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srgbClr val="001965"/>
                  </a:solidFill>
                  <a:effectLst/>
                  <a:uLnTx/>
                  <a:uFillTx/>
                  <a:latin typeface="Verdana"/>
                  <a:ea typeface="+mn-ea"/>
                  <a:cs typeface="+mn-cs"/>
                </a:endParaRPr>
              </a:p>
            </p:txBody>
          </p:sp>
        </p:grpSp>
      </p:grpSp>
      <p:sp>
        <p:nvSpPr>
          <p:cNvPr id="2" name="Title 1">
            <a:extLst>
              <a:ext uri="{FF2B5EF4-FFF2-40B4-BE49-F238E27FC236}">
                <a16:creationId xmlns:a16="http://schemas.microsoft.com/office/drawing/2014/main" id="{39572FCE-8AAF-8087-71A5-6EE9ED611322}"/>
              </a:ext>
            </a:extLst>
          </p:cNvPr>
          <p:cNvSpPr>
            <a:spLocks noGrp="1"/>
          </p:cNvSpPr>
          <p:nvPr>
            <p:ph type="title"/>
          </p:nvPr>
        </p:nvSpPr>
        <p:spPr/>
        <p:txBody>
          <a:bodyPr/>
          <a:lstStyle/>
          <a:p>
            <a:r>
              <a:rPr lang="en-US"/>
              <a:t>Obesity treatment options for children </a:t>
            </a:r>
            <a:br>
              <a:rPr lang="en-US"/>
            </a:br>
            <a:r>
              <a:rPr lang="en-US"/>
              <a:t>are limited</a:t>
            </a:r>
            <a:endParaRPr lang="en-CA"/>
          </a:p>
        </p:txBody>
      </p:sp>
      <p:sp>
        <p:nvSpPr>
          <p:cNvPr id="3" name="Text Placeholder 2">
            <a:extLst>
              <a:ext uri="{FF2B5EF4-FFF2-40B4-BE49-F238E27FC236}">
                <a16:creationId xmlns:a16="http://schemas.microsoft.com/office/drawing/2014/main" id="{D7E9531E-6CA6-866E-833D-32FE70D5307B}"/>
              </a:ext>
            </a:extLst>
          </p:cNvPr>
          <p:cNvSpPr>
            <a:spLocks noGrp="1"/>
          </p:cNvSpPr>
          <p:nvPr>
            <p:ph type="body" sz="quarter" idx="13"/>
          </p:nvPr>
        </p:nvSpPr>
        <p:spPr>
          <a:xfrm>
            <a:off x="647999" y="6204857"/>
            <a:ext cx="11206544" cy="329143"/>
          </a:xfrm>
        </p:spPr>
        <p:txBody>
          <a:bodyPr/>
          <a:lstStyle/>
          <a:p>
            <a:pPr>
              <a:spcBef>
                <a:spcPts val="0"/>
              </a:spcBef>
              <a:spcAft>
                <a:spcPts val="0"/>
              </a:spcAft>
            </a:pPr>
            <a:r>
              <a:rPr lang="en-CA" sz="1000" i="0"/>
              <a:t>*Phentermine and topiramate extended-release capsules are approved for patients aged ≥12 with a BMI in the 95th percentile or greater when standardized for age and sex.</a:t>
            </a:r>
            <a:br>
              <a:rPr lang="en-CA" sz="1000" i="0"/>
            </a:br>
            <a:r>
              <a:rPr lang="en-CA" sz="1000" i="0"/>
              <a:t>ER, extended-release; LAGB, laparoscopic adjustable gastric banding; RYGB, Roux-en-Y gastric bypass; U.S., United States.</a:t>
            </a:r>
          </a:p>
          <a:p>
            <a:pPr>
              <a:spcBef>
                <a:spcPts val="0"/>
              </a:spcBef>
              <a:spcAft>
                <a:spcPts val="0"/>
              </a:spcAft>
            </a:pPr>
            <a:r>
              <a:rPr lang="en-CA" sz="1000" i="0"/>
              <a:t>1. Fitch A et al. Institute for Clinical Systems Improvement 2013:2022-04; 2. </a:t>
            </a:r>
            <a:r>
              <a:rPr lang="en-CA" sz="1000" i="0" err="1"/>
              <a:t>Hampl</a:t>
            </a:r>
            <a:r>
              <a:rPr lang="en-CA" sz="1000" i="0"/>
              <a:t> SE et al. Pediatrics 2023;151:e2022060640; 3. </a:t>
            </a:r>
            <a:r>
              <a:rPr lang="en-CA" sz="1000" i="0" err="1"/>
              <a:t>Weghuber</a:t>
            </a:r>
            <a:r>
              <a:rPr lang="en-CA" sz="1000" i="0"/>
              <a:t> D et al. N Engl J Med 2022;387:2245–57; </a:t>
            </a:r>
            <a:br>
              <a:rPr lang="en-CA" sz="1000" i="0"/>
            </a:br>
            <a:r>
              <a:rPr lang="en-CA" sz="1000" i="0"/>
              <a:t>please see slide notes for references 4-8 (prescribing information). </a:t>
            </a:r>
          </a:p>
        </p:txBody>
      </p:sp>
      <p:grpSp>
        <p:nvGrpSpPr>
          <p:cNvPr id="33" name="Group 32">
            <a:extLst>
              <a:ext uri="{FF2B5EF4-FFF2-40B4-BE49-F238E27FC236}">
                <a16:creationId xmlns:a16="http://schemas.microsoft.com/office/drawing/2014/main" id="{6539FA8D-7D7E-E4A0-0DC7-26B4957EC83A}"/>
              </a:ext>
            </a:extLst>
          </p:cNvPr>
          <p:cNvGrpSpPr/>
          <p:nvPr/>
        </p:nvGrpSpPr>
        <p:grpSpPr>
          <a:xfrm>
            <a:off x="647701" y="4257976"/>
            <a:ext cx="10981635" cy="1224168"/>
            <a:chOff x="647701" y="4567032"/>
            <a:chExt cx="10981635" cy="1224168"/>
          </a:xfrm>
        </p:grpSpPr>
        <p:sp>
          <p:nvSpPr>
            <p:cNvPr id="4" name="Rectangle 3">
              <a:extLst>
                <a:ext uri="{FF2B5EF4-FFF2-40B4-BE49-F238E27FC236}">
                  <a16:creationId xmlns:a16="http://schemas.microsoft.com/office/drawing/2014/main" id="{BEAAAAB5-B9CC-C08E-9276-3FEC55F32D65}"/>
                </a:ext>
              </a:extLst>
            </p:cNvPr>
            <p:cNvSpPr/>
            <p:nvPr/>
          </p:nvSpPr>
          <p:spPr>
            <a:xfrm>
              <a:off x="647701" y="4567033"/>
              <a:ext cx="10981635" cy="1224167"/>
            </a:xfrm>
            <a:prstGeom prst="rect">
              <a:avLst/>
            </a:prstGeom>
            <a:solidFill>
              <a:schemeClr val="accent1">
                <a:lumMod val="40000"/>
                <a:lumOff val="60000"/>
              </a:schemeClr>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822960" rIns="182880" rtlCol="0" anchor="ctr"/>
            <a:lstStyle/>
            <a:p>
              <a:pPr marL="232817" marR="0" lvl="0" indent="0" algn="l" defTabSz="1219139" rtl="0" eaLnBrk="1" fontAlgn="base" latinLnBrk="0" hangingPunct="1">
                <a:lnSpc>
                  <a:spcPct val="100000"/>
                </a:lnSpc>
                <a:spcBef>
                  <a:spcPct val="0"/>
                </a:spcBef>
                <a:spcAft>
                  <a:spcPct val="0"/>
                </a:spcAft>
                <a:buClrTx/>
                <a:buSzTx/>
                <a:buFontTx/>
                <a:buNone/>
                <a:tabLst/>
                <a:defRPr/>
              </a:pPr>
              <a:r>
                <a:rPr kumimoji="0" lang="en-US" sz="2400" i="0" u="none" strike="noStrike" kern="1200" cap="none" spc="0" normalizeH="0" baseline="0" noProof="0">
                  <a:ln>
                    <a:noFill/>
                  </a:ln>
                  <a:solidFill>
                    <a:schemeClr val="tx1"/>
                  </a:solidFill>
                  <a:effectLst/>
                  <a:uLnTx/>
                  <a:uFillTx/>
                  <a:ea typeface="+mn-ea"/>
                  <a:cs typeface="+mn-cs"/>
                </a:rPr>
                <a:t>RYGB, LAGB sleeve gastrectomy</a:t>
              </a:r>
              <a:r>
                <a:rPr kumimoji="0" lang="en-US" sz="2400" i="0" u="none" strike="noStrike" kern="1200" cap="none" spc="0" normalizeH="0" baseline="30000" noProof="0">
                  <a:ln>
                    <a:noFill/>
                  </a:ln>
                  <a:solidFill>
                    <a:schemeClr val="tx1"/>
                  </a:solidFill>
                  <a:effectLst/>
                  <a:uLnTx/>
                  <a:uFillTx/>
                  <a:ea typeface="+mn-ea"/>
                  <a:cs typeface="+mn-cs"/>
                </a:rPr>
                <a:t>1,2</a:t>
              </a:r>
              <a:r>
                <a:rPr kumimoji="0" lang="en-US" sz="2400" i="0" u="none" strike="noStrike" kern="1200" cap="none" spc="0" normalizeH="0" baseline="0" noProof="0">
                  <a:ln>
                    <a:noFill/>
                  </a:ln>
                  <a:solidFill>
                    <a:schemeClr val="tx1"/>
                  </a:solidFill>
                  <a:effectLst/>
                  <a:uLnTx/>
                  <a:uFillTx/>
                  <a:ea typeface="+mn-ea"/>
                  <a:cs typeface="+mn-cs"/>
                </a:rPr>
                <a:t> </a:t>
              </a:r>
            </a:p>
          </p:txBody>
        </p:sp>
        <p:sp>
          <p:nvSpPr>
            <p:cNvPr id="7" name="Rectangle 6">
              <a:extLst>
                <a:ext uri="{FF2B5EF4-FFF2-40B4-BE49-F238E27FC236}">
                  <a16:creationId xmlns:a16="http://schemas.microsoft.com/office/drawing/2014/main" id="{5B9BEE4C-2042-0FEA-FBB6-B263E798FBD2}"/>
                </a:ext>
              </a:extLst>
            </p:cNvPr>
            <p:cNvSpPr/>
            <p:nvPr/>
          </p:nvSpPr>
          <p:spPr>
            <a:xfrm>
              <a:off x="649097" y="4567032"/>
              <a:ext cx="892543" cy="1224168"/>
            </a:xfrm>
            <a:prstGeom prst="rect">
              <a:avLst/>
            </a:prstGeom>
            <a:solidFill>
              <a:schemeClr val="tx1"/>
            </a:solidFill>
            <a:ln w="12700" cap="flat" cmpd="sng" algn="ctr">
              <a:noFill/>
              <a:prstDash val="solid"/>
              <a:round/>
              <a:headEnd type="none" w="med" len="med"/>
              <a:tailEnd type="none" w="med" len="med"/>
            </a:ln>
            <a:effectLst/>
          </p:spPr>
          <p:style>
            <a:lnRef idx="2">
              <a:scrgbClr r="0" g="0" b="0"/>
            </a:lnRef>
            <a:fillRef idx="1">
              <a:scrgbClr r="0" g="0" b="0"/>
            </a:fillRef>
            <a:effectRef idx="0">
              <a:scrgbClr r="0" g="0" b="0"/>
            </a:effectRef>
            <a:fontRef idx="minor">
              <a:schemeClr val="lt1"/>
            </a:fontRef>
          </p:style>
          <p:txBody>
            <a:bodyPr spcFirstLastPara="0" vert="horz" wrap="none" lIns="267929" tIns="267905" rIns="267929" bIns="267905" numCol="1" spcCol="1270" anchor="ctr" anchorCtr="0">
              <a:noAutofit/>
            </a:bodyPr>
            <a:lstStyle/>
            <a:p>
              <a:pPr marL="0" marR="0" lvl="0" indent="0" algn="ctr" defTabSz="533361" rtl="0" eaLnBrk="1" fontAlgn="base" latinLnBrk="0" hangingPunct="1">
                <a:lnSpc>
                  <a:spcPct val="90000"/>
                </a:lnSpc>
                <a:spcBef>
                  <a:spcPct val="0"/>
                </a:spcBef>
                <a:spcAft>
                  <a:spcPct val="35000"/>
                </a:spcAft>
                <a:buClrTx/>
                <a:buSzTx/>
                <a:buFontTx/>
                <a:buNone/>
                <a:tabLst/>
                <a:defRPr/>
              </a:pPr>
              <a:endParaRPr kumimoji="0" lang="en-US" sz="3200" b="1" i="0" u="none" strike="noStrike" kern="1200" cap="none" spc="0" normalizeH="0" baseline="0" noProof="0">
                <a:ln>
                  <a:noFill/>
                </a:ln>
                <a:solidFill>
                  <a:srgbClr val="FFFFFF">
                    <a:lumMod val="100000"/>
                  </a:srgbClr>
                </a:solidFill>
                <a:effectLst/>
                <a:uLnTx/>
                <a:uFillTx/>
                <a:latin typeface="Apis For Office"/>
                <a:ea typeface="+mn-ea"/>
                <a:cs typeface="+mn-cs"/>
              </a:endParaRPr>
            </a:p>
          </p:txBody>
        </p:sp>
        <p:grpSp>
          <p:nvGrpSpPr>
            <p:cNvPr id="22" name="Group 21">
              <a:extLst>
                <a:ext uri="{FF2B5EF4-FFF2-40B4-BE49-F238E27FC236}">
                  <a16:creationId xmlns:a16="http://schemas.microsoft.com/office/drawing/2014/main" id="{756261BA-80F5-3E23-0600-8385959A9802}"/>
                </a:ext>
              </a:extLst>
            </p:cNvPr>
            <p:cNvGrpSpPr/>
            <p:nvPr/>
          </p:nvGrpSpPr>
          <p:grpSpPr>
            <a:xfrm>
              <a:off x="701283" y="4834194"/>
              <a:ext cx="768672" cy="698436"/>
              <a:chOff x="7716838" y="546101"/>
              <a:chExt cx="312738" cy="284162"/>
            </a:xfrm>
            <a:noFill/>
          </p:grpSpPr>
          <p:sp>
            <p:nvSpPr>
              <p:cNvPr id="23" name="Freeform 1179">
                <a:extLst>
                  <a:ext uri="{FF2B5EF4-FFF2-40B4-BE49-F238E27FC236}">
                    <a16:creationId xmlns:a16="http://schemas.microsoft.com/office/drawing/2014/main" id="{187658C8-E6BF-52BB-1C12-DF3E3DDC1B15}"/>
                  </a:ext>
                </a:extLst>
              </p:cNvPr>
              <p:cNvSpPr>
                <a:spLocks/>
              </p:cNvSpPr>
              <p:nvPr/>
            </p:nvSpPr>
            <p:spPr bwMode="auto">
              <a:xfrm>
                <a:off x="7716838" y="687388"/>
                <a:ext cx="161925" cy="142875"/>
              </a:xfrm>
              <a:custGeom>
                <a:avLst/>
                <a:gdLst>
                  <a:gd name="T0" fmla="*/ 123 w 123"/>
                  <a:gd name="T1" fmla="*/ 30 h 107"/>
                  <a:gd name="T2" fmla="*/ 96 w 123"/>
                  <a:gd name="T3" fmla="*/ 57 h 107"/>
                  <a:gd name="T4" fmla="*/ 0 w 123"/>
                  <a:gd name="T5" fmla="*/ 91 h 107"/>
                  <a:gd name="T6" fmla="*/ 0 w 123"/>
                  <a:gd name="T7" fmla="*/ 91 h 107"/>
                  <a:gd name="T8" fmla="*/ 92 w 123"/>
                  <a:gd name="T9" fmla="*/ 0 h 107"/>
                  <a:gd name="T10" fmla="*/ 123 w 123"/>
                  <a:gd name="T11" fmla="*/ 30 h 107"/>
                </a:gdLst>
                <a:ahLst/>
                <a:cxnLst>
                  <a:cxn ang="0">
                    <a:pos x="T0" y="T1"/>
                  </a:cxn>
                  <a:cxn ang="0">
                    <a:pos x="T2" y="T3"/>
                  </a:cxn>
                  <a:cxn ang="0">
                    <a:pos x="T4" y="T5"/>
                  </a:cxn>
                  <a:cxn ang="0">
                    <a:pos x="T6" y="T7"/>
                  </a:cxn>
                  <a:cxn ang="0">
                    <a:pos x="T8" y="T9"/>
                  </a:cxn>
                  <a:cxn ang="0">
                    <a:pos x="T10" y="T11"/>
                  </a:cxn>
                </a:cxnLst>
                <a:rect l="0" t="0" r="r" b="b"/>
                <a:pathLst>
                  <a:path w="123" h="107">
                    <a:moveTo>
                      <a:pt x="123" y="30"/>
                    </a:moveTo>
                    <a:cubicBezTo>
                      <a:pt x="96" y="57"/>
                      <a:pt x="96" y="57"/>
                      <a:pt x="96" y="57"/>
                    </a:cubicBezTo>
                    <a:cubicBezTo>
                      <a:pt x="50" y="102"/>
                      <a:pt x="17" y="107"/>
                      <a:pt x="0" y="91"/>
                    </a:cubicBezTo>
                    <a:cubicBezTo>
                      <a:pt x="0" y="91"/>
                      <a:pt x="0" y="91"/>
                      <a:pt x="0" y="91"/>
                    </a:cubicBezTo>
                    <a:cubicBezTo>
                      <a:pt x="92" y="0"/>
                      <a:pt x="92" y="0"/>
                      <a:pt x="92" y="0"/>
                    </a:cubicBezTo>
                    <a:lnTo>
                      <a:pt x="123" y="30"/>
                    </a:lnTo>
                    <a:close/>
                  </a:path>
                </a:pathLst>
              </a:custGeom>
              <a:grpFill/>
              <a:ln w="190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180">
                <a:extLst>
                  <a:ext uri="{FF2B5EF4-FFF2-40B4-BE49-F238E27FC236}">
                    <a16:creationId xmlns:a16="http://schemas.microsoft.com/office/drawing/2014/main" id="{397273D1-3E8A-8DD5-6A91-8D8EBB1D9113}"/>
                  </a:ext>
                </a:extLst>
              </p:cNvPr>
              <p:cNvSpPr>
                <a:spLocks/>
              </p:cNvSpPr>
              <p:nvPr/>
            </p:nvSpPr>
            <p:spPr bwMode="auto">
              <a:xfrm>
                <a:off x="7848601" y="677863"/>
                <a:ext cx="39688" cy="41275"/>
              </a:xfrm>
              <a:custGeom>
                <a:avLst/>
                <a:gdLst>
                  <a:gd name="T0" fmla="*/ 13 w 25"/>
                  <a:gd name="T1" fmla="*/ 26 h 26"/>
                  <a:gd name="T2" fmla="*/ 25 w 25"/>
                  <a:gd name="T3" fmla="*/ 12 h 26"/>
                  <a:gd name="T4" fmla="*/ 13 w 25"/>
                  <a:gd name="T5" fmla="*/ 0 h 26"/>
                  <a:gd name="T6" fmla="*/ 0 w 25"/>
                  <a:gd name="T7" fmla="*/ 12 h 26"/>
                  <a:gd name="T8" fmla="*/ 13 w 25"/>
                  <a:gd name="T9" fmla="*/ 26 h 26"/>
                </a:gdLst>
                <a:ahLst/>
                <a:cxnLst>
                  <a:cxn ang="0">
                    <a:pos x="T0" y="T1"/>
                  </a:cxn>
                  <a:cxn ang="0">
                    <a:pos x="T2" y="T3"/>
                  </a:cxn>
                  <a:cxn ang="0">
                    <a:pos x="T4" y="T5"/>
                  </a:cxn>
                  <a:cxn ang="0">
                    <a:pos x="T6" y="T7"/>
                  </a:cxn>
                  <a:cxn ang="0">
                    <a:pos x="T8" y="T9"/>
                  </a:cxn>
                </a:cxnLst>
                <a:rect l="0" t="0" r="r" b="b"/>
                <a:pathLst>
                  <a:path w="25" h="26">
                    <a:moveTo>
                      <a:pt x="13" y="26"/>
                    </a:moveTo>
                    <a:lnTo>
                      <a:pt x="25" y="12"/>
                    </a:lnTo>
                    <a:lnTo>
                      <a:pt x="13" y="0"/>
                    </a:lnTo>
                    <a:lnTo>
                      <a:pt x="0" y="12"/>
                    </a:lnTo>
                    <a:lnTo>
                      <a:pt x="13" y="26"/>
                    </a:lnTo>
                    <a:close/>
                  </a:path>
                </a:pathLst>
              </a:custGeom>
              <a:grpFill/>
              <a:ln w="190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181">
                <a:extLst>
                  <a:ext uri="{FF2B5EF4-FFF2-40B4-BE49-F238E27FC236}">
                    <a16:creationId xmlns:a16="http://schemas.microsoft.com/office/drawing/2014/main" id="{B48BB847-B97F-1211-7953-EC6422A1606A}"/>
                  </a:ext>
                </a:extLst>
              </p:cNvPr>
              <p:cNvSpPr>
                <a:spLocks/>
              </p:cNvSpPr>
              <p:nvPr/>
            </p:nvSpPr>
            <p:spPr bwMode="auto">
              <a:xfrm>
                <a:off x="7854951" y="546101"/>
                <a:ext cx="166688" cy="166688"/>
              </a:xfrm>
              <a:custGeom>
                <a:avLst/>
                <a:gdLst>
                  <a:gd name="T0" fmla="*/ 105 w 105"/>
                  <a:gd name="T1" fmla="*/ 33 h 105"/>
                  <a:gd name="T2" fmla="*/ 31 w 105"/>
                  <a:gd name="T3" fmla="*/ 105 h 105"/>
                  <a:gd name="T4" fmla="*/ 0 w 105"/>
                  <a:gd name="T5" fmla="*/ 74 h 105"/>
                  <a:gd name="T6" fmla="*/ 73 w 105"/>
                  <a:gd name="T7" fmla="*/ 0 h 105"/>
                  <a:gd name="T8" fmla="*/ 105 w 105"/>
                  <a:gd name="T9" fmla="*/ 33 h 105"/>
                </a:gdLst>
                <a:ahLst/>
                <a:cxnLst>
                  <a:cxn ang="0">
                    <a:pos x="T0" y="T1"/>
                  </a:cxn>
                  <a:cxn ang="0">
                    <a:pos x="T2" y="T3"/>
                  </a:cxn>
                  <a:cxn ang="0">
                    <a:pos x="T4" y="T5"/>
                  </a:cxn>
                  <a:cxn ang="0">
                    <a:pos x="T6" y="T7"/>
                  </a:cxn>
                  <a:cxn ang="0">
                    <a:pos x="T8" y="T9"/>
                  </a:cxn>
                </a:cxnLst>
                <a:rect l="0" t="0" r="r" b="b"/>
                <a:pathLst>
                  <a:path w="105" h="105">
                    <a:moveTo>
                      <a:pt x="105" y="33"/>
                    </a:moveTo>
                    <a:lnTo>
                      <a:pt x="31" y="105"/>
                    </a:lnTo>
                    <a:lnTo>
                      <a:pt x="0" y="74"/>
                    </a:lnTo>
                    <a:lnTo>
                      <a:pt x="73" y="0"/>
                    </a:lnTo>
                    <a:lnTo>
                      <a:pt x="105" y="33"/>
                    </a:lnTo>
                    <a:close/>
                  </a:path>
                </a:pathLst>
              </a:custGeom>
              <a:grpFill/>
              <a:ln w="190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Line 1182">
                <a:extLst>
                  <a:ext uri="{FF2B5EF4-FFF2-40B4-BE49-F238E27FC236}">
                    <a16:creationId xmlns:a16="http://schemas.microsoft.com/office/drawing/2014/main" id="{D045B3F5-9F6B-A045-6422-F092BBA96C89}"/>
                  </a:ext>
                </a:extLst>
              </p:cNvPr>
              <p:cNvSpPr>
                <a:spLocks noChangeShapeType="1"/>
              </p:cNvSpPr>
              <p:nvPr/>
            </p:nvSpPr>
            <p:spPr bwMode="auto">
              <a:xfrm flipV="1">
                <a:off x="7767638" y="717551"/>
                <a:ext cx="71438" cy="71438"/>
              </a:xfrm>
              <a:prstGeom prst="line">
                <a:avLst/>
              </a:prstGeom>
              <a:grpFill/>
              <a:ln w="190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Line 1183">
                <a:extLst>
                  <a:ext uri="{FF2B5EF4-FFF2-40B4-BE49-F238E27FC236}">
                    <a16:creationId xmlns:a16="http://schemas.microsoft.com/office/drawing/2014/main" id="{34CAFF98-4E29-EDAA-45F0-24EF2955BB82}"/>
                  </a:ext>
                </a:extLst>
              </p:cNvPr>
              <p:cNvSpPr>
                <a:spLocks noChangeShapeType="1"/>
              </p:cNvSpPr>
              <p:nvPr/>
            </p:nvSpPr>
            <p:spPr bwMode="auto">
              <a:xfrm>
                <a:off x="7796213" y="819151"/>
                <a:ext cx="20638" cy="0"/>
              </a:xfrm>
              <a:prstGeom prst="line">
                <a:avLst/>
              </a:prstGeom>
              <a:grpFill/>
              <a:ln w="190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Line 1184">
                <a:extLst>
                  <a:ext uri="{FF2B5EF4-FFF2-40B4-BE49-F238E27FC236}">
                    <a16:creationId xmlns:a16="http://schemas.microsoft.com/office/drawing/2014/main" id="{6AAF8010-0D49-33FA-11A4-BE3F7579BEDF}"/>
                  </a:ext>
                </a:extLst>
              </p:cNvPr>
              <p:cNvSpPr>
                <a:spLocks noChangeShapeType="1"/>
              </p:cNvSpPr>
              <p:nvPr/>
            </p:nvSpPr>
            <p:spPr bwMode="auto">
              <a:xfrm>
                <a:off x="7839076" y="819151"/>
                <a:ext cx="20638" cy="0"/>
              </a:xfrm>
              <a:prstGeom prst="line">
                <a:avLst/>
              </a:prstGeom>
              <a:grpFill/>
              <a:ln w="190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Line 1185">
                <a:extLst>
                  <a:ext uri="{FF2B5EF4-FFF2-40B4-BE49-F238E27FC236}">
                    <a16:creationId xmlns:a16="http://schemas.microsoft.com/office/drawing/2014/main" id="{14F17882-763E-436F-7C2D-69D656AB1296}"/>
                  </a:ext>
                </a:extLst>
              </p:cNvPr>
              <p:cNvSpPr>
                <a:spLocks noChangeShapeType="1"/>
              </p:cNvSpPr>
              <p:nvPr/>
            </p:nvSpPr>
            <p:spPr bwMode="auto">
              <a:xfrm>
                <a:off x="7880351" y="819151"/>
                <a:ext cx="22225" cy="0"/>
              </a:xfrm>
              <a:prstGeom prst="line">
                <a:avLst/>
              </a:prstGeom>
              <a:grpFill/>
              <a:ln w="190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Line 1186">
                <a:extLst>
                  <a:ext uri="{FF2B5EF4-FFF2-40B4-BE49-F238E27FC236}">
                    <a16:creationId xmlns:a16="http://schemas.microsoft.com/office/drawing/2014/main" id="{E9EFB9FC-15ED-8B60-D8B0-A08C251D4F5B}"/>
                  </a:ext>
                </a:extLst>
              </p:cNvPr>
              <p:cNvSpPr>
                <a:spLocks noChangeShapeType="1"/>
              </p:cNvSpPr>
              <p:nvPr/>
            </p:nvSpPr>
            <p:spPr bwMode="auto">
              <a:xfrm>
                <a:off x="7923213" y="819151"/>
                <a:ext cx="20638" cy="0"/>
              </a:xfrm>
              <a:prstGeom prst="line">
                <a:avLst/>
              </a:prstGeom>
              <a:grpFill/>
              <a:ln w="190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Line 1187">
                <a:extLst>
                  <a:ext uri="{FF2B5EF4-FFF2-40B4-BE49-F238E27FC236}">
                    <a16:creationId xmlns:a16="http://schemas.microsoft.com/office/drawing/2014/main" id="{839B7264-1D6F-233A-6827-FAE72EEF0182}"/>
                  </a:ext>
                </a:extLst>
              </p:cNvPr>
              <p:cNvSpPr>
                <a:spLocks noChangeShapeType="1"/>
              </p:cNvSpPr>
              <p:nvPr/>
            </p:nvSpPr>
            <p:spPr bwMode="auto">
              <a:xfrm>
                <a:off x="7966076" y="819151"/>
                <a:ext cx="20638" cy="0"/>
              </a:xfrm>
              <a:prstGeom prst="line">
                <a:avLst/>
              </a:prstGeom>
              <a:grpFill/>
              <a:ln w="190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Line 1188">
                <a:extLst>
                  <a:ext uri="{FF2B5EF4-FFF2-40B4-BE49-F238E27FC236}">
                    <a16:creationId xmlns:a16="http://schemas.microsoft.com/office/drawing/2014/main" id="{2A1396B0-92C8-4571-BE90-8747F831377B}"/>
                  </a:ext>
                </a:extLst>
              </p:cNvPr>
              <p:cNvSpPr>
                <a:spLocks noChangeShapeType="1"/>
              </p:cNvSpPr>
              <p:nvPr/>
            </p:nvSpPr>
            <p:spPr bwMode="auto">
              <a:xfrm>
                <a:off x="8007351" y="819151"/>
                <a:ext cx="22225" cy="0"/>
              </a:xfrm>
              <a:prstGeom prst="line">
                <a:avLst/>
              </a:prstGeom>
              <a:grpFill/>
              <a:ln w="190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5" name="Group 34">
            <a:extLst>
              <a:ext uri="{FF2B5EF4-FFF2-40B4-BE49-F238E27FC236}">
                <a16:creationId xmlns:a16="http://schemas.microsoft.com/office/drawing/2014/main" id="{3A8B1D5D-04B3-31D2-C4BA-EAE3552EC1A0}"/>
              </a:ext>
            </a:extLst>
          </p:cNvPr>
          <p:cNvGrpSpPr/>
          <p:nvPr/>
        </p:nvGrpSpPr>
        <p:grpSpPr>
          <a:xfrm>
            <a:off x="647701" y="2836101"/>
            <a:ext cx="10981635" cy="1388724"/>
            <a:chOff x="647701" y="2992720"/>
            <a:chExt cx="10981635" cy="1388724"/>
          </a:xfrm>
        </p:grpSpPr>
        <p:sp>
          <p:nvSpPr>
            <p:cNvPr id="5" name="Rectangle 4">
              <a:extLst>
                <a:ext uri="{FF2B5EF4-FFF2-40B4-BE49-F238E27FC236}">
                  <a16:creationId xmlns:a16="http://schemas.microsoft.com/office/drawing/2014/main" id="{A3B94ADF-4008-1DCA-B17D-78EA53AD944E}"/>
                </a:ext>
              </a:extLst>
            </p:cNvPr>
            <p:cNvSpPr/>
            <p:nvPr/>
          </p:nvSpPr>
          <p:spPr>
            <a:xfrm>
              <a:off x="647701" y="2992720"/>
              <a:ext cx="10981635" cy="1388724"/>
            </a:xfrm>
            <a:prstGeom prst="rect">
              <a:avLst/>
            </a:prstGeom>
            <a:solidFill>
              <a:schemeClr val="accent1">
                <a:lumMod val="20000"/>
                <a:lumOff val="80000"/>
              </a:schemeClr>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822960" rIns="182880" numCol="1" rtlCol="0" anchor="ctr"/>
            <a:lstStyle/>
            <a:p>
              <a:pPr marL="232817" marR="0" lvl="0" indent="0" algn="l" defTabSz="1219139" rtl="0" eaLnBrk="1" fontAlgn="base" latinLnBrk="0" hangingPunct="1">
                <a:lnSpc>
                  <a:spcPct val="100000"/>
                </a:lnSpc>
                <a:spcBef>
                  <a:spcPct val="0"/>
                </a:spcBef>
                <a:spcAft>
                  <a:spcPct val="0"/>
                </a:spcAft>
                <a:buClrTx/>
                <a:buSzTx/>
                <a:buFontTx/>
                <a:buNone/>
                <a:tabLst/>
                <a:defRPr/>
              </a:pPr>
              <a:r>
                <a:rPr kumimoji="0" lang="en-US" sz="2400" i="0" u="none" strike="noStrike" kern="1200" cap="none" spc="0" normalizeH="0" baseline="0" noProof="0" dirty="0">
                  <a:ln>
                    <a:noFill/>
                  </a:ln>
                  <a:solidFill>
                    <a:schemeClr val="tx1"/>
                  </a:solidFill>
                  <a:effectLst/>
                  <a:uLnTx/>
                  <a:uFillTx/>
                  <a:ea typeface="+mn-ea"/>
                  <a:cs typeface="+mn-cs"/>
                </a:rPr>
                <a:t>Pharmacotherapy options are limited </a:t>
              </a:r>
              <a:r>
                <a:rPr lang="en-US" sz="2400" dirty="0">
                  <a:solidFill>
                    <a:schemeClr val="tx1"/>
                  </a:solidFill>
                </a:rPr>
                <a:t>to older</a:t>
              </a:r>
              <a:r>
                <a:rPr kumimoji="0" lang="en-US" sz="2400" i="0" u="none" strike="noStrike" kern="1200" cap="none" spc="0" normalizeH="0" baseline="0" noProof="0" dirty="0">
                  <a:ln>
                    <a:noFill/>
                  </a:ln>
                  <a:solidFill>
                    <a:schemeClr val="tx1"/>
                  </a:solidFill>
                  <a:effectLst/>
                  <a:uLnTx/>
                  <a:uFillTx/>
                  <a:ea typeface="+mn-ea"/>
                  <a:cs typeface="+mn-cs"/>
                </a:rPr>
                <a:t> children in the U.S</a:t>
              </a:r>
              <a:r>
                <a:rPr lang="en-US" sz="2400" dirty="0">
                  <a:solidFill>
                    <a:schemeClr val="tx1"/>
                  </a:solidFill>
                </a:rPr>
                <a:t>.</a:t>
              </a:r>
              <a:r>
                <a:rPr kumimoji="0" lang="en-US" sz="2400" b="0" i="0" u="none" strike="noStrike" kern="1200" cap="none" spc="0" normalizeH="0" baseline="30000" noProof="0" dirty="0">
                  <a:ln>
                    <a:noFill/>
                  </a:ln>
                  <a:solidFill>
                    <a:schemeClr val="tx1"/>
                  </a:solidFill>
                  <a:effectLst/>
                  <a:uLnTx/>
                  <a:uFillTx/>
                  <a:ea typeface="+mn-ea"/>
                  <a:cs typeface="+mn-cs"/>
                </a:rPr>
                <a:t>1–8</a:t>
              </a:r>
              <a:endParaRPr kumimoji="0" lang="en-US" sz="2400" i="0" u="none" strike="noStrike" kern="1200" cap="none" spc="0" normalizeH="0" baseline="0" noProof="0" dirty="0">
                <a:ln>
                  <a:noFill/>
                </a:ln>
                <a:solidFill>
                  <a:schemeClr val="tx1"/>
                </a:solidFill>
                <a:effectLst/>
                <a:uLnTx/>
                <a:uFillTx/>
                <a:ea typeface="+mn-ea"/>
                <a:cs typeface="+mn-cs"/>
              </a:endParaRPr>
            </a:p>
          </p:txBody>
        </p:sp>
        <p:sp>
          <p:nvSpPr>
            <p:cNvPr id="8" name="Rectangle 7">
              <a:extLst>
                <a:ext uri="{FF2B5EF4-FFF2-40B4-BE49-F238E27FC236}">
                  <a16:creationId xmlns:a16="http://schemas.microsoft.com/office/drawing/2014/main" id="{36E52F80-2C2A-03F0-4E15-A9C3316A544D}"/>
                </a:ext>
              </a:extLst>
            </p:cNvPr>
            <p:cNvSpPr/>
            <p:nvPr/>
          </p:nvSpPr>
          <p:spPr>
            <a:xfrm>
              <a:off x="649097" y="2992720"/>
              <a:ext cx="892543" cy="1388724"/>
            </a:xfrm>
            <a:prstGeom prst="rect">
              <a:avLst/>
            </a:prstGeom>
            <a:solidFill>
              <a:schemeClr val="tx1"/>
            </a:solidFill>
            <a:ln w="12700" cap="flat" cmpd="sng" algn="ctr">
              <a:noFill/>
              <a:prstDash val="solid"/>
              <a:round/>
              <a:headEnd type="none" w="med" len="med"/>
              <a:tailEnd type="none" w="med" len="med"/>
            </a:ln>
            <a:effectLst/>
          </p:spPr>
          <p:style>
            <a:lnRef idx="2">
              <a:scrgbClr r="0" g="0" b="0"/>
            </a:lnRef>
            <a:fillRef idx="1">
              <a:scrgbClr r="0" g="0" b="0"/>
            </a:fillRef>
            <a:effectRef idx="0">
              <a:scrgbClr r="0" g="0" b="0"/>
            </a:effectRef>
            <a:fontRef idx="minor">
              <a:schemeClr val="lt1"/>
            </a:fontRef>
          </p:style>
          <p:txBody>
            <a:bodyPr spcFirstLastPara="0" vert="horz" wrap="square" lIns="267929" tIns="267905" rIns="267929" bIns="267905" numCol="1" spcCol="1270" anchor="ctr" anchorCtr="0">
              <a:noAutofit/>
            </a:bodyPr>
            <a:lstStyle/>
            <a:p>
              <a:pPr marL="0" marR="0" lvl="0" indent="0" algn="ctr" defTabSz="533361" rtl="0" eaLnBrk="1" fontAlgn="base" latinLnBrk="0" hangingPunct="1">
                <a:lnSpc>
                  <a:spcPct val="90000"/>
                </a:lnSpc>
                <a:spcBef>
                  <a:spcPct val="0"/>
                </a:spcBef>
                <a:spcAft>
                  <a:spcPct val="35000"/>
                </a:spcAft>
                <a:buClrTx/>
                <a:buSzTx/>
                <a:buFontTx/>
                <a:buNone/>
                <a:tabLst/>
                <a:defRPr/>
              </a:pPr>
              <a:endParaRPr kumimoji="0" lang="en-US" sz="1401" b="1" i="0" u="none" strike="noStrike" kern="1200" cap="none" spc="0" normalizeH="0" baseline="0" noProof="0">
                <a:ln>
                  <a:noFill/>
                </a:ln>
                <a:solidFill>
                  <a:srgbClr val="FFFFFF"/>
                </a:solidFill>
                <a:effectLst/>
                <a:uLnTx/>
                <a:uFillTx/>
                <a:latin typeface="Verdana"/>
                <a:ea typeface="+mn-ea"/>
                <a:cs typeface="+mn-cs"/>
              </a:endParaRPr>
            </a:p>
          </p:txBody>
        </p:sp>
        <p:grpSp>
          <p:nvGrpSpPr>
            <p:cNvPr id="14" name="Group 13">
              <a:extLst>
                <a:ext uri="{FF2B5EF4-FFF2-40B4-BE49-F238E27FC236}">
                  <a16:creationId xmlns:a16="http://schemas.microsoft.com/office/drawing/2014/main" id="{07C807FC-4B50-7660-90A8-FC66AA6120F1}"/>
                </a:ext>
              </a:extLst>
            </p:cNvPr>
            <p:cNvGrpSpPr/>
            <p:nvPr/>
          </p:nvGrpSpPr>
          <p:grpSpPr>
            <a:xfrm>
              <a:off x="927580" y="3231109"/>
              <a:ext cx="332287" cy="863136"/>
              <a:chOff x="886469" y="3328575"/>
              <a:chExt cx="207255" cy="538358"/>
            </a:xfrm>
          </p:grpSpPr>
          <p:sp>
            <p:nvSpPr>
              <p:cNvPr id="15" name="Freeform 47">
                <a:extLst>
                  <a:ext uri="{FF2B5EF4-FFF2-40B4-BE49-F238E27FC236}">
                    <a16:creationId xmlns:a16="http://schemas.microsoft.com/office/drawing/2014/main" id="{2CD58FC9-1D5A-8B8C-EEF5-E587D4F3F234}"/>
                  </a:ext>
                </a:extLst>
              </p:cNvPr>
              <p:cNvSpPr>
                <a:spLocks/>
              </p:cNvSpPr>
              <p:nvPr/>
            </p:nvSpPr>
            <p:spPr bwMode="auto">
              <a:xfrm>
                <a:off x="886469" y="3497918"/>
                <a:ext cx="207255" cy="369015"/>
              </a:xfrm>
              <a:custGeom>
                <a:avLst/>
                <a:gdLst>
                  <a:gd name="T0" fmla="*/ 57 w 109"/>
                  <a:gd name="T1" fmla="*/ 109 h 194"/>
                  <a:gd name="T2" fmla="*/ 51 w 109"/>
                  <a:gd name="T3" fmla="*/ 109 h 194"/>
                  <a:gd name="T4" fmla="*/ 51 w 109"/>
                  <a:gd name="T5" fmla="*/ 115 h 194"/>
                  <a:gd name="T6" fmla="*/ 51 w 109"/>
                  <a:gd name="T7" fmla="*/ 176 h 194"/>
                  <a:gd name="T8" fmla="*/ 45 w 109"/>
                  <a:gd name="T9" fmla="*/ 188 h 194"/>
                  <a:gd name="T10" fmla="*/ 26 w 109"/>
                  <a:gd name="T11" fmla="*/ 176 h 194"/>
                  <a:gd name="T12" fmla="*/ 26 w 109"/>
                  <a:gd name="T13" fmla="*/ 117 h 194"/>
                  <a:gd name="T14" fmla="*/ 26 w 109"/>
                  <a:gd name="T15" fmla="*/ 109 h 194"/>
                  <a:gd name="T16" fmla="*/ 17 w 109"/>
                  <a:gd name="T17" fmla="*/ 109 h 194"/>
                  <a:gd name="T18" fmla="*/ 25 w 109"/>
                  <a:gd name="T19" fmla="*/ 71 h 194"/>
                  <a:gd name="T20" fmla="*/ 27 w 109"/>
                  <a:gd name="T21" fmla="*/ 35 h 194"/>
                  <a:gd name="T22" fmla="*/ 19 w 109"/>
                  <a:gd name="T23" fmla="*/ 78 h 194"/>
                  <a:gd name="T24" fmla="*/ 18 w 109"/>
                  <a:gd name="T25" fmla="*/ 85 h 194"/>
                  <a:gd name="T26" fmla="*/ 8 w 109"/>
                  <a:gd name="T27" fmla="*/ 91 h 194"/>
                  <a:gd name="T28" fmla="*/ 0 w 109"/>
                  <a:gd name="T29" fmla="*/ 82 h 194"/>
                  <a:gd name="T30" fmla="*/ 2 w 109"/>
                  <a:gd name="T31" fmla="*/ 69 h 194"/>
                  <a:gd name="T32" fmla="*/ 11 w 109"/>
                  <a:gd name="T33" fmla="*/ 20 h 194"/>
                  <a:gd name="T34" fmla="*/ 35 w 109"/>
                  <a:gd name="T35" fmla="*/ 0 h 194"/>
                  <a:gd name="T36" fmla="*/ 75 w 109"/>
                  <a:gd name="T37" fmla="*/ 0 h 194"/>
                  <a:gd name="T38" fmla="*/ 97 w 109"/>
                  <a:gd name="T39" fmla="*/ 18 h 194"/>
                  <a:gd name="T40" fmla="*/ 108 w 109"/>
                  <a:gd name="T41" fmla="*/ 79 h 194"/>
                  <a:gd name="T42" fmla="*/ 102 w 109"/>
                  <a:gd name="T43" fmla="*/ 90 h 194"/>
                  <a:gd name="T44" fmla="*/ 90 w 109"/>
                  <a:gd name="T45" fmla="*/ 83 h 194"/>
                  <a:gd name="T46" fmla="*/ 84 w 109"/>
                  <a:gd name="T47" fmla="*/ 49 h 194"/>
                  <a:gd name="T48" fmla="*/ 80 w 109"/>
                  <a:gd name="T49" fmla="*/ 32 h 194"/>
                  <a:gd name="T50" fmla="*/ 91 w 109"/>
                  <a:gd name="T51" fmla="*/ 108 h 194"/>
                  <a:gd name="T52" fmla="*/ 82 w 109"/>
                  <a:gd name="T53" fmla="*/ 109 h 194"/>
                  <a:gd name="T54" fmla="*/ 82 w 109"/>
                  <a:gd name="T55" fmla="*/ 114 h 194"/>
                  <a:gd name="T56" fmla="*/ 82 w 109"/>
                  <a:gd name="T57" fmla="*/ 174 h 194"/>
                  <a:gd name="T58" fmla="*/ 80 w 109"/>
                  <a:gd name="T59" fmla="*/ 185 h 194"/>
                  <a:gd name="T60" fmla="*/ 68 w 109"/>
                  <a:gd name="T61" fmla="*/ 190 h 194"/>
                  <a:gd name="T62" fmla="*/ 58 w 109"/>
                  <a:gd name="T63" fmla="*/ 180 h 194"/>
                  <a:gd name="T64" fmla="*/ 57 w 109"/>
                  <a:gd name="T65" fmla="*/ 173 h 194"/>
                  <a:gd name="T66" fmla="*/ 57 w 109"/>
                  <a:gd name="T67" fmla="*/ 115 h 194"/>
                  <a:gd name="T68" fmla="*/ 57 w 109"/>
                  <a:gd name="T69" fmla="*/ 10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 h="194">
                    <a:moveTo>
                      <a:pt x="57" y="109"/>
                    </a:moveTo>
                    <a:cubicBezTo>
                      <a:pt x="55" y="109"/>
                      <a:pt x="53" y="109"/>
                      <a:pt x="51" y="109"/>
                    </a:cubicBezTo>
                    <a:cubicBezTo>
                      <a:pt x="51" y="111"/>
                      <a:pt x="51" y="113"/>
                      <a:pt x="51" y="115"/>
                    </a:cubicBezTo>
                    <a:cubicBezTo>
                      <a:pt x="51" y="135"/>
                      <a:pt x="51" y="156"/>
                      <a:pt x="51" y="176"/>
                    </a:cubicBezTo>
                    <a:cubicBezTo>
                      <a:pt x="51" y="181"/>
                      <a:pt x="50" y="185"/>
                      <a:pt x="45" y="188"/>
                    </a:cubicBezTo>
                    <a:cubicBezTo>
                      <a:pt x="36" y="194"/>
                      <a:pt x="26" y="187"/>
                      <a:pt x="26" y="176"/>
                    </a:cubicBezTo>
                    <a:cubicBezTo>
                      <a:pt x="26" y="156"/>
                      <a:pt x="26" y="137"/>
                      <a:pt x="26" y="117"/>
                    </a:cubicBezTo>
                    <a:cubicBezTo>
                      <a:pt x="26" y="115"/>
                      <a:pt x="26" y="112"/>
                      <a:pt x="26" y="109"/>
                    </a:cubicBezTo>
                    <a:cubicBezTo>
                      <a:pt x="23" y="109"/>
                      <a:pt x="20" y="109"/>
                      <a:pt x="17" y="109"/>
                    </a:cubicBezTo>
                    <a:cubicBezTo>
                      <a:pt x="20" y="96"/>
                      <a:pt x="22" y="83"/>
                      <a:pt x="25" y="71"/>
                    </a:cubicBezTo>
                    <a:cubicBezTo>
                      <a:pt x="27" y="59"/>
                      <a:pt x="28" y="47"/>
                      <a:pt x="27" y="35"/>
                    </a:cubicBezTo>
                    <a:cubicBezTo>
                      <a:pt x="25" y="49"/>
                      <a:pt x="22" y="64"/>
                      <a:pt x="19" y="78"/>
                    </a:cubicBezTo>
                    <a:cubicBezTo>
                      <a:pt x="19" y="80"/>
                      <a:pt x="19" y="83"/>
                      <a:pt x="18" y="85"/>
                    </a:cubicBezTo>
                    <a:cubicBezTo>
                      <a:pt x="16" y="89"/>
                      <a:pt x="12" y="92"/>
                      <a:pt x="8" y="91"/>
                    </a:cubicBezTo>
                    <a:cubicBezTo>
                      <a:pt x="3" y="90"/>
                      <a:pt x="0" y="87"/>
                      <a:pt x="0" y="82"/>
                    </a:cubicBezTo>
                    <a:cubicBezTo>
                      <a:pt x="0" y="77"/>
                      <a:pt x="1" y="73"/>
                      <a:pt x="2" y="69"/>
                    </a:cubicBezTo>
                    <a:cubicBezTo>
                      <a:pt x="5" y="53"/>
                      <a:pt x="8" y="36"/>
                      <a:pt x="11" y="20"/>
                    </a:cubicBezTo>
                    <a:cubicBezTo>
                      <a:pt x="13" y="7"/>
                      <a:pt x="22" y="0"/>
                      <a:pt x="35" y="0"/>
                    </a:cubicBezTo>
                    <a:cubicBezTo>
                      <a:pt x="48" y="0"/>
                      <a:pt x="61" y="0"/>
                      <a:pt x="75" y="0"/>
                    </a:cubicBezTo>
                    <a:cubicBezTo>
                      <a:pt x="86" y="0"/>
                      <a:pt x="95" y="7"/>
                      <a:pt x="97" y="18"/>
                    </a:cubicBezTo>
                    <a:cubicBezTo>
                      <a:pt x="101" y="38"/>
                      <a:pt x="104" y="59"/>
                      <a:pt x="108" y="79"/>
                    </a:cubicBezTo>
                    <a:cubicBezTo>
                      <a:pt x="109" y="85"/>
                      <a:pt x="107" y="89"/>
                      <a:pt x="102" y="90"/>
                    </a:cubicBezTo>
                    <a:cubicBezTo>
                      <a:pt x="96" y="92"/>
                      <a:pt x="92" y="90"/>
                      <a:pt x="90" y="83"/>
                    </a:cubicBezTo>
                    <a:cubicBezTo>
                      <a:pt x="88" y="72"/>
                      <a:pt x="86" y="61"/>
                      <a:pt x="84" y="49"/>
                    </a:cubicBezTo>
                    <a:cubicBezTo>
                      <a:pt x="83" y="44"/>
                      <a:pt x="82" y="38"/>
                      <a:pt x="80" y="32"/>
                    </a:cubicBezTo>
                    <a:cubicBezTo>
                      <a:pt x="79" y="59"/>
                      <a:pt x="87" y="83"/>
                      <a:pt x="91" y="108"/>
                    </a:cubicBezTo>
                    <a:cubicBezTo>
                      <a:pt x="88" y="109"/>
                      <a:pt x="85" y="109"/>
                      <a:pt x="82" y="109"/>
                    </a:cubicBezTo>
                    <a:cubicBezTo>
                      <a:pt x="82" y="111"/>
                      <a:pt x="82" y="113"/>
                      <a:pt x="82" y="114"/>
                    </a:cubicBezTo>
                    <a:cubicBezTo>
                      <a:pt x="82" y="134"/>
                      <a:pt x="82" y="154"/>
                      <a:pt x="82" y="174"/>
                    </a:cubicBezTo>
                    <a:cubicBezTo>
                      <a:pt x="82" y="178"/>
                      <a:pt x="81" y="182"/>
                      <a:pt x="80" y="185"/>
                    </a:cubicBezTo>
                    <a:cubicBezTo>
                      <a:pt x="77" y="189"/>
                      <a:pt x="73" y="191"/>
                      <a:pt x="68" y="190"/>
                    </a:cubicBezTo>
                    <a:cubicBezTo>
                      <a:pt x="63" y="189"/>
                      <a:pt x="59" y="185"/>
                      <a:pt x="58" y="180"/>
                    </a:cubicBezTo>
                    <a:cubicBezTo>
                      <a:pt x="57" y="178"/>
                      <a:pt x="57" y="175"/>
                      <a:pt x="57" y="173"/>
                    </a:cubicBezTo>
                    <a:cubicBezTo>
                      <a:pt x="57" y="153"/>
                      <a:pt x="57" y="134"/>
                      <a:pt x="57" y="115"/>
                    </a:cubicBezTo>
                    <a:cubicBezTo>
                      <a:pt x="57" y="113"/>
                      <a:pt x="57" y="111"/>
                      <a:pt x="57" y="10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16" name="Freeform 59">
                <a:extLst>
                  <a:ext uri="{FF2B5EF4-FFF2-40B4-BE49-F238E27FC236}">
                    <a16:creationId xmlns:a16="http://schemas.microsoft.com/office/drawing/2014/main" id="{F4228251-9AE4-3CD4-BD9B-8711E752C776}"/>
                  </a:ext>
                </a:extLst>
              </p:cNvPr>
              <p:cNvSpPr>
                <a:spLocks/>
              </p:cNvSpPr>
              <p:nvPr/>
            </p:nvSpPr>
            <p:spPr bwMode="auto">
              <a:xfrm>
                <a:off x="929437" y="3384180"/>
                <a:ext cx="115002" cy="107419"/>
              </a:xfrm>
              <a:custGeom>
                <a:avLst/>
                <a:gdLst>
                  <a:gd name="T0" fmla="*/ 35 w 60"/>
                  <a:gd name="T1" fmla="*/ 1 h 57"/>
                  <a:gd name="T2" fmla="*/ 60 w 60"/>
                  <a:gd name="T3" fmla="*/ 28 h 57"/>
                  <a:gd name="T4" fmla="*/ 36 w 60"/>
                  <a:gd name="T5" fmla="*/ 55 h 57"/>
                  <a:gd name="T6" fmla="*/ 3 w 60"/>
                  <a:gd name="T7" fmla="*/ 34 h 57"/>
                  <a:gd name="T8" fmla="*/ 18 w 60"/>
                  <a:gd name="T9" fmla="*/ 2 h 57"/>
                  <a:gd name="T10" fmla="*/ 23 w 60"/>
                  <a:gd name="T11" fmla="*/ 1 h 57"/>
                  <a:gd name="T12" fmla="*/ 34 w 60"/>
                  <a:gd name="T13" fmla="*/ 1 h 57"/>
                  <a:gd name="T14" fmla="*/ 35 w 60"/>
                  <a:gd name="T15" fmla="*/ 1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7">
                    <a:moveTo>
                      <a:pt x="35" y="1"/>
                    </a:moveTo>
                    <a:cubicBezTo>
                      <a:pt x="48" y="0"/>
                      <a:pt x="60" y="13"/>
                      <a:pt x="60" y="28"/>
                    </a:cubicBezTo>
                    <a:cubicBezTo>
                      <a:pt x="60" y="41"/>
                      <a:pt x="49" y="54"/>
                      <a:pt x="36" y="55"/>
                    </a:cubicBezTo>
                    <a:cubicBezTo>
                      <a:pt x="20" y="57"/>
                      <a:pt x="7" y="49"/>
                      <a:pt x="3" y="34"/>
                    </a:cubicBezTo>
                    <a:cubicBezTo>
                      <a:pt x="0" y="21"/>
                      <a:pt x="6" y="8"/>
                      <a:pt x="18" y="2"/>
                    </a:cubicBezTo>
                    <a:cubicBezTo>
                      <a:pt x="20" y="2"/>
                      <a:pt x="21" y="2"/>
                      <a:pt x="23" y="1"/>
                    </a:cubicBezTo>
                    <a:cubicBezTo>
                      <a:pt x="29" y="7"/>
                      <a:pt x="29" y="7"/>
                      <a:pt x="34" y="1"/>
                    </a:cubicBezTo>
                    <a:cubicBezTo>
                      <a:pt x="34" y="1"/>
                      <a:pt x="35" y="1"/>
                      <a:pt x="3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17" name="Freeform 66">
                <a:extLst>
                  <a:ext uri="{FF2B5EF4-FFF2-40B4-BE49-F238E27FC236}">
                    <a16:creationId xmlns:a16="http://schemas.microsoft.com/office/drawing/2014/main" id="{E226F57D-1B0E-FC58-1575-14A6947529BF}"/>
                  </a:ext>
                </a:extLst>
              </p:cNvPr>
              <p:cNvSpPr>
                <a:spLocks/>
              </p:cNvSpPr>
              <p:nvPr/>
            </p:nvSpPr>
            <p:spPr bwMode="auto">
              <a:xfrm>
                <a:off x="1006525" y="3328575"/>
                <a:ext cx="34122" cy="70770"/>
              </a:xfrm>
              <a:custGeom>
                <a:avLst/>
                <a:gdLst>
                  <a:gd name="T0" fmla="*/ 18 w 18"/>
                  <a:gd name="T1" fmla="*/ 37 h 37"/>
                  <a:gd name="T2" fmla="*/ 0 w 18"/>
                  <a:gd name="T3" fmla="*/ 18 h 37"/>
                  <a:gd name="T4" fmla="*/ 18 w 18"/>
                  <a:gd name="T5" fmla="*/ 0 h 37"/>
                  <a:gd name="T6" fmla="*/ 18 w 18"/>
                  <a:gd name="T7" fmla="*/ 37 h 37"/>
                </a:gdLst>
                <a:ahLst/>
                <a:cxnLst>
                  <a:cxn ang="0">
                    <a:pos x="T0" y="T1"/>
                  </a:cxn>
                  <a:cxn ang="0">
                    <a:pos x="T2" y="T3"/>
                  </a:cxn>
                  <a:cxn ang="0">
                    <a:pos x="T4" y="T5"/>
                  </a:cxn>
                  <a:cxn ang="0">
                    <a:pos x="T6" y="T7"/>
                  </a:cxn>
                </a:cxnLst>
                <a:rect l="0" t="0" r="r" b="b"/>
                <a:pathLst>
                  <a:path w="18" h="37">
                    <a:moveTo>
                      <a:pt x="18" y="37"/>
                    </a:moveTo>
                    <a:cubicBezTo>
                      <a:pt x="12" y="30"/>
                      <a:pt x="6" y="24"/>
                      <a:pt x="0" y="18"/>
                    </a:cubicBezTo>
                    <a:cubicBezTo>
                      <a:pt x="6" y="13"/>
                      <a:pt x="12" y="6"/>
                      <a:pt x="18" y="0"/>
                    </a:cubicBezTo>
                    <a:cubicBezTo>
                      <a:pt x="18" y="12"/>
                      <a:pt x="18" y="24"/>
                      <a:pt x="18" y="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18" name="Freeform 71">
                <a:extLst>
                  <a:ext uri="{FF2B5EF4-FFF2-40B4-BE49-F238E27FC236}">
                    <a16:creationId xmlns:a16="http://schemas.microsoft.com/office/drawing/2014/main" id="{D05725EA-814B-918D-76B4-D4BC0F292324}"/>
                  </a:ext>
                </a:extLst>
              </p:cNvPr>
              <p:cNvSpPr>
                <a:spLocks/>
              </p:cNvSpPr>
              <p:nvPr/>
            </p:nvSpPr>
            <p:spPr bwMode="auto">
              <a:xfrm>
                <a:off x="937019" y="3328575"/>
                <a:ext cx="36649" cy="45495"/>
              </a:xfrm>
              <a:custGeom>
                <a:avLst/>
                <a:gdLst>
                  <a:gd name="T0" fmla="*/ 1 w 19"/>
                  <a:gd name="T1" fmla="*/ 12 h 24"/>
                  <a:gd name="T2" fmla="*/ 0 w 19"/>
                  <a:gd name="T3" fmla="*/ 10 h 24"/>
                  <a:gd name="T4" fmla="*/ 0 w 19"/>
                  <a:gd name="T5" fmla="*/ 0 h 24"/>
                  <a:gd name="T6" fmla="*/ 10 w 19"/>
                  <a:gd name="T7" fmla="*/ 9 h 24"/>
                  <a:gd name="T8" fmla="*/ 19 w 19"/>
                  <a:gd name="T9" fmla="*/ 19 h 24"/>
                  <a:gd name="T10" fmla="*/ 13 w 19"/>
                  <a:gd name="T11" fmla="*/ 24 h 24"/>
                  <a:gd name="T12" fmla="*/ 1 w 19"/>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9" h="24">
                    <a:moveTo>
                      <a:pt x="1" y="12"/>
                    </a:moveTo>
                    <a:cubicBezTo>
                      <a:pt x="0" y="11"/>
                      <a:pt x="0" y="11"/>
                      <a:pt x="0" y="10"/>
                    </a:cubicBezTo>
                    <a:cubicBezTo>
                      <a:pt x="0" y="7"/>
                      <a:pt x="0" y="4"/>
                      <a:pt x="0" y="0"/>
                    </a:cubicBezTo>
                    <a:cubicBezTo>
                      <a:pt x="4" y="3"/>
                      <a:pt x="7" y="6"/>
                      <a:pt x="10" y="9"/>
                    </a:cubicBezTo>
                    <a:cubicBezTo>
                      <a:pt x="13" y="12"/>
                      <a:pt x="15" y="15"/>
                      <a:pt x="19" y="19"/>
                    </a:cubicBezTo>
                    <a:cubicBezTo>
                      <a:pt x="17" y="21"/>
                      <a:pt x="15" y="22"/>
                      <a:pt x="13" y="24"/>
                    </a:cubicBezTo>
                    <a:cubicBezTo>
                      <a:pt x="9" y="20"/>
                      <a:pt x="5" y="16"/>
                      <a:pt x="1"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19" name="Freeform 72">
                <a:extLst>
                  <a:ext uri="{FF2B5EF4-FFF2-40B4-BE49-F238E27FC236}">
                    <a16:creationId xmlns:a16="http://schemas.microsoft.com/office/drawing/2014/main" id="{A65ADEBF-7547-FD22-4C2F-0177721657FA}"/>
                  </a:ext>
                </a:extLst>
              </p:cNvPr>
              <p:cNvSpPr>
                <a:spLocks/>
              </p:cNvSpPr>
              <p:nvPr/>
            </p:nvSpPr>
            <p:spPr bwMode="auto">
              <a:xfrm>
                <a:off x="939547" y="3351323"/>
                <a:ext cx="22748" cy="48023"/>
              </a:xfrm>
              <a:custGeom>
                <a:avLst/>
                <a:gdLst>
                  <a:gd name="T0" fmla="*/ 0 w 12"/>
                  <a:gd name="T1" fmla="*/ 0 h 25"/>
                  <a:gd name="T2" fmla="*/ 12 w 12"/>
                  <a:gd name="T3" fmla="*/ 12 h 25"/>
                  <a:gd name="T4" fmla="*/ 0 w 12"/>
                  <a:gd name="T5" fmla="*/ 25 h 25"/>
                  <a:gd name="T6" fmla="*/ 0 w 12"/>
                  <a:gd name="T7" fmla="*/ 0 h 25"/>
                </a:gdLst>
                <a:ahLst/>
                <a:cxnLst>
                  <a:cxn ang="0">
                    <a:pos x="T0" y="T1"/>
                  </a:cxn>
                  <a:cxn ang="0">
                    <a:pos x="T2" y="T3"/>
                  </a:cxn>
                  <a:cxn ang="0">
                    <a:pos x="T4" y="T5"/>
                  </a:cxn>
                  <a:cxn ang="0">
                    <a:pos x="T6" y="T7"/>
                  </a:cxn>
                </a:cxnLst>
                <a:rect l="0" t="0" r="r" b="b"/>
                <a:pathLst>
                  <a:path w="12" h="25">
                    <a:moveTo>
                      <a:pt x="0" y="0"/>
                    </a:moveTo>
                    <a:cubicBezTo>
                      <a:pt x="4" y="4"/>
                      <a:pt x="8" y="8"/>
                      <a:pt x="12" y="12"/>
                    </a:cubicBezTo>
                    <a:cubicBezTo>
                      <a:pt x="8" y="16"/>
                      <a:pt x="4" y="20"/>
                      <a:pt x="0" y="25"/>
                    </a:cubicBezTo>
                    <a:cubicBezTo>
                      <a:pt x="0" y="16"/>
                      <a:pt x="0" y="8"/>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20" name="Freeform 73">
                <a:extLst>
                  <a:ext uri="{FF2B5EF4-FFF2-40B4-BE49-F238E27FC236}">
                    <a16:creationId xmlns:a16="http://schemas.microsoft.com/office/drawing/2014/main" id="{D1DB7ADA-D5DA-F57F-B907-159717EF21F3}"/>
                  </a:ext>
                </a:extLst>
              </p:cNvPr>
              <p:cNvSpPr>
                <a:spLocks/>
              </p:cNvSpPr>
              <p:nvPr/>
            </p:nvSpPr>
            <p:spPr bwMode="auto">
              <a:xfrm>
                <a:off x="976195" y="3348795"/>
                <a:ext cx="26539" cy="29067"/>
              </a:xfrm>
              <a:custGeom>
                <a:avLst/>
                <a:gdLst>
                  <a:gd name="T0" fmla="*/ 14 w 14"/>
                  <a:gd name="T1" fmla="*/ 7 h 15"/>
                  <a:gd name="T2" fmla="*/ 7 w 14"/>
                  <a:gd name="T3" fmla="*/ 15 h 15"/>
                  <a:gd name="T4" fmla="*/ 0 w 14"/>
                  <a:gd name="T5" fmla="*/ 8 h 15"/>
                  <a:gd name="T6" fmla="*/ 7 w 14"/>
                  <a:gd name="T7" fmla="*/ 0 h 15"/>
                  <a:gd name="T8" fmla="*/ 14 w 14"/>
                  <a:gd name="T9" fmla="*/ 7 h 15"/>
                </a:gdLst>
                <a:ahLst/>
                <a:cxnLst>
                  <a:cxn ang="0">
                    <a:pos x="T0" y="T1"/>
                  </a:cxn>
                  <a:cxn ang="0">
                    <a:pos x="T2" y="T3"/>
                  </a:cxn>
                  <a:cxn ang="0">
                    <a:pos x="T4" y="T5"/>
                  </a:cxn>
                  <a:cxn ang="0">
                    <a:pos x="T6" y="T7"/>
                  </a:cxn>
                  <a:cxn ang="0">
                    <a:pos x="T8" y="T9"/>
                  </a:cxn>
                </a:cxnLst>
                <a:rect l="0" t="0" r="r" b="b"/>
                <a:pathLst>
                  <a:path w="14" h="15">
                    <a:moveTo>
                      <a:pt x="14" y="7"/>
                    </a:moveTo>
                    <a:cubicBezTo>
                      <a:pt x="14" y="11"/>
                      <a:pt x="11" y="15"/>
                      <a:pt x="7" y="15"/>
                    </a:cubicBezTo>
                    <a:cubicBezTo>
                      <a:pt x="3" y="15"/>
                      <a:pt x="0" y="11"/>
                      <a:pt x="0" y="8"/>
                    </a:cubicBezTo>
                    <a:cubicBezTo>
                      <a:pt x="0" y="3"/>
                      <a:pt x="3" y="0"/>
                      <a:pt x="7" y="0"/>
                    </a:cubicBezTo>
                    <a:cubicBezTo>
                      <a:pt x="11" y="0"/>
                      <a:pt x="14" y="3"/>
                      <a:pt x="14"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21" name="Freeform 75">
                <a:extLst>
                  <a:ext uri="{FF2B5EF4-FFF2-40B4-BE49-F238E27FC236}">
                    <a16:creationId xmlns:a16="http://schemas.microsoft.com/office/drawing/2014/main" id="{4DEC2A76-2166-64B7-C78D-0B12301BD153}"/>
                  </a:ext>
                </a:extLst>
              </p:cNvPr>
              <p:cNvSpPr>
                <a:spLocks/>
              </p:cNvSpPr>
              <p:nvPr/>
            </p:nvSpPr>
            <p:spPr bwMode="auto">
              <a:xfrm>
                <a:off x="973668" y="3385444"/>
                <a:ext cx="22748" cy="11374"/>
              </a:xfrm>
              <a:custGeom>
                <a:avLst/>
                <a:gdLst>
                  <a:gd name="T0" fmla="*/ 12 w 12"/>
                  <a:gd name="T1" fmla="*/ 0 h 6"/>
                  <a:gd name="T2" fmla="*/ 11 w 12"/>
                  <a:gd name="T3" fmla="*/ 0 h 6"/>
                  <a:gd name="T4" fmla="*/ 0 w 12"/>
                  <a:gd name="T5" fmla="*/ 0 h 6"/>
                  <a:gd name="T6" fmla="*/ 12 w 12"/>
                  <a:gd name="T7" fmla="*/ 0 h 6"/>
                </a:gdLst>
                <a:ahLst/>
                <a:cxnLst>
                  <a:cxn ang="0">
                    <a:pos x="T0" y="T1"/>
                  </a:cxn>
                  <a:cxn ang="0">
                    <a:pos x="T2" y="T3"/>
                  </a:cxn>
                  <a:cxn ang="0">
                    <a:pos x="T4" y="T5"/>
                  </a:cxn>
                  <a:cxn ang="0">
                    <a:pos x="T6" y="T7"/>
                  </a:cxn>
                </a:cxnLst>
                <a:rect l="0" t="0" r="r" b="b"/>
                <a:pathLst>
                  <a:path w="12" h="6">
                    <a:moveTo>
                      <a:pt x="12" y="0"/>
                    </a:moveTo>
                    <a:cubicBezTo>
                      <a:pt x="12" y="0"/>
                      <a:pt x="11" y="0"/>
                      <a:pt x="11" y="0"/>
                    </a:cubicBezTo>
                    <a:cubicBezTo>
                      <a:pt x="6" y="6"/>
                      <a:pt x="6" y="6"/>
                      <a:pt x="0" y="0"/>
                    </a:cubicBezTo>
                    <a:cubicBezTo>
                      <a:pt x="4" y="0"/>
                      <a:pt x="8" y="0"/>
                      <a:pt x="1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grpSp>
      </p:grpSp>
    </p:spTree>
    <p:extLst>
      <p:ext uri="{BB962C8B-B14F-4D97-AF65-F5344CB8AC3E}">
        <p14:creationId xmlns:p14="http://schemas.microsoft.com/office/powerpoint/2010/main" val="3659737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03C2F-2898-A80E-FEC9-48F10E76343E}"/>
              </a:ext>
            </a:extLst>
          </p:cNvPr>
          <p:cNvSpPr>
            <a:spLocks noGrp="1"/>
          </p:cNvSpPr>
          <p:nvPr>
            <p:ph type="title"/>
          </p:nvPr>
        </p:nvSpPr>
        <p:spPr/>
        <p:txBody>
          <a:bodyPr/>
          <a:lstStyle/>
          <a:p>
            <a:r>
              <a:rPr lang="en-US"/>
              <a:t>Multicomponent lifestyle and dietary interventions in children with obesity</a:t>
            </a:r>
            <a:r>
              <a:rPr lang="en-US" baseline="30000"/>
              <a:t>1–3</a:t>
            </a:r>
            <a:endParaRPr lang="en-CA" baseline="30000"/>
          </a:p>
        </p:txBody>
      </p:sp>
      <p:sp>
        <p:nvSpPr>
          <p:cNvPr id="3" name="Text Placeholder 2">
            <a:extLst>
              <a:ext uri="{FF2B5EF4-FFF2-40B4-BE49-F238E27FC236}">
                <a16:creationId xmlns:a16="http://schemas.microsoft.com/office/drawing/2014/main" id="{96BC6CE8-B960-BA7C-2110-1F9DDA067F60}"/>
              </a:ext>
            </a:extLst>
          </p:cNvPr>
          <p:cNvSpPr>
            <a:spLocks noGrp="1"/>
          </p:cNvSpPr>
          <p:nvPr>
            <p:ph type="body" sz="quarter" idx="13"/>
          </p:nvPr>
        </p:nvSpPr>
        <p:spPr>
          <a:xfrm>
            <a:off x="647998" y="6081559"/>
            <a:ext cx="10383168" cy="452441"/>
          </a:xfrm>
        </p:spPr>
        <p:txBody>
          <a:bodyPr/>
          <a:lstStyle/>
          <a:p>
            <a:r>
              <a:rPr lang="en-CA" sz="1000" i="0"/>
              <a:t>1. NICE Obesity clinical guideline 2014. Available at: </a:t>
            </a:r>
            <a:r>
              <a:rPr lang="en-CA" sz="1000" i="0">
                <a:hlinkClick r:id="rId3"/>
              </a:rPr>
              <a:t>https://www.nice.org.uk/guidance/cg189</a:t>
            </a:r>
            <a:r>
              <a:rPr lang="en-CA" sz="1000" i="0"/>
              <a:t>. Accessed May 2023; 2. </a:t>
            </a:r>
            <a:r>
              <a:rPr lang="en-CA" sz="1000" i="0" err="1"/>
              <a:t>Styne</a:t>
            </a:r>
            <a:r>
              <a:rPr lang="en-CA" sz="1000" i="0"/>
              <a:t> DM et al. J Clin Endocrinol </a:t>
            </a:r>
            <a:r>
              <a:rPr lang="en-CA" sz="1000" i="0" err="1"/>
              <a:t>Metab</a:t>
            </a:r>
            <a:r>
              <a:rPr lang="en-CA" sz="1000" i="0"/>
              <a:t> 2017;102:709–757; </a:t>
            </a:r>
            <a:br>
              <a:rPr lang="en-CA" sz="1000" i="0"/>
            </a:br>
            <a:r>
              <a:rPr lang="en-CA" sz="1000" i="0"/>
              <a:t>3. </a:t>
            </a:r>
            <a:r>
              <a:rPr lang="en-CA" sz="1000" i="0" err="1"/>
              <a:t>Hampl</a:t>
            </a:r>
            <a:r>
              <a:rPr lang="en-CA" sz="1000" i="0"/>
              <a:t> SE et al. Pediatrics. 2023;151:e2022060640.</a:t>
            </a:r>
          </a:p>
        </p:txBody>
      </p:sp>
      <p:sp>
        <p:nvSpPr>
          <p:cNvPr id="4" name="Rounded Rectangle 48">
            <a:extLst>
              <a:ext uri="{FF2B5EF4-FFF2-40B4-BE49-F238E27FC236}">
                <a16:creationId xmlns:a16="http://schemas.microsoft.com/office/drawing/2014/main" id="{8973D8F6-2FE2-BFCC-4403-5ED68181FE72}"/>
              </a:ext>
            </a:extLst>
          </p:cNvPr>
          <p:cNvSpPr/>
          <p:nvPr/>
        </p:nvSpPr>
        <p:spPr>
          <a:xfrm>
            <a:off x="1046268" y="3952162"/>
            <a:ext cx="3550024" cy="1739152"/>
          </a:xfrm>
          <a:prstGeom prst="rect">
            <a:avLst/>
          </a:prstGeom>
          <a:solidFill>
            <a:schemeClr val="bg2">
              <a:lumMod val="9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chemeClr val="tx1"/>
                </a:solidFill>
                <a:effectLst/>
                <a:uLnTx/>
                <a:uFillTx/>
                <a:ea typeface="Apis For Office" panose="020B0504010101010104" pitchFamily="34" charset="0"/>
                <a:cs typeface="Calibri" panose="020F0502020204030204" pitchFamily="34" charset="0"/>
              </a:rPr>
              <a:t>↑</a:t>
            </a:r>
            <a:r>
              <a:rPr kumimoji="0" lang="en-US" sz="2400" b="1"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Physical activity</a:t>
            </a:r>
          </a:p>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and </a:t>
            </a:r>
            <a:r>
              <a:rPr kumimoji="0" lang="en-US" sz="2400" b="1" i="0" u="none" strike="noStrike" kern="1200" cap="none" spc="0" normalizeH="0" baseline="0" noProof="0">
                <a:ln>
                  <a:noFill/>
                </a:ln>
                <a:solidFill>
                  <a:schemeClr val="tx1"/>
                </a:solidFill>
                <a:effectLst/>
                <a:uLnTx/>
                <a:uFillTx/>
                <a:ea typeface="Apis For Office" panose="020B0504010101010104" pitchFamily="34" charset="0"/>
                <a:cs typeface="Calibri" panose="020F0502020204030204" pitchFamily="34" charset="0"/>
              </a:rPr>
              <a:t>↓</a:t>
            </a:r>
            <a:r>
              <a:rPr kumimoji="0" lang="en-US" sz="2400" b="1"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sedentary time</a:t>
            </a:r>
          </a:p>
        </p:txBody>
      </p:sp>
      <p:sp>
        <p:nvSpPr>
          <p:cNvPr id="5" name="Rounded Rectangle 70">
            <a:extLst>
              <a:ext uri="{FF2B5EF4-FFF2-40B4-BE49-F238E27FC236}">
                <a16:creationId xmlns:a16="http://schemas.microsoft.com/office/drawing/2014/main" id="{9B4DF016-ACB4-1E77-2059-96F9AE52D8AB}"/>
              </a:ext>
            </a:extLst>
          </p:cNvPr>
          <p:cNvSpPr/>
          <p:nvPr/>
        </p:nvSpPr>
        <p:spPr>
          <a:xfrm>
            <a:off x="7644782" y="3952163"/>
            <a:ext cx="3550024" cy="1739152"/>
          </a:xfrm>
          <a:prstGeom prst="rect">
            <a:avLst/>
          </a:prstGeom>
          <a:solidFill>
            <a:schemeClr val="bg1">
              <a:lumMod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chemeClr val="bg1"/>
                </a:solidFill>
                <a:effectLst/>
                <a:uLnTx/>
                <a:uFillTx/>
                <a:ea typeface="Apis For Office" panose="020B0504010101010104" pitchFamily="34" charset="0"/>
                <a:cs typeface="Apis For Office" panose="020B0504010101010104" pitchFamily="34" charset="0"/>
              </a:rPr>
              <a:t>Family-centered interventions</a:t>
            </a:r>
          </a:p>
        </p:txBody>
      </p:sp>
      <p:sp>
        <p:nvSpPr>
          <p:cNvPr id="6" name="Rounded Rectangle 48">
            <a:extLst>
              <a:ext uri="{FF2B5EF4-FFF2-40B4-BE49-F238E27FC236}">
                <a16:creationId xmlns:a16="http://schemas.microsoft.com/office/drawing/2014/main" id="{E87DF444-DB81-BA86-702C-C9AC15C59AA4}"/>
              </a:ext>
            </a:extLst>
          </p:cNvPr>
          <p:cNvSpPr/>
          <p:nvPr/>
        </p:nvSpPr>
        <p:spPr>
          <a:xfrm>
            <a:off x="1046268" y="2010669"/>
            <a:ext cx="3550024" cy="1739152"/>
          </a:xfrm>
          <a:prstGeom prst="rect">
            <a:avLst/>
          </a:prstGeom>
          <a:solidFill>
            <a:schemeClr val="bg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Dietary</a:t>
            </a:r>
          </a:p>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Interventions</a:t>
            </a:r>
            <a:endParaRPr kumimoji="0" lang="en-US" sz="2400" b="1"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endParaRPr>
          </a:p>
        </p:txBody>
      </p:sp>
      <p:sp>
        <p:nvSpPr>
          <p:cNvPr id="7" name="Rounded Rectangle 70">
            <a:extLst>
              <a:ext uri="{FF2B5EF4-FFF2-40B4-BE49-F238E27FC236}">
                <a16:creationId xmlns:a16="http://schemas.microsoft.com/office/drawing/2014/main" id="{45EAF406-02CB-6137-211C-3E0448138194}"/>
              </a:ext>
            </a:extLst>
          </p:cNvPr>
          <p:cNvSpPr/>
          <p:nvPr/>
        </p:nvSpPr>
        <p:spPr>
          <a:xfrm>
            <a:off x="7644782" y="2010670"/>
            <a:ext cx="3550024" cy="1739152"/>
          </a:xfrm>
          <a:prstGeom prst="rect">
            <a:avLst/>
          </a:prstGeom>
          <a:solidFill>
            <a:schemeClr val="bg1">
              <a:lumMod val="6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chemeClr val="bg1"/>
                </a:solidFill>
                <a:effectLst/>
                <a:uLnTx/>
                <a:uFillTx/>
                <a:ea typeface="Apis For Office" panose="020B0504010101010104" pitchFamily="34" charset="0"/>
                <a:cs typeface="Apis For Office" panose="020B0504010101010104" pitchFamily="34" charset="0"/>
              </a:rPr>
              <a:t>Behavioral counseling</a:t>
            </a:r>
          </a:p>
        </p:txBody>
      </p:sp>
      <p:grpSp>
        <p:nvGrpSpPr>
          <p:cNvPr id="8" name="Group 7">
            <a:extLst>
              <a:ext uri="{FF2B5EF4-FFF2-40B4-BE49-F238E27FC236}">
                <a16:creationId xmlns:a16="http://schemas.microsoft.com/office/drawing/2014/main" id="{C80C8677-1E35-6BDA-3EEB-25F0630A6DDB}"/>
              </a:ext>
            </a:extLst>
          </p:cNvPr>
          <p:cNvGrpSpPr/>
          <p:nvPr/>
        </p:nvGrpSpPr>
        <p:grpSpPr>
          <a:xfrm>
            <a:off x="4348181" y="3077863"/>
            <a:ext cx="3506339" cy="536946"/>
            <a:chOff x="4348181" y="3077863"/>
            <a:chExt cx="3506339" cy="536946"/>
          </a:xfrm>
        </p:grpSpPr>
        <p:sp>
          <p:nvSpPr>
            <p:cNvPr id="9" name="Arrow: Down 8">
              <a:extLst>
                <a:ext uri="{FF2B5EF4-FFF2-40B4-BE49-F238E27FC236}">
                  <a16:creationId xmlns:a16="http://schemas.microsoft.com/office/drawing/2014/main" id="{6B486105-8D2C-38F1-9B66-BB05F90A5980}"/>
                </a:ext>
              </a:extLst>
            </p:cNvPr>
            <p:cNvSpPr/>
            <p:nvPr/>
          </p:nvSpPr>
          <p:spPr>
            <a:xfrm rot="7209035">
              <a:off x="5021575" y="2404469"/>
              <a:ext cx="536946" cy="188373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10" name="Arrow: Down 9">
              <a:extLst>
                <a:ext uri="{FF2B5EF4-FFF2-40B4-BE49-F238E27FC236}">
                  <a16:creationId xmlns:a16="http://schemas.microsoft.com/office/drawing/2014/main" id="{148397DB-FFB1-31BD-F254-E3F0B1CE2881}"/>
                </a:ext>
              </a:extLst>
            </p:cNvPr>
            <p:cNvSpPr/>
            <p:nvPr/>
          </p:nvSpPr>
          <p:spPr>
            <a:xfrm rot="14390965" flipH="1">
              <a:off x="6644180" y="2404469"/>
              <a:ext cx="536946" cy="188373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Apis For Office"/>
                <a:ea typeface="+mn-ea"/>
                <a:cs typeface="+mn-cs"/>
              </a:endParaRPr>
            </a:p>
          </p:txBody>
        </p:sp>
      </p:grpSp>
      <p:grpSp>
        <p:nvGrpSpPr>
          <p:cNvPr id="11" name="Group 10">
            <a:extLst>
              <a:ext uri="{FF2B5EF4-FFF2-40B4-BE49-F238E27FC236}">
                <a16:creationId xmlns:a16="http://schemas.microsoft.com/office/drawing/2014/main" id="{7C46D6D6-CF4F-8EE5-DDFB-510D8CCC24DC}"/>
              </a:ext>
            </a:extLst>
          </p:cNvPr>
          <p:cNvGrpSpPr/>
          <p:nvPr/>
        </p:nvGrpSpPr>
        <p:grpSpPr>
          <a:xfrm flipV="1">
            <a:off x="4355602" y="4157548"/>
            <a:ext cx="3506339" cy="536946"/>
            <a:chOff x="4348181" y="3077863"/>
            <a:chExt cx="3506339" cy="536946"/>
          </a:xfrm>
        </p:grpSpPr>
        <p:sp>
          <p:nvSpPr>
            <p:cNvPr id="12" name="Arrow: Down 11">
              <a:extLst>
                <a:ext uri="{FF2B5EF4-FFF2-40B4-BE49-F238E27FC236}">
                  <a16:creationId xmlns:a16="http://schemas.microsoft.com/office/drawing/2014/main" id="{F4415DCD-1A32-B818-307B-90AEE452D295}"/>
                </a:ext>
              </a:extLst>
            </p:cNvPr>
            <p:cNvSpPr/>
            <p:nvPr/>
          </p:nvSpPr>
          <p:spPr>
            <a:xfrm rot="7209035">
              <a:off x="5021575" y="2404469"/>
              <a:ext cx="536946" cy="188373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13" name="Arrow: Down 12">
              <a:extLst>
                <a:ext uri="{FF2B5EF4-FFF2-40B4-BE49-F238E27FC236}">
                  <a16:creationId xmlns:a16="http://schemas.microsoft.com/office/drawing/2014/main" id="{B377A22D-04FB-30AD-50BD-943784772D20}"/>
                </a:ext>
              </a:extLst>
            </p:cNvPr>
            <p:cNvSpPr/>
            <p:nvPr/>
          </p:nvSpPr>
          <p:spPr>
            <a:xfrm rot="14390965" flipH="1">
              <a:off x="6644180" y="2404469"/>
              <a:ext cx="536946" cy="188373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Apis For Office"/>
                <a:ea typeface="+mn-ea"/>
                <a:cs typeface="+mn-cs"/>
              </a:endParaRPr>
            </a:p>
          </p:txBody>
        </p:sp>
      </p:grpSp>
      <p:grpSp>
        <p:nvGrpSpPr>
          <p:cNvPr id="16" name="Group 109">
            <a:extLst>
              <a:ext uri="{FF2B5EF4-FFF2-40B4-BE49-F238E27FC236}">
                <a16:creationId xmlns:a16="http://schemas.microsoft.com/office/drawing/2014/main" id="{849ECD5F-02DA-4B4F-B5D2-364743A2C6DB}"/>
              </a:ext>
            </a:extLst>
          </p:cNvPr>
          <p:cNvGrpSpPr>
            <a:grpSpLocks noChangeAspect="1"/>
          </p:cNvGrpSpPr>
          <p:nvPr/>
        </p:nvGrpSpPr>
        <p:grpSpPr bwMode="auto">
          <a:xfrm>
            <a:off x="5055420" y="1782910"/>
            <a:ext cx="2130233" cy="3875767"/>
            <a:chOff x="2287" y="548"/>
            <a:chExt cx="1185" cy="2156"/>
          </a:xfrm>
          <a:solidFill>
            <a:schemeClr val="accent2">
              <a:lumMod val="20000"/>
              <a:lumOff val="80000"/>
            </a:schemeClr>
          </a:solidFill>
        </p:grpSpPr>
        <p:sp>
          <p:nvSpPr>
            <p:cNvPr id="17" name="Freeform 110">
              <a:extLst>
                <a:ext uri="{FF2B5EF4-FFF2-40B4-BE49-F238E27FC236}">
                  <a16:creationId xmlns:a16="http://schemas.microsoft.com/office/drawing/2014/main" id="{4758388A-1675-4D85-B911-60D3D4B05681}"/>
                </a:ext>
              </a:extLst>
            </p:cNvPr>
            <p:cNvSpPr>
              <a:spLocks noEditPoints="1"/>
            </p:cNvSpPr>
            <p:nvPr/>
          </p:nvSpPr>
          <p:spPr bwMode="auto">
            <a:xfrm>
              <a:off x="2287" y="1002"/>
              <a:ext cx="1185" cy="1702"/>
            </a:xfrm>
            <a:custGeom>
              <a:avLst/>
              <a:gdLst>
                <a:gd name="T0" fmla="*/ 406 w 787"/>
                <a:gd name="T1" fmla="*/ 659 h 1134"/>
                <a:gd name="T2" fmla="*/ 381 w 787"/>
                <a:gd name="T3" fmla="*/ 659 h 1134"/>
                <a:gd name="T4" fmla="*/ 381 w 787"/>
                <a:gd name="T5" fmla="*/ 677 h 1134"/>
                <a:gd name="T6" fmla="*/ 381 w 787"/>
                <a:gd name="T7" fmla="*/ 1049 h 1134"/>
                <a:gd name="T8" fmla="*/ 292 w 787"/>
                <a:gd name="T9" fmla="*/ 1124 h 1134"/>
                <a:gd name="T10" fmla="*/ 230 w 787"/>
                <a:gd name="T11" fmla="*/ 1061 h 1134"/>
                <a:gd name="T12" fmla="*/ 169 w 787"/>
                <a:gd name="T13" fmla="*/ 734 h 1134"/>
                <a:gd name="T14" fmla="*/ 130 w 787"/>
                <a:gd name="T15" fmla="*/ 526 h 1134"/>
                <a:gd name="T16" fmla="*/ 125 w 787"/>
                <a:gd name="T17" fmla="*/ 519 h 1134"/>
                <a:gd name="T18" fmla="*/ 125 w 787"/>
                <a:gd name="T19" fmla="*/ 558 h 1134"/>
                <a:gd name="T20" fmla="*/ 86 w 787"/>
                <a:gd name="T21" fmla="*/ 614 h 1134"/>
                <a:gd name="T22" fmla="*/ 1 w 787"/>
                <a:gd name="T23" fmla="*/ 563 h 1134"/>
                <a:gd name="T24" fmla="*/ 58 w 787"/>
                <a:gd name="T25" fmla="*/ 196 h 1134"/>
                <a:gd name="T26" fmla="*/ 158 w 787"/>
                <a:gd name="T27" fmla="*/ 52 h 1134"/>
                <a:gd name="T28" fmla="*/ 296 w 787"/>
                <a:gd name="T29" fmla="*/ 5 h 1134"/>
                <a:gd name="T30" fmla="*/ 313 w 787"/>
                <a:gd name="T31" fmla="*/ 11 h 1134"/>
                <a:gd name="T32" fmla="*/ 463 w 787"/>
                <a:gd name="T33" fmla="*/ 15 h 1134"/>
                <a:gd name="T34" fmla="*/ 559 w 787"/>
                <a:gd name="T35" fmla="*/ 13 h 1134"/>
                <a:gd name="T36" fmla="*/ 695 w 787"/>
                <a:gd name="T37" fmla="*/ 128 h 1134"/>
                <a:gd name="T38" fmla="*/ 769 w 787"/>
                <a:gd name="T39" fmla="*/ 338 h 1134"/>
                <a:gd name="T40" fmla="*/ 787 w 787"/>
                <a:gd name="T41" fmla="*/ 556 h 1134"/>
                <a:gd name="T42" fmla="*/ 734 w 787"/>
                <a:gd name="T43" fmla="*/ 618 h 1134"/>
                <a:gd name="T44" fmla="*/ 665 w 787"/>
                <a:gd name="T45" fmla="*/ 574 h 1134"/>
                <a:gd name="T46" fmla="*/ 662 w 787"/>
                <a:gd name="T47" fmla="*/ 529 h 1134"/>
                <a:gd name="T48" fmla="*/ 659 w 787"/>
                <a:gd name="T49" fmla="*/ 516 h 1134"/>
                <a:gd name="T50" fmla="*/ 646 w 787"/>
                <a:gd name="T51" fmla="*/ 588 h 1134"/>
                <a:gd name="T52" fmla="*/ 592 w 787"/>
                <a:gd name="T53" fmla="*/ 875 h 1134"/>
                <a:gd name="T54" fmla="*/ 556 w 787"/>
                <a:gd name="T55" fmla="*/ 1072 h 1134"/>
                <a:gd name="T56" fmla="*/ 539 w 787"/>
                <a:gd name="T57" fmla="*/ 1103 h 1134"/>
                <a:gd name="T58" fmla="*/ 422 w 787"/>
                <a:gd name="T59" fmla="*/ 1101 h 1134"/>
                <a:gd name="T60" fmla="*/ 406 w 787"/>
                <a:gd name="T61" fmla="*/ 1060 h 1134"/>
                <a:gd name="T62" fmla="*/ 406 w 787"/>
                <a:gd name="T63" fmla="*/ 677 h 1134"/>
                <a:gd name="T64" fmla="*/ 406 w 787"/>
                <a:gd name="T65" fmla="*/ 659 h 1134"/>
                <a:gd name="T66" fmla="*/ 616 w 787"/>
                <a:gd name="T67" fmla="*/ 557 h 1134"/>
                <a:gd name="T68" fmla="*/ 637 w 787"/>
                <a:gd name="T69" fmla="*/ 311 h 1134"/>
                <a:gd name="T70" fmla="*/ 616 w 787"/>
                <a:gd name="T71" fmla="*/ 557 h 1134"/>
                <a:gd name="T72" fmla="*/ 167 w 787"/>
                <a:gd name="T73" fmla="*/ 554 h 1134"/>
                <a:gd name="T74" fmla="*/ 124 w 787"/>
                <a:gd name="T75" fmla="*/ 441 h 1134"/>
                <a:gd name="T76" fmla="*/ 144 w 787"/>
                <a:gd name="T77" fmla="*/ 321 h 1134"/>
                <a:gd name="T78" fmla="*/ 167 w 787"/>
                <a:gd name="T79" fmla="*/ 554 h 1134"/>
                <a:gd name="T80" fmla="*/ 627 w 787"/>
                <a:gd name="T81" fmla="*/ 300 h 1134"/>
                <a:gd name="T82" fmla="*/ 633 w 787"/>
                <a:gd name="T83" fmla="*/ 298 h 1134"/>
                <a:gd name="T84" fmla="*/ 603 w 787"/>
                <a:gd name="T85" fmla="*/ 218 h 1134"/>
                <a:gd name="T86" fmla="*/ 600 w 787"/>
                <a:gd name="T87" fmla="*/ 219 h 1134"/>
                <a:gd name="T88" fmla="*/ 611 w 787"/>
                <a:gd name="T89" fmla="*/ 260 h 1134"/>
                <a:gd name="T90" fmla="*/ 627 w 787"/>
                <a:gd name="T91" fmla="*/ 300 h 1134"/>
                <a:gd name="T92" fmla="*/ 186 w 787"/>
                <a:gd name="T93" fmla="*/ 226 h 1134"/>
                <a:gd name="T94" fmla="*/ 182 w 787"/>
                <a:gd name="T95" fmla="*/ 224 h 1134"/>
                <a:gd name="T96" fmla="*/ 154 w 787"/>
                <a:gd name="T97" fmla="*/ 298 h 1134"/>
                <a:gd name="T98" fmla="*/ 186 w 787"/>
                <a:gd name="T99" fmla="*/ 226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7" h="1134">
                  <a:moveTo>
                    <a:pt x="406" y="659"/>
                  </a:moveTo>
                  <a:cubicBezTo>
                    <a:pt x="397" y="659"/>
                    <a:pt x="390" y="659"/>
                    <a:pt x="381" y="659"/>
                  </a:cubicBezTo>
                  <a:cubicBezTo>
                    <a:pt x="381" y="665"/>
                    <a:pt x="381" y="671"/>
                    <a:pt x="381" y="677"/>
                  </a:cubicBezTo>
                  <a:cubicBezTo>
                    <a:pt x="381" y="801"/>
                    <a:pt x="381" y="925"/>
                    <a:pt x="381" y="1049"/>
                  </a:cubicBezTo>
                  <a:cubicBezTo>
                    <a:pt x="381" y="1102"/>
                    <a:pt x="343" y="1133"/>
                    <a:pt x="292" y="1124"/>
                  </a:cubicBezTo>
                  <a:cubicBezTo>
                    <a:pt x="255" y="1118"/>
                    <a:pt x="238" y="1099"/>
                    <a:pt x="230" y="1061"/>
                  </a:cubicBezTo>
                  <a:cubicBezTo>
                    <a:pt x="210" y="952"/>
                    <a:pt x="189" y="843"/>
                    <a:pt x="169" y="734"/>
                  </a:cubicBezTo>
                  <a:cubicBezTo>
                    <a:pt x="156" y="664"/>
                    <a:pt x="143" y="595"/>
                    <a:pt x="130" y="526"/>
                  </a:cubicBezTo>
                  <a:cubicBezTo>
                    <a:pt x="130" y="524"/>
                    <a:pt x="129" y="522"/>
                    <a:pt x="125" y="519"/>
                  </a:cubicBezTo>
                  <a:cubicBezTo>
                    <a:pt x="125" y="532"/>
                    <a:pt x="125" y="545"/>
                    <a:pt x="125" y="558"/>
                  </a:cubicBezTo>
                  <a:cubicBezTo>
                    <a:pt x="124" y="585"/>
                    <a:pt x="110" y="604"/>
                    <a:pt x="86" y="614"/>
                  </a:cubicBezTo>
                  <a:cubicBezTo>
                    <a:pt x="48" y="630"/>
                    <a:pt x="1" y="603"/>
                    <a:pt x="1" y="563"/>
                  </a:cubicBezTo>
                  <a:cubicBezTo>
                    <a:pt x="0" y="437"/>
                    <a:pt x="12" y="314"/>
                    <a:pt x="58" y="196"/>
                  </a:cubicBezTo>
                  <a:cubicBezTo>
                    <a:pt x="81" y="141"/>
                    <a:pt x="111" y="91"/>
                    <a:pt x="158" y="52"/>
                  </a:cubicBezTo>
                  <a:cubicBezTo>
                    <a:pt x="198" y="19"/>
                    <a:pt x="243" y="1"/>
                    <a:pt x="296" y="5"/>
                  </a:cubicBezTo>
                  <a:cubicBezTo>
                    <a:pt x="302" y="6"/>
                    <a:pt x="308" y="8"/>
                    <a:pt x="313" y="11"/>
                  </a:cubicBezTo>
                  <a:cubicBezTo>
                    <a:pt x="362" y="35"/>
                    <a:pt x="413" y="39"/>
                    <a:pt x="463" y="15"/>
                  </a:cubicBezTo>
                  <a:cubicBezTo>
                    <a:pt x="495" y="0"/>
                    <a:pt x="527" y="2"/>
                    <a:pt x="559" y="13"/>
                  </a:cubicBezTo>
                  <a:cubicBezTo>
                    <a:pt x="619" y="33"/>
                    <a:pt x="662" y="76"/>
                    <a:pt x="695" y="128"/>
                  </a:cubicBezTo>
                  <a:cubicBezTo>
                    <a:pt x="735" y="193"/>
                    <a:pt x="756" y="264"/>
                    <a:pt x="769" y="338"/>
                  </a:cubicBezTo>
                  <a:cubicBezTo>
                    <a:pt x="782" y="410"/>
                    <a:pt x="787" y="483"/>
                    <a:pt x="787" y="556"/>
                  </a:cubicBezTo>
                  <a:cubicBezTo>
                    <a:pt x="787" y="587"/>
                    <a:pt x="764" y="614"/>
                    <a:pt x="734" y="618"/>
                  </a:cubicBezTo>
                  <a:cubicBezTo>
                    <a:pt x="703" y="622"/>
                    <a:pt x="673" y="605"/>
                    <a:pt x="665" y="574"/>
                  </a:cubicBezTo>
                  <a:cubicBezTo>
                    <a:pt x="661" y="560"/>
                    <a:pt x="663" y="544"/>
                    <a:pt x="662" y="529"/>
                  </a:cubicBezTo>
                  <a:cubicBezTo>
                    <a:pt x="661" y="524"/>
                    <a:pt x="662" y="520"/>
                    <a:pt x="659" y="516"/>
                  </a:cubicBezTo>
                  <a:cubicBezTo>
                    <a:pt x="655" y="540"/>
                    <a:pt x="650" y="564"/>
                    <a:pt x="646" y="588"/>
                  </a:cubicBezTo>
                  <a:cubicBezTo>
                    <a:pt x="628" y="684"/>
                    <a:pt x="610" y="779"/>
                    <a:pt x="592" y="875"/>
                  </a:cubicBezTo>
                  <a:cubicBezTo>
                    <a:pt x="580" y="940"/>
                    <a:pt x="569" y="1006"/>
                    <a:pt x="556" y="1072"/>
                  </a:cubicBezTo>
                  <a:cubicBezTo>
                    <a:pt x="553" y="1083"/>
                    <a:pt x="547" y="1095"/>
                    <a:pt x="539" y="1103"/>
                  </a:cubicBezTo>
                  <a:cubicBezTo>
                    <a:pt x="508" y="1134"/>
                    <a:pt x="452" y="1132"/>
                    <a:pt x="422" y="1101"/>
                  </a:cubicBezTo>
                  <a:cubicBezTo>
                    <a:pt x="410" y="1090"/>
                    <a:pt x="406" y="1076"/>
                    <a:pt x="406" y="1060"/>
                  </a:cubicBezTo>
                  <a:cubicBezTo>
                    <a:pt x="406" y="932"/>
                    <a:pt x="406" y="804"/>
                    <a:pt x="406" y="677"/>
                  </a:cubicBezTo>
                  <a:cubicBezTo>
                    <a:pt x="406" y="671"/>
                    <a:pt x="406" y="665"/>
                    <a:pt x="406" y="659"/>
                  </a:cubicBezTo>
                  <a:close/>
                  <a:moveTo>
                    <a:pt x="616" y="557"/>
                  </a:moveTo>
                  <a:cubicBezTo>
                    <a:pt x="689" y="506"/>
                    <a:pt x="689" y="379"/>
                    <a:pt x="637" y="311"/>
                  </a:cubicBezTo>
                  <a:cubicBezTo>
                    <a:pt x="680" y="398"/>
                    <a:pt x="673" y="479"/>
                    <a:pt x="616" y="557"/>
                  </a:cubicBezTo>
                  <a:close/>
                  <a:moveTo>
                    <a:pt x="167" y="554"/>
                  </a:moveTo>
                  <a:cubicBezTo>
                    <a:pt x="144" y="519"/>
                    <a:pt x="128" y="483"/>
                    <a:pt x="124" y="441"/>
                  </a:cubicBezTo>
                  <a:cubicBezTo>
                    <a:pt x="120" y="399"/>
                    <a:pt x="128" y="360"/>
                    <a:pt x="144" y="321"/>
                  </a:cubicBezTo>
                  <a:cubicBezTo>
                    <a:pt x="102" y="381"/>
                    <a:pt x="98" y="501"/>
                    <a:pt x="167" y="554"/>
                  </a:cubicBezTo>
                  <a:close/>
                  <a:moveTo>
                    <a:pt x="627" y="300"/>
                  </a:moveTo>
                  <a:cubicBezTo>
                    <a:pt x="629" y="300"/>
                    <a:pt x="631" y="299"/>
                    <a:pt x="633" y="298"/>
                  </a:cubicBezTo>
                  <a:cubicBezTo>
                    <a:pt x="623" y="272"/>
                    <a:pt x="613" y="245"/>
                    <a:pt x="603" y="218"/>
                  </a:cubicBezTo>
                  <a:cubicBezTo>
                    <a:pt x="602" y="219"/>
                    <a:pt x="601" y="219"/>
                    <a:pt x="600" y="219"/>
                  </a:cubicBezTo>
                  <a:cubicBezTo>
                    <a:pt x="603" y="233"/>
                    <a:pt x="607" y="247"/>
                    <a:pt x="611" y="260"/>
                  </a:cubicBezTo>
                  <a:cubicBezTo>
                    <a:pt x="616" y="274"/>
                    <a:pt x="621" y="287"/>
                    <a:pt x="627" y="300"/>
                  </a:cubicBezTo>
                  <a:close/>
                  <a:moveTo>
                    <a:pt x="186" y="226"/>
                  </a:moveTo>
                  <a:cubicBezTo>
                    <a:pt x="185" y="225"/>
                    <a:pt x="183" y="224"/>
                    <a:pt x="182" y="224"/>
                  </a:cubicBezTo>
                  <a:cubicBezTo>
                    <a:pt x="172" y="249"/>
                    <a:pt x="163" y="273"/>
                    <a:pt x="154" y="298"/>
                  </a:cubicBezTo>
                  <a:cubicBezTo>
                    <a:pt x="177" y="278"/>
                    <a:pt x="177" y="250"/>
                    <a:pt x="186" y="2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1">
              <a:extLst>
                <a:ext uri="{FF2B5EF4-FFF2-40B4-BE49-F238E27FC236}">
                  <a16:creationId xmlns:a16="http://schemas.microsoft.com/office/drawing/2014/main" id="{0C0B41AE-FB14-4ADE-A05C-846E16590FB0}"/>
                </a:ext>
              </a:extLst>
            </p:cNvPr>
            <p:cNvSpPr>
              <a:spLocks/>
            </p:cNvSpPr>
            <p:nvPr/>
          </p:nvSpPr>
          <p:spPr bwMode="auto">
            <a:xfrm>
              <a:off x="2640" y="548"/>
              <a:ext cx="478" cy="478"/>
            </a:xfrm>
            <a:custGeom>
              <a:avLst/>
              <a:gdLst>
                <a:gd name="T0" fmla="*/ 317 w 317"/>
                <a:gd name="T1" fmla="*/ 159 h 318"/>
                <a:gd name="T2" fmla="*/ 159 w 317"/>
                <a:gd name="T3" fmla="*/ 318 h 318"/>
                <a:gd name="T4" fmla="*/ 0 w 317"/>
                <a:gd name="T5" fmla="*/ 159 h 318"/>
                <a:gd name="T6" fmla="*/ 159 w 317"/>
                <a:gd name="T7" fmla="*/ 0 h 318"/>
                <a:gd name="T8" fmla="*/ 317 w 317"/>
                <a:gd name="T9" fmla="*/ 159 h 318"/>
              </a:gdLst>
              <a:ahLst/>
              <a:cxnLst>
                <a:cxn ang="0">
                  <a:pos x="T0" y="T1"/>
                </a:cxn>
                <a:cxn ang="0">
                  <a:pos x="T2" y="T3"/>
                </a:cxn>
                <a:cxn ang="0">
                  <a:pos x="T4" y="T5"/>
                </a:cxn>
                <a:cxn ang="0">
                  <a:pos x="T6" y="T7"/>
                </a:cxn>
                <a:cxn ang="0">
                  <a:pos x="T8" y="T9"/>
                </a:cxn>
              </a:cxnLst>
              <a:rect l="0" t="0" r="r" b="b"/>
              <a:pathLst>
                <a:path w="317" h="318">
                  <a:moveTo>
                    <a:pt x="317" y="159"/>
                  </a:moveTo>
                  <a:cubicBezTo>
                    <a:pt x="317" y="246"/>
                    <a:pt x="246" y="318"/>
                    <a:pt x="159" y="318"/>
                  </a:cubicBezTo>
                  <a:cubicBezTo>
                    <a:pt x="71" y="317"/>
                    <a:pt x="0" y="250"/>
                    <a:pt x="0" y="159"/>
                  </a:cubicBezTo>
                  <a:cubicBezTo>
                    <a:pt x="0" y="66"/>
                    <a:pt x="74" y="0"/>
                    <a:pt x="159" y="0"/>
                  </a:cubicBezTo>
                  <a:cubicBezTo>
                    <a:pt x="247" y="0"/>
                    <a:pt x="317" y="72"/>
                    <a:pt x="317"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12">
              <a:extLst>
                <a:ext uri="{FF2B5EF4-FFF2-40B4-BE49-F238E27FC236}">
                  <a16:creationId xmlns:a16="http://schemas.microsoft.com/office/drawing/2014/main" id="{76631B27-193E-496B-8BA8-70B3584FCA40}"/>
                </a:ext>
              </a:extLst>
            </p:cNvPr>
            <p:cNvSpPr>
              <a:spLocks/>
            </p:cNvSpPr>
            <p:nvPr/>
          </p:nvSpPr>
          <p:spPr bwMode="auto">
            <a:xfrm>
              <a:off x="3214" y="1469"/>
              <a:ext cx="110" cy="369"/>
            </a:xfrm>
            <a:custGeom>
              <a:avLst/>
              <a:gdLst>
                <a:gd name="T0" fmla="*/ 0 w 73"/>
                <a:gd name="T1" fmla="*/ 246 h 246"/>
                <a:gd name="T2" fmla="*/ 21 w 73"/>
                <a:gd name="T3" fmla="*/ 0 h 246"/>
                <a:gd name="T4" fmla="*/ 0 w 73"/>
                <a:gd name="T5" fmla="*/ 246 h 246"/>
              </a:gdLst>
              <a:ahLst/>
              <a:cxnLst>
                <a:cxn ang="0">
                  <a:pos x="T0" y="T1"/>
                </a:cxn>
                <a:cxn ang="0">
                  <a:pos x="T2" y="T3"/>
                </a:cxn>
                <a:cxn ang="0">
                  <a:pos x="T4" y="T5"/>
                </a:cxn>
              </a:cxnLst>
              <a:rect l="0" t="0" r="r" b="b"/>
              <a:pathLst>
                <a:path w="73" h="246">
                  <a:moveTo>
                    <a:pt x="0" y="246"/>
                  </a:moveTo>
                  <a:cubicBezTo>
                    <a:pt x="57" y="168"/>
                    <a:pt x="64" y="87"/>
                    <a:pt x="21" y="0"/>
                  </a:cubicBezTo>
                  <a:cubicBezTo>
                    <a:pt x="73" y="68"/>
                    <a:pt x="73" y="195"/>
                    <a:pt x="0"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3">
              <a:extLst>
                <a:ext uri="{FF2B5EF4-FFF2-40B4-BE49-F238E27FC236}">
                  <a16:creationId xmlns:a16="http://schemas.microsoft.com/office/drawing/2014/main" id="{93046BE3-8C0C-411D-BD2A-45AD15DD5442}"/>
                </a:ext>
              </a:extLst>
            </p:cNvPr>
            <p:cNvSpPr>
              <a:spLocks/>
            </p:cNvSpPr>
            <p:nvPr/>
          </p:nvSpPr>
          <p:spPr bwMode="auto">
            <a:xfrm>
              <a:off x="2434" y="1484"/>
              <a:ext cx="104" cy="349"/>
            </a:xfrm>
            <a:custGeom>
              <a:avLst/>
              <a:gdLst>
                <a:gd name="T0" fmla="*/ 69 w 69"/>
                <a:gd name="T1" fmla="*/ 233 h 233"/>
                <a:gd name="T2" fmla="*/ 46 w 69"/>
                <a:gd name="T3" fmla="*/ 0 h 233"/>
                <a:gd name="T4" fmla="*/ 26 w 69"/>
                <a:gd name="T5" fmla="*/ 120 h 233"/>
                <a:gd name="T6" fmla="*/ 69 w 69"/>
                <a:gd name="T7" fmla="*/ 233 h 233"/>
              </a:gdLst>
              <a:ahLst/>
              <a:cxnLst>
                <a:cxn ang="0">
                  <a:pos x="T0" y="T1"/>
                </a:cxn>
                <a:cxn ang="0">
                  <a:pos x="T2" y="T3"/>
                </a:cxn>
                <a:cxn ang="0">
                  <a:pos x="T4" y="T5"/>
                </a:cxn>
                <a:cxn ang="0">
                  <a:pos x="T6" y="T7"/>
                </a:cxn>
              </a:cxnLst>
              <a:rect l="0" t="0" r="r" b="b"/>
              <a:pathLst>
                <a:path w="69" h="233">
                  <a:moveTo>
                    <a:pt x="69" y="233"/>
                  </a:moveTo>
                  <a:cubicBezTo>
                    <a:pt x="0" y="180"/>
                    <a:pt x="4" y="60"/>
                    <a:pt x="46" y="0"/>
                  </a:cubicBezTo>
                  <a:cubicBezTo>
                    <a:pt x="30" y="39"/>
                    <a:pt x="22" y="78"/>
                    <a:pt x="26" y="120"/>
                  </a:cubicBezTo>
                  <a:cubicBezTo>
                    <a:pt x="30" y="162"/>
                    <a:pt x="46" y="198"/>
                    <a:pt x="69" y="2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4">
              <a:extLst>
                <a:ext uri="{FF2B5EF4-FFF2-40B4-BE49-F238E27FC236}">
                  <a16:creationId xmlns:a16="http://schemas.microsoft.com/office/drawing/2014/main" id="{8E5AF8C8-C105-4AA5-87C3-3907E109591A}"/>
                </a:ext>
              </a:extLst>
            </p:cNvPr>
            <p:cNvSpPr>
              <a:spLocks/>
            </p:cNvSpPr>
            <p:nvPr/>
          </p:nvSpPr>
          <p:spPr bwMode="auto">
            <a:xfrm>
              <a:off x="3190" y="1329"/>
              <a:ext cx="50" cy="123"/>
            </a:xfrm>
            <a:custGeom>
              <a:avLst/>
              <a:gdLst>
                <a:gd name="T0" fmla="*/ 27 w 33"/>
                <a:gd name="T1" fmla="*/ 82 h 82"/>
                <a:gd name="T2" fmla="*/ 11 w 33"/>
                <a:gd name="T3" fmla="*/ 42 h 82"/>
                <a:gd name="T4" fmla="*/ 0 w 33"/>
                <a:gd name="T5" fmla="*/ 1 h 82"/>
                <a:gd name="T6" fmla="*/ 3 w 33"/>
                <a:gd name="T7" fmla="*/ 0 h 82"/>
                <a:gd name="T8" fmla="*/ 33 w 33"/>
                <a:gd name="T9" fmla="*/ 80 h 82"/>
                <a:gd name="T10" fmla="*/ 27 w 33"/>
                <a:gd name="T11" fmla="*/ 82 h 82"/>
              </a:gdLst>
              <a:ahLst/>
              <a:cxnLst>
                <a:cxn ang="0">
                  <a:pos x="T0" y="T1"/>
                </a:cxn>
                <a:cxn ang="0">
                  <a:pos x="T2" y="T3"/>
                </a:cxn>
                <a:cxn ang="0">
                  <a:pos x="T4" y="T5"/>
                </a:cxn>
                <a:cxn ang="0">
                  <a:pos x="T6" y="T7"/>
                </a:cxn>
                <a:cxn ang="0">
                  <a:pos x="T8" y="T9"/>
                </a:cxn>
                <a:cxn ang="0">
                  <a:pos x="T10" y="T11"/>
                </a:cxn>
              </a:cxnLst>
              <a:rect l="0" t="0" r="r" b="b"/>
              <a:pathLst>
                <a:path w="33" h="82">
                  <a:moveTo>
                    <a:pt x="27" y="82"/>
                  </a:moveTo>
                  <a:cubicBezTo>
                    <a:pt x="21" y="69"/>
                    <a:pt x="16" y="56"/>
                    <a:pt x="11" y="42"/>
                  </a:cubicBezTo>
                  <a:cubicBezTo>
                    <a:pt x="7" y="29"/>
                    <a:pt x="3" y="15"/>
                    <a:pt x="0" y="1"/>
                  </a:cubicBezTo>
                  <a:cubicBezTo>
                    <a:pt x="1" y="1"/>
                    <a:pt x="2" y="1"/>
                    <a:pt x="3" y="0"/>
                  </a:cubicBezTo>
                  <a:cubicBezTo>
                    <a:pt x="13" y="27"/>
                    <a:pt x="23" y="54"/>
                    <a:pt x="33" y="80"/>
                  </a:cubicBezTo>
                  <a:cubicBezTo>
                    <a:pt x="31" y="81"/>
                    <a:pt x="29" y="82"/>
                    <a:pt x="27"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15">
              <a:extLst>
                <a:ext uri="{FF2B5EF4-FFF2-40B4-BE49-F238E27FC236}">
                  <a16:creationId xmlns:a16="http://schemas.microsoft.com/office/drawing/2014/main" id="{347B32D6-0C06-4D0F-A6DB-EEEF6805BB09}"/>
                </a:ext>
              </a:extLst>
            </p:cNvPr>
            <p:cNvSpPr>
              <a:spLocks/>
            </p:cNvSpPr>
            <p:nvPr/>
          </p:nvSpPr>
          <p:spPr bwMode="auto">
            <a:xfrm>
              <a:off x="2518" y="1338"/>
              <a:ext cx="49" cy="111"/>
            </a:xfrm>
            <a:custGeom>
              <a:avLst/>
              <a:gdLst>
                <a:gd name="T0" fmla="*/ 32 w 32"/>
                <a:gd name="T1" fmla="*/ 2 h 74"/>
                <a:gd name="T2" fmla="*/ 0 w 32"/>
                <a:gd name="T3" fmla="*/ 74 h 74"/>
                <a:gd name="T4" fmla="*/ 28 w 32"/>
                <a:gd name="T5" fmla="*/ 0 h 74"/>
                <a:gd name="T6" fmla="*/ 32 w 32"/>
                <a:gd name="T7" fmla="*/ 2 h 74"/>
              </a:gdLst>
              <a:ahLst/>
              <a:cxnLst>
                <a:cxn ang="0">
                  <a:pos x="T0" y="T1"/>
                </a:cxn>
                <a:cxn ang="0">
                  <a:pos x="T2" y="T3"/>
                </a:cxn>
                <a:cxn ang="0">
                  <a:pos x="T4" y="T5"/>
                </a:cxn>
                <a:cxn ang="0">
                  <a:pos x="T6" y="T7"/>
                </a:cxn>
              </a:cxnLst>
              <a:rect l="0" t="0" r="r" b="b"/>
              <a:pathLst>
                <a:path w="32" h="74">
                  <a:moveTo>
                    <a:pt x="32" y="2"/>
                  </a:moveTo>
                  <a:cubicBezTo>
                    <a:pt x="23" y="26"/>
                    <a:pt x="23" y="54"/>
                    <a:pt x="0" y="74"/>
                  </a:cubicBezTo>
                  <a:cubicBezTo>
                    <a:pt x="9" y="49"/>
                    <a:pt x="18" y="25"/>
                    <a:pt x="28" y="0"/>
                  </a:cubicBezTo>
                  <a:cubicBezTo>
                    <a:pt x="29" y="0"/>
                    <a:pt x="31" y="1"/>
                    <a:pt x="3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17147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B6145-BEE7-4D40-1C4C-AF89CF132870}"/>
              </a:ext>
            </a:extLst>
          </p:cNvPr>
          <p:cNvSpPr>
            <a:spLocks noGrp="1"/>
          </p:cNvSpPr>
          <p:nvPr>
            <p:ph type="title"/>
          </p:nvPr>
        </p:nvSpPr>
        <p:spPr/>
        <p:txBody>
          <a:bodyPr/>
          <a:lstStyle/>
          <a:p>
            <a:r>
              <a:rPr lang="en-US"/>
              <a:t>Dietary recommendations in children and adolescents with obesity</a:t>
            </a:r>
            <a:endParaRPr lang="en-CA"/>
          </a:p>
        </p:txBody>
      </p:sp>
      <p:sp>
        <p:nvSpPr>
          <p:cNvPr id="3" name="Text Placeholder 2">
            <a:extLst>
              <a:ext uri="{FF2B5EF4-FFF2-40B4-BE49-F238E27FC236}">
                <a16:creationId xmlns:a16="http://schemas.microsoft.com/office/drawing/2014/main" id="{376D5DC2-735B-2349-9855-01580143B829}"/>
              </a:ext>
            </a:extLst>
          </p:cNvPr>
          <p:cNvSpPr>
            <a:spLocks noGrp="1"/>
          </p:cNvSpPr>
          <p:nvPr>
            <p:ph type="body" sz="quarter" idx="13"/>
          </p:nvPr>
        </p:nvSpPr>
        <p:spPr>
          <a:xfrm>
            <a:off x="647999" y="6210000"/>
            <a:ext cx="9929462" cy="324000"/>
          </a:xfrm>
        </p:spPr>
        <p:txBody>
          <a:bodyPr/>
          <a:lstStyle/>
          <a:p>
            <a:r>
              <a:rPr lang="en-CA" sz="1000" i="0"/>
              <a:t>AAP, American Academy of Pediatrics; ENDO, Endocrine Society.</a:t>
            </a:r>
            <a:br>
              <a:rPr lang="en-CA" sz="1000" i="0"/>
            </a:br>
            <a:r>
              <a:rPr lang="en-CA" sz="1000" i="0"/>
              <a:t>1. </a:t>
            </a:r>
            <a:r>
              <a:rPr lang="it-IT" sz="1000" i="0"/>
              <a:t>Styne DM et al. J Clin Endocrinol Metab 2017;102:709–757; 2. </a:t>
            </a:r>
            <a:r>
              <a:rPr lang="en-CA" sz="1000" i="0" err="1"/>
              <a:t>Hampl</a:t>
            </a:r>
            <a:r>
              <a:rPr lang="en-CA" sz="1000" i="0"/>
              <a:t> SE et al. Pediatrics. 2023;151:e2022060640</a:t>
            </a:r>
            <a:r>
              <a:rPr lang="it-IT" sz="1000" i="0"/>
              <a:t>.</a:t>
            </a:r>
          </a:p>
        </p:txBody>
      </p:sp>
      <p:sp>
        <p:nvSpPr>
          <p:cNvPr id="4" name="Rectangle 3">
            <a:extLst>
              <a:ext uri="{FF2B5EF4-FFF2-40B4-BE49-F238E27FC236}">
                <a16:creationId xmlns:a16="http://schemas.microsoft.com/office/drawing/2014/main" id="{03F44763-E433-01FF-4CE6-9805B9335CC3}"/>
              </a:ext>
            </a:extLst>
          </p:cNvPr>
          <p:cNvSpPr/>
          <p:nvPr/>
        </p:nvSpPr>
        <p:spPr>
          <a:xfrm>
            <a:off x="647701" y="4279685"/>
            <a:ext cx="10981635" cy="880589"/>
          </a:xfrm>
          <a:prstGeom prst="rect">
            <a:avLst/>
          </a:prstGeom>
          <a:solidFill>
            <a:schemeClr val="bg2"/>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232817" marR="0" lvl="0" algn="l" defTabSz="1219139" rtl="0" eaLnBrk="1" fontAlgn="base" latinLnBrk="0" hangingPunct="1">
              <a:lnSpc>
                <a:spcPct val="100000"/>
              </a:lnSpc>
              <a:spcBef>
                <a:spcPct val="0"/>
              </a:spcBef>
              <a:spcAft>
                <a:spcPts val="300"/>
              </a:spcAft>
              <a:buClrTx/>
              <a:buSzTx/>
              <a:tabLst/>
              <a:defRPr/>
            </a:pPr>
            <a:r>
              <a:rPr kumimoji="0" lang="en-US" sz="1700" b="0" i="0" u="none" strike="noStrike" kern="1200" cap="none" spc="0" normalizeH="0" baseline="0" noProof="0">
                <a:ln>
                  <a:noFill/>
                </a:ln>
                <a:solidFill>
                  <a:schemeClr val="tx1"/>
                </a:solidFill>
                <a:effectLst/>
                <a:uLnTx/>
                <a:uFillTx/>
                <a:ea typeface="+mn-ea"/>
                <a:cs typeface="+mn-cs"/>
              </a:rPr>
              <a:t>	Eating family meals</a:t>
            </a:r>
            <a:r>
              <a:rPr kumimoji="0" lang="en-US" sz="1700" b="0" i="0" u="none" strike="noStrike" kern="1200" cap="none" spc="0" normalizeH="0" baseline="30000" noProof="0">
                <a:ln>
                  <a:noFill/>
                </a:ln>
                <a:solidFill>
                  <a:schemeClr val="tx1"/>
                </a:solidFill>
                <a:effectLst/>
                <a:uLnTx/>
                <a:uFillTx/>
                <a:ea typeface="+mn-ea"/>
                <a:cs typeface="+mn-cs"/>
              </a:rPr>
              <a:t>2</a:t>
            </a:r>
            <a:endParaRPr kumimoji="0" lang="en-US" sz="1700" b="0" i="0" u="none" strike="noStrike" kern="1200" cap="none" spc="0" normalizeH="0" baseline="0" noProof="0">
              <a:ln>
                <a:noFill/>
              </a:ln>
              <a:solidFill>
                <a:schemeClr val="tx1"/>
              </a:solidFill>
              <a:effectLst/>
              <a:uLnTx/>
              <a:uFillTx/>
              <a:ea typeface="+mn-ea"/>
              <a:cs typeface="+mn-cs"/>
            </a:endParaRPr>
          </a:p>
          <a:p>
            <a:pPr marL="232817" marR="0" lvl="0" algn="l" defTabSz="1219139" rtl="0" eaLnBrk="1" fontAlgn="base" latinLnBrk="0" hangingPunct="1">
              <a:lnSpc>
                <a:spcPct val="100000"/>
              </a:lnSpc>
              <a:spcBef>
                <a:spcPct val="0"/>
              </a:spcBef>
              <a:spcAft>
                <a:spcPts val="300"/>
              </a:spcAft>
              <a:buClrTx/>
              <a:buSzTx/>
              <a:tabLst/>
              <a:defRPr/>
            </a:pPr>
            <a:r>
              <a:rPr kumimoji="0" lang="en-US" sz="1700" b="0" i="0" u="none" strike="noStrike" kern="1200" cap="none" spc="0" normalizeH="0" baseline="0" noProof="0">
                <a:ln>
                  <a:noFill/>
                </a:ln>
                <a:solidFill>
                  <a:schemeClr val="tx1"/>
                </a:solidFill>
                <a:effectLst/>
                <a:uLnTx/>
                <a:uFillTx/>
                <a:ea typeface="+mn-ea"/>
                <a:cs typeface="+mn-cs"/>
              </a:rPr>
              <a:t>	Avoid watching television while eating</a:t>
            </a:r>
            <a:r>
              <a:rPr kumimoji="0" lang="en-US" sz="1700" b="0" i="0" u="none" strike="noStrike" kern="1200" cap="none" spc="0" normalizeH="0" baseline="30000" noProof="0">
                <a:ln>
                  <a:noFill/>
                </a:ln>
                <a:solidFill>
                  <a:schemeClr val="tx1"/>
                </a:solidFill>
                <a:effectLst/>
                <a:uLnTx/>
                <a:uFillTx/>
                <a:ea typeface="+mn-ea"/>
                <a:cs typeface="+mn-cs"/>
              </a:rPr>
              <a:t>2</a:t>
            </a:r>
            <a:endParaRPr kumimoji="0" lang="en-US" sz="1700" b="0" i="0" u="none" strike="noStrike" kern="1200" cap="none" spc="0" normalizeH="0" baseline="0" noProof="0">
              <a:ln>
                <a:noFill/>
              </a:ln>
              <a:solidFill>
                <a:schemeClr val="tx1"/>
              </a:solidFill>
              <a:effectLst/>
              <a:uLnTx/>
              <a:uFillTx/>
              <a:ea typeface="+mn-ea"/>
              <a:cs typeface="+mn-cs"/>
            </a:endParaRPr>
          </a:p>
        </p:txBody>
      </p:sp>
      <p:sp>
        <p:nvSpPr>
          <p:cNvPr id="5" name="Rectangle 4">
            <a:extLst>
              <a:ext uri="{FF2B5EF4-FFF2-40B4-BE49-F238E27FC236}">
                <a16:creationId xmlns:a16="http://schemas.microsoft.com/office/drawing/2014/main" id="{E5F95DA6-2972-161F-0003-CDD5AD0F3F0B}"/>
              </a:ext>
            </a:extLst>
          </p:cNvPr>
          <p:cNvSpPr/>
          <p:nvPr/>
        </p:nvSpPr>
        <p:spPr>
          <a:xfrm>
            <a:off x="647701" y="3321398"/>
            <a:ext cx="10981635" cy="880589"/>
          </a:xfrm>
          <a:prstGeom prst="rect">
            <a:avLst/>
          </a:prstGeom>
          <a:solidFill>
            <a:schemeClr val="bg2"/>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232817" marR="0" lvl="0" algn="l" defTabSz="1219139" rtl="0" eaLnBrk="1" fontAlgn="base" latinLnBrk="0" hangingPunct="1">
              <a:lnSpc>
                <a:spcPct val="100000"/>
              </a:lnSpc>
              <a:spcBef>
                <a:spcPct val="0"/>
              </a:spcBef>
              <a:spcAft>
                <a:spcPts val="300"/>
              </a:spcAft>
              <a:buClrTx/>
              <a:buSzTx/>
              <a:tabLst/>
              <a:defRPr/>
            </a:pPr>
            <a:r>
              <a:rPr kumimoji="0" lang="en-US" sz="1700" b="0" i="0" u="none" strike="noStrike" kern="1200" cap="none" spc="0" normalizeH="0" baseline="0" noProof="0">
                <a:ln>
                  <a:noFill/>
                </a:ln>
                <a:solidFill>
                  <a:schemeClr val="tx1"/>
                </a:solidFill>
                <a:effectLst/>
                <a:uLnTx/>
                <a:uFillTx/>
                <a:ea typeface="+mn-ea"/>
                <a:cs typeface="+mn-cs"/>
              </a:rPr>
              <a:t>	Increased intake of dietary fiber, fruits and vegetables; eating a healthy breakfast</a:t>
            </a:r>
            <a:r>
              <a:rPr kumimoji="0" lang="en-US" sz="1700" b="0" i="0" u="none" strike="noStrike" kern="1200" cap="none" spc="0" normalizeH="0" baseline="30000" noProof="0">
                <a:ln>
                  <a:noFill/>
                </a:ln>
                <a:solidFill>
                  <a:schemeClr val="tx1"/>
                </a:solidFill>
                <a:effectLst/>
                <a:uLnTx/>
                <a:uFillTx/>
                <a:ea typeface="+mn-ea"/>
                <a:cs typeface="+mn-cs"/>
              </a:rPr>
              <a:t>1</a:t>
            </a:r>
            <a:r>
              <a:rPr kumimoji="0" lang="en-US" sz="1700" b="0" i="0" u="none" strike="noStrike" kern="1200" cap="none" spc="0" normalizeH="0" baseline="0" noProof="0">
                <a:ln>
                  <a:noFill/>
                </a:ln>
                <a:solidFill>
                  <a:schemeClr val="tx1"/>
                </a:solidFill>
                <a:effectLst/>
                <a:uLnTx/>
                <a:uFillTx/>
                <a:ea typeface="+mn-ea"/>
                <a:cs typeface="+mn-cs"/>
              </a:rPr>
              <a:t> </a:t>
            </a:r>
          </a:p>
          <a:p>
            <a:pPr marL="232817" marR="0" lvl="0" algn="l" defTabSz="1219139" rtl="0" eaLnBrk="1" fontAlgn="base" latinLnBrk="0" hangingPunct="1">
              <a:lnSpc>
                <a:spcPct val="100000"/>
              </a:lnSpc>
              <a:spcBef>
                <a:spcPct val="0"/>
              </a:spcBef>
              <a:spcAft>
                <a:spcPts val="300"/>
              </a:spcAft>
              <a:buClrTx/>
              <a:buSzTx/>
              <a:tabLst/>
              <a:defRPr/>
            </a:pPr>
            <a:r>
              <a:rPr kumimoji="0" lang="en-US" sz="1700" b="0" i="0" u="none" strike="noStrike" kern="1200" cap="none" spc="0" normalizeH="0" baseline="0" noProof="0">
                <a:ln>
                  <a:noFill/>
                </a:ln>
                <a:solidFill>
                  <a:schemeClr val="tx1"/>
                </a:solidFill>
                <a:effectLst/>
                <a:uLnTx/>
                <a:uFillTx/>
                <a:ea typeface="+mn-ea"/>
                <a:cs typeface="+mn-cs"/>
              </a:rPr>
              <a:t>	Promote diet rich in foods with low caloric density and poor in foods with high caloric density</a:t>
            </a:r>
            <a:r>
              <a:rPr kumimoji="0" lang="en-US" sz="1700" b="0" i="0" u="none" strike="noStrike" kern="1200" cap="none" spc="0" normalizeH="0" baseline="30000" noProof="0">
                <a:ln>
                  <a:noFill/>
                </a:ln>
                <a:solidFill>
                  <a:schemeClr val="tx1"/>
                </a:solidFill>
                <a:effectLst/>
                <a:uLnTx/>
                <a:uFillTx/>
                <a:ea typeface="+mn-ea"/>
                <a:cs typeface="+mn-cs"/>
              </a:rPr>
              <a:t>2</a:t>
            </a:r>
            <a:endParaRPr kumimoji="0" lang="en-US" sz="1700" b="0" i="0" u="none" strike="noStrike" kern="1200" cap="none" spc="0" normalizeH="0" baseline="0" noProof="0">
              <a:ln>
                <a:noFill/>
              </a:ln>
              <a:solidFill>
                <a:schemeClr val="tx1"/>
              </a:solidFill>
              <a:effectLst/>
              <a:uLnTx/>
              <a:uFillTx/>
              <a:ea typeface="+mn-ea"/>
              <a:cs typeface="+mn-cs"/>
            </a:endParaRPr>
          </a:p>
        </p:txBody>
      </p:sp>
      <p:sp>
        <p:nvSpPr>
          <p:cNvPr id="6" name="Rectangle 5">
            <a:extLst>
              <a:ext uri="{FF2B5EF4-FFF2-40B4-BE49-F238E27FC236}">
                <a16:creationId xmlns:a16="http://schemas.microsoft.com/office/drawing/2014/main" id="{BA54027A-5A52-CC2B-9CE6-8864D2546C91}"/>
              </a:ext>
            </a:extLst>
          </p:cNvPr>
          <p:cNvSpPr/>
          <p:nvPr/>
        </p:nvSpPr>
        <p:spPr>
          <a:xfrm>
            <a:off x="647701" y="1944290"/>
            <a:ext cx="10981635" cy="1296988"/>
          </a:xfrm>
          <a:prstGeom prst="rect">
            <a:avLst/>
          </a:prstGeom>
          <a:solidFill>
            <a:schemeClr val="bg2"/>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232817" marR="0" lvl="0" algn="l" defTabSz="1219139" rtl="0" eaLnBrk="1" fontAlgn="base" latinLnBrk="0" hangingPunct="1">
              <a:lnSpc>
                <a:spcPct val="100000"/>
              </a:lnSpc>
              <a:spcBef>
                <a:spcPct val="0"/>
              </a:spcBef>
              <a:spcAft>
                <a:spcPts val="300"/>
              </a:spcAft>
              <a:buClrTx/>
              <a:buSzTx/>
              <a:tabLst/>
              <a:defRPr/>
            </a:pPr>
            <a:r>
              <a:rPr kumimoji="0" lang="en-US" sz="1700" b="0" i="0" u="none" strike="noStrike" kern="1200" cap="none" spc="0" normalizeH="0" baseline="0" noProof="0">
                <a:ln>
                  <a:noFill/>
                </a:ln>
                <a:solidFill>
                  <a:schemeClr val="tx1"/>
                </a:solidFill>
                <a:effectLst/>
                <a:uLnTx/>
                <a:uFillTx/>
                <a:ea typeface="+mn-ea"/>
                <a:cs typeface="+mn-cs"/>
              </a:rPr>
              <a:t>	Decrease consumption of fast foods, added table sugar, high-fructose corn syrup, fruit juices,</a:t>
            </a:r>
            <a:br>
              <a:rPr kumimoji="0" lang="en-US" sz="1700" b="0" i="0" u="none" strike="noStrike" kern="1200" cap="none" spc="0" normalizeH="0" baseline="0" noProof="0">
                <a:ln>
                  <a:noFill/>
                </a:ln>
                <a:solidFill>
                  <a:schemeClr val="tx1"/>
                </a:solidFill>
                <a:effectLst/>
                <a:uLnTx/>
                <a:uFillTx/>
                <a:ea typeface="+mn-ea"/>
                <a:cs typeface="+mn-cs"/>
              </a:rPr>
            </a:br>
            <a:r>
              <a:rPr kumimoji="0" lang="en-US" sz="1700" b="0" i="0" u="none" strike="noStrike" kern="1200" cap="none" spc="0" normalizeH="0" baseline="0" noProof="0">
                <a:ln>
                  <a:noFill/>
                </a:ln>
                <a:solidFill>
                  <a:schemeClr val="tx1"/>
                </a:solidFill>
                <a:effectLst/>
                <a:uLnTx/>
                <a:uFillTx/>
                <a:ea typeface="+mn-ea"/>
                <a:cs typeface="+mn-cs"/>
              </a:rPr>
              <a:t>	high-fat, high-sodium and processed foods</a:t>
            </a:r>
            <a:r>
              <a:rPr kumimoji="0" lang="en-US" sz="1700" b="0" i="0" u="none" strike="noStrike" kern="1200" cap="none" spc="0" normalizeH="0" baseline="30000" noProof="0">
                <a:ln>
                  <a:noFill/>
                </a:ln>
                <a:solidFill>
                  <a:schemeClr val="tx1"/>
                </a:solidFill>
                <a:effectLst/>
                <a:uLnTx/>
                <a:uFillTx/>
                <a:ea typeface="+mn-ea"/>
                <a:cs typeface="+mn-cs"/>
              </a:rPr>
              <a:t>1</a:t>
            </a:r>
          </a:p>
          <a:p>
            <a:pPr marL="232817" marR="0" lvl="0" algn="l" defTabSz="1219139" rtl="0" eaLnBrk="1" fontAlgn="base" latinLnBrk="0" hangingPunct="1">
              <a:lnSpc>
                <a:spcPct val="100000"/>
              </a:lnSpc>
              <a:spcBef>
                <a:spcPct val="0"/>
              </a:spcBef>
              <a:spcAft>
                <a:spcPts val="300"/>
              </a:spcAft>
              <a:buClrTx/>
              <a:buSzTx/>
              <a:tabLst/>
              <a:defRPr/>
            </a:pPr>
            <a:r>
              <a:rPr kumimoji="0" lang="en-US" sz="1700" b="1" i="0" u="none" strike="noStrike" kern="1200" cap="none" spc="0" normalizeH="0" baseline="0" noProof="0">
                <a:ln>
                  <a:noFill/>
                </a:ln>
                <a:solidFill>
                  <a:schemeClr val="tx1"/>
                </a:solidFill>
                <a:effectLst/>
                <a:uLnTx/>
                <a:uFillTx/>
                <a:ea typeface="+mn-ea"/>
                <a:cs typeface="+mn-cs"/>
              </a:rPr>
              <a:t>	Remove all sugar-sweetened beverages from the diets of children</a:t>
            </a:r>
            <a:r>
              <a:rPr kumimoji="0" lang="en-US" sz="1700" b="1" i="0" u="none" strike="noStrike" kern="1200" cap="none" spc="0" normalizeH="0" baseline="30000" noProof="0">
                <a:ln>
                  <a:noFill/>
                </a:ln>
                <a:solidFill>
                  <a:schemeClr val="tx1"/>
                </a:solidFill>
                <a:effectLst/>
                <a:uLnTx/>
                <a:uFillTx/>
                <a:ea typeface="+mn-ea"/>
                <a:cs typeface="+mn-cs"/>
              </a:rPr>
              <a:t>2</a:t>
            </a:r>
          </a:p>
          <a:p>
            <a:pPr marL="1196975" marR="0" lvl="0" algn="l" defTabSz="1219139" rtl="0" eaLnBrk="1" fontAlgn="base" latinLnBrk="0" hangingPunct="1">
              <a:lnSpc>
                <a:spcPct val="100000"/>
              </a:lnSpc>
              <a:spcBef>
                <a:spcPct val="0"/>
              </a:spcBef>
              <a:spcAft>
                <a:spcPts val="300"/>
              </a:spcAft>
              <a:buClrTx/>
              <a:buSzTx/>
              <a:tabLst/>
              <a:defRPr/>
            </a:pPr>
            <a:r>
              <a:rPr kumimoji="0" lang="en-US" sz="1700" b="1" i="0" u="none" strike="noStrike" kern="1200" cap="none" spc="0" normalizeH="0" baseline="0" noProof="0">
                <a:ln>
                  <a:noFill/>
                </a:ln>
                <a:solidFill>
                  <a:schemeClr val="tx1"/>
                </a:solidFill>
                <a:effectLst/>
                <a:uLnTx/>
                <a:uFillTx/>
                <a:ea typeface="+mn-ea"/>
                <a:cs typeface="+mn-cs"/>
              </a:rPr>
              <a:t>The ideal beverage for children</a:t>
            </a:r>
            <a:r>
              <a:rPr lang="en-US" sz="1700" b="1">
                <a:solidFill>
                  <a:schemeClr val="tx1"/>
                </a:solidFill>
              </a:rPr>
              <a:t> </a:t>
            </a:r>
            <a:r>
              <a:rPr kumimoji="0" lang="en-US" sz="1700" b="1" i="0" u="none" strike="noStrike" kern="1200" cap="none" spc="0" normalizeH="0" baseline="0" noProof="0">
                <a:ln>
                  <a:noFill/>
                </a:ln>
                <a:solidFill>
                  <a:schemeClr val="tx1"/>
                </a:solidFill>
                <a:effectLst/>
                <a:uLnTx/>
                <a:uFillTx/>
                <a:ea typeface="+mn-ea"/>
                <a:cs typeface="+mn-cs"/>
              </a:rPr>
              <a:t>at all meals and during the day is water</a:t>
            </a:r>
            <a:r>
              <a:rPr kumimoji="0" lang="en-US" sz="1700" b="1" i="0" u="none" strike="noStrike" kern="1200" cap="none" spc="0" normalizeH="0" baseline="30000" noProof="0">
                <a:ln>
                  <a:noFill/>
                </a:ln>
                <a:solidFill>
                  <a:schemeClr val="tx1"/>
                </a:solidFill>
                <a:effectLst/>
                <a:uLnTx/>
                <a:uFillTx/>
                <a:ea typeface="+mn-ea"/>
                <a:cs typeface="+mn-cs"/>
              </a:rPr>
              <a:t>1</a:t>
            </a:r>
          </a:p>
        </p:txBody>
      </p:sp>
      <p:sp>
        <p:nvSpPr>
          <p:cNvPr id="7" name="Rectangle 6">
            <a:extLst>
              <a:ext uri="{FF2B5EF4-FFF2-40B4-BE49-F238E27FC236}">
                <a16:creationId xmlns:a16="http://schemas.microsoft.com/office/drawing/2014/main" id="{A68A3298-5C5D-3181-88B0-113BB671E24A}"/>
              </a:ext>
            </a:extLst>
          </p:cNvPr>
          <p:cNvSpPr/>
          <p:nvPr/>
        </p:nvSpPr>
        <p:spPr>
          <a:xfrm>
            <a:off x="647701" y="5237973"/>
            <a:ext cx="10981635" cy="880589"/>
          </a:xfrm>
          <a:prstGeom prst="rect">
            <a:avLst/>
          </a:prstGeom>
          <a:solidFill>
            <a:schemeClr val="bg2"/>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232817" marR="0" lvl="0" algn="l" defTabSz="1219139" rtl="0" eaLnBrk="1" fontAlgn="base" latinLnBrk="0" hangingPunct="1">
              <a:lnSpc>
                <a:spcPct val="100000"/>
              </a:lnSpc>
              <a:spcBef>
                <a:spcPct val="0"/>
              </a:spcBef>
              <a:spcAft>
                <a:spcPts val="300"/>
              </a:spcAft>
              <a:buClrTx/>
              <a:buSzTx/>
              <a:tabLst/>
              <a:defRPr/>
            </a:pPr>
            <a:r>
              <a:rPr kumimoji="0" lang="en-US" sz="1700" b="0" i="0" u="none" strike="noStrike" kern="1200" cap="none" spc="0" normalizeH="0" baseline="0" noProof="0">
                <a:ln>
                  <a:noFill/>
                </a:ln>
                <a:solidFill>
                  <a:schemeClr val="tx1"/>
                </a:solidFill>
                <a:effectLst/>
                <a:uLnTx/>
                <a:uFillTx/>
                <a:ea typeface="+mn-ea"/>
                <a:cs typeface="+mn-cs"/>
              </a:rPr>
              <a:t>	Portion control education, timely, regular meals, and avoiding constant ‘grazing’ during the day, 	recognizing eating cues in the child or adolescent’s environment; ensure availability of healthy </a:t>
            </a:r>
            <a:br>
              <a:rPr kumimoji="0" lang="en-US" sz="1700" b="0" i="0" u="none" strike="noStrike" kern="1200" cap="none" spc="0" normalizeH="0" baseline="0" noProof="0">
                <a:ln>
                  <a:noFill/>
                </a:ln>
                <a:solidFill>
                  <a:schemeClr val="tx1"/>
                </a:solidFill>
                <a:effectLst/>
                <a:uLnTx/>
                <a:uFillTx/>
                <a:ea typeface="+mn-ea"/>
                <a:cs typeface="+mn-cs"/>
              </a:rPr>
            </a:br>
            <a:r>
              <a:rPr kumimoji="0" lang="en-US" sz="1700" b="0" i="0" u="none" strike="noStrike" kern="1200" cap="none" spc="0" normalizeH="0" baseline="0" noProof="0">
                <a:ln>
                  <a:noFill/>
                </a:ln>
                <a:solidFill>
                  <a:schemeClr val="tx1"/>
                </a:solidFill>
                <a:effectLst/>
                <a:uLnTx/>
                <a:uFillTx/>
                <a:ea typeface="+mn-ea"/>
                <a:cs typeface="+mn-cs"/>
              </a:rPr>
              <a:t>	snacks</a:t>
            </a:r>
            <a:r>
              <a:rPr kumimoji="0" lang="en-US" sz="1700" b="0" i="0" u="none" strike="noStrike" kern="1200" cap="none" spc="0" normalizeH="0" baseline="30000" noProof="0">
                <a:ln>
                  <a:noFill/>
                </a:ln>
                <a:solidFill>
                  <a:schemeClr val="tx1"/>
                </a:solidFill>
                <a:effectLst/>
                <a:uLnTx/>
                <a:uFillTx/>
                <a:ea typeface="+mn-ea"/>
                <a:cs typeface="+mn-cs"/>
              </a:rPr>
              <a:t>1</a:t>
            </a:r>
            <a:endParaRPr kumimoji="0" lang="en-US" sz="1700" b="0" i="0" u="none" strike="noStrike" kern="1200" cap="none" spc="0" normalizeH="0" baseline="0" noProof="0">
              <a:ln>
                <a:noFill/>
              </a:ln>
              <a:solidFill>
                <a:schemeClr val="tx1"/>
              </a:solidFill>
              <a:effectLst/>
              <a:uLnTx/>
              <a:uFillTx/>
              <a:ea typeface="+mn-ea"/>
              <a:cs typeface="+mn-cs"/>
            </a:endParaRPr>
          </a:p>
        </p:txBody>
      </p:sp>
      <p:grpSp>
        <p:nvGrpSpPr>
          <p:cNvPr id="72" name="Group 71">
            <a:extLst>
              <a:ext uri="{FF2B5EF4-FFF2-40B4-BE49-F238E27FC236}">
                <a16:creationId xmlns:a16="http://schemas.microsoft.com/office/drawing/2014/main" id="{06EF3970-7258-7D43-E458-44B7B44DB6C0}"/>
              </a:ext>
            </a:extLst>
          </p:cNvPr>
          <p:cNvGrpSpPr/>
          <p:nvPr/>
        </p:nvGrpSpPr>
        <p:grpSpPr>
          <a:xfrm>
            <a:off x="875929" y="3347692"/>
            <a:ext cx="828000" cy="828000"/>
            <a:chOff x="422084" y="3421291"/>
            <a:chExt cx="828000" cy="828000"/>
          </a:xfrm>
        </p:grpSpPr>
        <p:sp>
          <p:nvSpPr>
            <p:cNvPr id="67" name="Oval 66">
              <a:extLst>
                <a:ext uri="{FF2B5EF4-FFF2-40B4-BE49-F238E27FC236}">
                  <a16:creationId xmlns:a16="http://schemas.microsoft.com/office/drawing/2014/main" id="{35C78D1A-6E06-8FDB-C012-550537EA67D0}"/>
                </a:ext>
              </a:extLst>
            </p:cNvPr>
            <p:cNvSpPr/>
            <p:nvPr/>
          </p:nvSpPr>
          <p:spPr>
            <a:xfrm>
              <a:off x="422084" y="3421291"/>
              <a:ext cx="828000" cy="828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Freeform 11">
              <a:extLst>
                <a:ext uri="{FF2B5EF4-FFF2-40B4-BE49-F238E27FC236}">
                  <a16:creationId xmlns:a16="http://schemas.microsoft.com/office/drawing/2014/main" id="{45490314-A1EA-676F-FC7D-750A01A33E5D}"/>
                </a:ext>
              </a:extLst>
            </p:cNvPr>
            <p:cNvSpPr>
              <a:spLocks/>
            </p:cNvSpPr>
            <p:nvPr/>
          </p:nvSpPr>
          <p:spPr bwMode="auto">
            <a:xfrm>
              <a:off x="652728" y="3603516"/>
              <a:ext cx="366713" cy="463550"/>
            </a:xfrm>
            <a:custGeom>
              <a:avLst/>
              <a:gdLst>
                <a:gd name="T0" fmla="*/ 395 w 441"/>
                <a:gd name="T1" fmla="*/ 192 h 554"/>
                <a:gd name="T2" fmla="*/ 338 w 441"/>
                <a:gd name="T3" fmla="*/ 159 h 554"/>
                <a:gd name="T4" fmla="*/ 273 w 441"/>
                <a:gd name="T5" fmla="*/ 156 h 554"/>
                <a:gd name="T6" fmla="*/ 239 w 441"/>
                <a:gd name="T7" fmla="*/ 158 h 554"/>
                <a:gd name="T8" fmla="*/ 226 w 441"/>
                <a:gd name="T9" fmla="*/ 159 h 554"/>
                <a:gd name="T10" fmla="*/ 225 w 441"/>
                <a:gd name="T11" fmla="*/ 159 h 554"/>
                <a:gd name="T12" fmla="*/ 224 w 441"/>
                <a:gd name="T13" fmla="*/ 159 h 554"/>
                <a:gd name="T14" fmla="*/ 223 w 441"/>
                <a:gd name="T15" fmla="*/ 159 h 554"/>
                <a:gd name="T16" fmla="*/ 222 w 441"/>
                <a:gd name="T17" fmla="*/ 145 h 554"/>
                <a:gd name="T18" fmla="*/ 365 w 441"/>
                <a:gd name="T19" fmla="*/ 0 h 554"/>
                <a:gd name="T20" fmla="*/ 259 w 441"/>
                <a:gd name="T21" fmla="*/ 31 h 554"/>
                <a:gd name="T22" fmla="*/ 218 w 441"/>
                <a:gd name="T23" fmla="*/ 134 h 554"/>
                <a:gd name="T24" fmla="*/ 213 w 441"/>
                <a:gd name="T25" fmla="*/ 122 h 554"/>
                <a:gd name="T26" fmla="*/ 175 w 441"/>
                <a:gd name="T27" fmla="*/ 77 h 554"/>
                <a:gd name="T28" fmla="*/ 152 w 441"/>
                <a:gd name="T29" fmla="*/ 81 h 554"/>
                <a:gd name="T30" fmla="*/ 160 w 441"/>
                <a:gd name="T31" fmla="*/ 96 h 554"/>
                <a:gd name="T32" fmla="*/ 166 w 441"/>
                <a:gd name="T33" fmla="*/ 100 h 554"/>
                <a:gd name="T34" fmla="*/ 209 w 441"/>
                <a:gd name="T35" fmla="*/ 159 h 554"/>
                <a:gd name="T36" fmla="*/ 208 w 441"/>
                <a:gd name="T37" fmla="*/ 158 h 554"/>
                <a:gd name="T38" fmla="*/ 193 w 441"/>
                <a:gd name="T39" fmla="*/ 158 h 554"/>
                <a:gd name="T40" fmla="*/ 174 w 441"/>
                <a:gd name="T41" fmla="*/ 157 h 554"/>
                <a:gd name="T42" fmla="*/ 128 w 441"/>
                <a:gd name="T43" fmla="*/ 155 h 554"/>
                <a:gd name="T44" fmla="*/ 35 w 441"/>
                <a:gd name="T45" fmla="*/ 205 h 554"/>
                <a:gd name="T46" fmla="*/ 4 w 441"/>
                <a:gd name="T47" fmla="*/ 287 h 554"/>
                <a:gd name="T48" fmla="*/ 23 w 441"/>
                <a:gd name="T49" fmla="*/ 417 h 554"/>
                <a:gd name="T50" fmla="*/ 96 w 441"/>
                <a:gd name="T51" fmla="*/ 525 h 554"/>
                <a:gd name="T52" fmla="*/ 149 w 441"/>
                <a:gd name="T53" fmla="*/ 548 h 554"/>
                <a:gd name="T54" fmla="*/ 168 w 441"/>
                <a:gd name="T55" fmla="*/ 546 h 554"/>
                <a:gd name="T56" fmla="*/ 200 w 441"/>
                <a:gd name="T57" fmla="*/ 541 h 554"/>
                <a:gd name="T58" fmla="*/ 213 w 441"/>
                <a:gd name="T59" fmla="*/ 554 h 554"/>
                <a:gd name="T60" fmla="*/ 215 w 441"/>
                <a:gd name="T61" fmla="*/ 549 h 554"/>
                <a:gd name="T62" fmla="*/ 219 w 441"/>
                <a:gd name="T63" fmla="*/ 554 h 554"/>
                <a:gd name="T64" fmla="*/ 222 w 441"/>
                <a:gd name="T65" fmla="*/ 549 h 554"/>
                <a:gd name="T66" fmla="*/ 225 w 441"/>
                <a:gd name="T67" fmla="*/ 554 h 554"/>
                <a:gd name="T68" fmla="*/ 229 w 441"/>
                <a:gd name="T69" fmla="*/ 548 h 554"/>
                <a:gd name="T70" fmla="*/ 232 w 441"/>
                <a:gd name="T71" fmla="*/ 553 h 554"/>
                <a:gd name="T72" fmla="*/ 243 w 441"/>
                <a:gd name="T73" fmla="*/ 541 h 554"/>
                <a:gd name="T74" fmla="*/ 269 w 441"/>
                <a:gd name="T75" fmla="*/ 546 h 554"/>
                <a:gd name="T76" fmla="*/ 290 w 441"/>
                <a:gd name="T77" fmla="*/ 548 h 554"/>
                <a:gd name="T78" fmla="*/ 350 w 441"/>
                <a:gd name="T79" fmla="*/ 520 h 554"/>
                <a:gd name="T80" fmla="*/ 437 w 441"/>
                <a:gd name="T81" fmla="*/ 327 h 554"/>
                <a:gd name="T82" fmla="*/ 395 w 441"/>
                <a:gd name="T83" fmla="*/ 192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1" h="554">
                  <a:moveTo>
                    <a:pt x="395" y="192"/>
                  </a:moveTo>
                  <a:cubicBezTo>
                    <a:pt x="378" y="172"/>
                    <a:pt x="358" y="161"/>
                    <a:pt x="338" y="159"/>
                  </a:cubicBezTo>
                  <a:cubicBezTo>
                    <a:pt x="316" y="156"/>
                    <a:pt x="295" y="156"/>
                    <a:pt x="273" y="156"/>
                  </a:cubicBezTo>
                  <a:cubicBezTo>
                    <a:pt x="261" y="156"/>
                    <a:pt x="250" y="157"/>
                    <a:pt x="239" y="158"/>
                  </a:cubicBezTo>
                  <a:cubicBezTo>
                    <a:pt x="234" y="158"/>
                    <a:pt x="230" y="159"/>
                    <a:pt x="226" y="159"/>
                  </a:cubicBezTo>
                  <a:cubicBezTo>
                    <a:pt x="225" y="159"/>
                    <a:pt x="225" y="159"/>
                    <a:pt x="225" y="159"/>
                  </a:cubicBezTo>
                  <a:cubicBezTo>
                    <a:pt x="224" y="159"/>
                    <a:pt x="224" y="159"/>
                    <a:pt x="224" y="159"/>
                  </a:cubicBezTo>
                  <a:cubicBezTo>
                    <a:pt x="224" y="159"/>
                    <a:pt x="224" y="159"/>
                    <a:pt x="223" y="159"/>
                  </a:cubicBezTo>
                  <a:cubicBezTo>
                    <a:pt x="223" y="154"/>
                    <a:pt x="222" y="149"/>
                    <a:pt x="222" y="145"/>
                  </a:cubicBezTo>
                  <a:cubicBezTo>
                    <a:pt x="244" y="120"/>
                    <a:pt x="366" y="177"/>
                    <a:pt x="365" y="0"/>
                  </a:cubicBezTo>
                  <a:cubicBezTo>
                    <a:pt x="326" y="0"/>
                    <a:pt x="291" y="7"/>
                    <a:pt x="259" y="31"/>
                  </a:cubicBezTo>
                  <a:cubicBezTo>
                    <a:pt x="215" y="64"/>
                    <a:pt x="239" y="132"/>
                    <a:pt x="218" y="134"/>
                  </a:cubicBezTo>
                  <a:cubicBezTo>
                    <a:pt x="216" y="128"/>
                    <a:pt x="214" y="125"/>
                    <a:pt x="213" y="122"/>
                  </a:cubicBezTo>
                  <a:cubicBezTo>
                    <a:pt x="204" y="104"/>
                    <a:pt x="191" y="89"/>
                    <a:pt x="175" y="77"/>
                  </a:cubicBezTo>
                  <a:cubicBezTo>
                    <a:pt x="166" y="72"/>
                    <a:pt x="156" y="73"/>
                    <a:pt x="152" y="81"/>
                  </a:cubicBezTo>
                  <a:cubicBezTo>
                    <a:pt x="150" y="84"/>
                    <a:pt x="151" y="91"/>
                    <a:pt x="160" y="96"/>
                  </a:cubicBezTo>
                  <a:cubicBezTo>
                    <a:pt x="162" y="97"/>
                    <a:pt x="164" y="99"/>
                    <a:pt x="166" y="100"/>
                  </a:cubicBezTo>
                  <a:cubicBezTo>
                    <a:pt x="188" y="112"/>
                    <a:pt x="201" y="134"/>
                    <a:pt x="209" y="159"/>
                  </a:cubicBezTo>
                  <a:cubicBezTo>
                    <a:pt x="209" y="158"/>
                    <a:pt x="208" y="158"/>
                    <a:pt x="208" y="158"/>
                  </a:cubicBezTo>
                  <a:cubicBezTo>
                    <a:pt x="202" y="158"/>
                    <a:pt x="198" y="158"/>
                    <a:pt x="193" y="158"/>
                  </a:cubicBezTo>
                  <a:cubicBezTo>
                    <a:pt x="187" y="157"/>
                    <a:pt x="180" y="157"/>
                    <a:pt x="174" y="157"/>
                  </a:cubicBezTo>
                  <a:cubicBezTo>
                    <a:pt x="159" y="156"/>
                    <a:pt x="143" y="155"/>
                    <a:pt x="128" y="155"/>
                  </a:cubicBezTo>
                  <a:cubicBezTo>
                    <a:pt x="89" y="156"/>
                    <a:pt x="57" y="173"/>
                    <a:pt x="35" y="205"/>
                  </a:cubicBezTo>
                  <a:cubicBezTo>
                    <a:pt x="17" y="231"/>
                    <a:pt x="6" y="259"/>
                    <a:pt x="4" y="287"/>
                  </a:cubicBezTo>
                  <a:cubicBezTo>
                    <a:pt x="0" y="333"/>
                    <a:pt x="7" y="377"/>
                    <a:pt x="23" y="417"/>
                  </a:cubicBezTo>
                  <a:cubicBezTo>
                    <a:pt x="38" y="455"/>
                    <a:pt x="63" y="492"/>
                    <a:pt x="96" y="525"/>
                  </a:cubicBezTo>
                  <a:cubicBezTo>
                    <a:pt x="111" y="541"/>
                    <a:pt x="129" y="548"/>
                    <a:pt x="149" y="548"/>
                  </a:cubicBezTo>
                  <a:cubicBezTo>
                    <a:pt x="155" y="548"/>
                    <a:pt x="162" y="548"/>
                    <a:pt x="168" y="546"/>
                  </a:cubicBezTo>
                  <a:cubicBezTo>
                    <a:pt x="179" y="544"/>
                    <a:pt x="190" y="542"/>
                    <a:pt x="200" y="541"/>
                  </a:cubicBezTo>
                  <a:cubicBezTo>
                    <a:pt x="213" y="554"/>
                    <a:pt x="213" y="554"/>
                    <a:pt x="213" y="554"/>
                  </a:cubicBezTo>
                  <a:cubicBezTo>
                    <a:pt x="215" y="549"/>
                    <a:pt x="215" y="549"/>
                    <a:pt x="215" y="549"/>
                  </a:cubicBezTo>
                  <a:cubicBezTo>
                    <a:pt x="219" y="554"/>
                    <a:pt x="219" y="554"/>
                    <a:pt x="219" y="554"/>
                  </a:cubicBezTo>
                  <a:cubicBezTo>
                    <a:pt x="222" y="549"/>
                    <a:pt x="222" y="549"/>
                    <a:pt x="222" y="549"/>
                  </a:cubicBezTo>
                  <a:cubicBezTo>
                    <a:pt x="225" y="554"/>
                    <a:pt x="225" y="554"/>
                    <a:pt x="225" y="554"/>
                  </a:cubicBezTo>
                  <a:cubicBezTo>
                    <a:pt x="229" y="548"/>
                    <a:pt x="229" y="548"/>
                    <a:pt x="229" y="548"/>
                  </a:cubicBezTo>
                  <a:cubicBezTo>
                    <a:pt x="232" y="553"/>
                    <a:pt x="232" y="553"/>
                    <a:pt x="232" y="553"/>
                  </a:cubicBezTo>
                  <a:cubicBezTo>
                    <a:pt x="243" y="541"/>
                    <a:pt x="243" y="541"/>
                    <a:pt x="243" y="541"/>
                  </a:cubicBezTo>
                  <a:cubicBezTo>
                    <a:pt x="252" y="542"/>
                    <a:pt x="260" y="543"/>
                    <a:pt x="269" y="546"/>
                  </a:cubicBezTo>
                  <a:cubicBezTo>
                    <a:pt x="276" y="547"/>
                    <a:pt x="283" y="548"/>
                    <a:pt x="290" y="548"/>
                  </a:cubicBezTo>
                  <a:cubicBezTo>
                    <a:pt x="312" y="548"/>
                    <a:pt x="332" y="539"/>
                    <a:pt x="350" y="520"/>
                  </a:cubicBezTo>
                  <a:cubicBezTo>
                    <a:pt x="403" y="465"/>
                    <a:pt x="432" y="400"/>
                    <a:pt x="437" y="327"/>
                  </a:cubicBezTo>
                  <a:cubicBezTo>
                    <a:pt x="441" y="274"/>
                    <a:pt x="427" y="228"/>
                    <a:pt x="395" y="19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7069A44-852F-3A8E-9BCB-035485AFD028}"/>
              </a:ext>
            </a:extLst>
          </p:cNvPr>
          <p:cNvGrpSpPr/>
          <p:nvPr/>
        </p:nvGrpSpPr>
        <p:grpSpPr>
          <a:xfrm>
            <a:off x="875929" y="4305979"/>
            <a:ext cx="828000" cy="828000"/>
            <a:chOff x="-64885" y="2507138"/>
            <a:chExt cx="828000" cy="828000"/>
          </a:xfrm>
        </p:grpSpPr>
        <p:sp>
          <p:nvSpPr>
            <p:cNvPr id="69" name="Oval 68">
              <a:extLst>
                <a:ext uri="{FF2B5EF4-FFF2-40B4-BE49-F238E27FC236}">
                  <a16:creationId xmlns:a16="http://schemas.microsoft.com/office/drawing/2014/main" id="{AA897A46-9468-6D95-C7D6-C3CFDD05D49C}"/>
                </a:ext>
              </a:extLst>
            </p:cNvPr>
            <p:cNvSpPr/>
            <p:nvPr/>
          </p:nvSpPr>
          <p:spPr>
            <a:xfrm>
              <a:off x="-64885" y="2507138"/>
              <a:ext cx="828000" cy="828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4" name="Group 43">
              <a:extLst>
                <a:ext uri="{FF2B5EF4-FFF2-40B4-BE49-F238E27FC236}">
                  <a16:creationId xmlns:a16="http://schemas.microsoft.com/office/drawing/2014/main" id="{CDCADC7E-D5EA-1788-1EA4-AFFA8CABE534}"/>
                </a:ext>
              </a:extLst>
            </p:cNvPr>
            <p:cNvGrpSpPr/>
            <p:nvPr/>
          </p:nvGrpSpPr>
          <p:grpSpPr>
            <a:xfrm>
              <a:off x="-5398" y="2580412"/>
              <a:ext cx="709027" cy="452852"/>
              <a:chOff x="4970206" y="2015806"/>
              <a:chExt cx="737268" cy="478518"/>
            </a:xfrm>
            <a:solidFill>
              <a:schemeClr val="accent1"/>
            </a:solidFill>
          </p:grpSpPr>
          <p:sp>
            <p:nvSpPr>
              <p:cNvPr id="45" name="Freeform 23">
                <a:extLst>
                  <a:ext uri="{FF2B5EF4-FFF2-40B4-BE49-F238E27FC236}">
                    <a16:creationId xmlns:a16="http://schemas.microsoft.com/office/drawing/2014/main" id="{9DF7646A-D91C-C1FB-0C32-7B1193A3B901}"/>
                  </a:ext>
                </a:extLst>
              </p:cNvPr>
              <p:cNvSpPr>
                <a:spLocks noEditPoints="1"/>
              </p:cNvSpPr>
              <p:nvPr/>
            </p:nvSpPr>
            <p:spPr bwMode="auto">
              <a:xfrm>
                <a:off x="5175190" y="2114601"/>
                <a:ext cx="325285" cy="236571"/>
              </a:xfrm>
              <a:custGeom>
                <a:avLst/>
                <a:gdLst>
                  <a:gd name="T0" fmla="*/ 346 w 433"/>
                  <a:gd name="T1" fmla="*/ 14 h 315"/>
                  <a:gd name="T2" fmla="*/ 313 w 433"/>
                  <a:gd name="T3" fmla="*/ 34 h 315"/>
                  <a:gd name="T4" fmla="*/ 62 w 433"/>
                  <a:gd name="T5" fmla="*/ 46 h 315"/>
                  <a:gd name="T6" fmla="*/ 28 w 433"/>
                  <a:gd name="T7" fmla="*/ 60 h 315"/>
                  <a:gd name="T8" fmla="*/ 28 w 433"/>
                  <a:gd name="T9" fmla="*/ 66 h 315"/>
                  <a:gd name="T10" fmla="*/ 62 w 433"/>
                  <a:gd name="T11" fmla="*/ 81 h 315"/>
                  <a:gd name="T12" fmla="*/ 275 w 433"/>
                  <a:gd name="T13" fmla="*/ 97 h 315"/>
                  <a:gd name="T14" fmla="*/ 372 w 433"/>
                  <a:gd name="T15" fmla="*/ 81 h 315"/>
                  <a:gd name="T16" fmla="*/ 410 w 433"/>
                  <a:gd name="T17" fmla="*/ 66 h 315"/>
                  <a:gd name="T18" fmla="*/ 395 w 433"/>
                  <a:gd name="T19" fmla="*/ 53 h 315"/>
                  <a:gd name="T20" fmla="*/ 404 w 433"/>
                  <a:gd name="T21" fmla="*/ 33 h 315"/>
                  <a:gd name="T22" fmla="*/ 432 w 433"/>
                  <a:gd name="T23" fmla="*/ 68 h 315"/>
                  <a:gd name="T24" fmla="*/ 342 w 433"/>
                  <a:gd name="T25" fmla="*/ 265 h 315"/>
                  <a:gd name="T26" fmla="*/ 127 w 433"/>
                  <a:gd name="T27" fmla="*/ 284 h 315"/>
                  <a:gd name="T28" fmla="*/ 3 w 433"/>
                  <a:gd name="T29" fmla="*/ 62 h 315"/>
                  <a:gd name="T30" fmla="*/ 24 w 433"/>
                  <a:gd name="T31" fmla="*/ 35 h 315"/>
                  <a:gd name="T32" fmla="*/ 133 w 433"/>
                  <a:gd name="T33" fmla="*/ 7 h 315"/>
                  <a:gd name="T34" fmla="*/ 341 w 433"/>
                  <a:gd name="T35" fmla="*/ 12 h 315"/>
                  <a:gd name="T36" fmla="*/ 346 w 433"/>
                  <a:gd name="T37" fmla="*/ 14 h 315"/>
                  <a:gd name="T38" fmla="*/ 43 w 433"/>
                  <a:gd name="T39" fmla="*/ 99 h 315"/>
                  <a:gd name="T40" fmla="*/ 37 w 433"/>
                  <a:gd name="T41" fmla="*/ 100 h 315"/>
                  <a:gd name="T42" fmla="*/ 33 w 433"/>
                  <a:gd name="T43" fmla="*/ 112 h 315"/>
                  <a:gd name="T44" fmla="*/ 45 w 433"/>
                  <a:gd name="T45" fmla="*/ 158 h 315"/>
                  <a:gd name="T46" fmla="*/ 107 w 433"/>
                  <a:gd name="T47" fmla="*/ 244 h 315"/>
                  <a:gd name="T48" fmla="*/ 119 w 433"/>
                  <a:gd name="T49" fmla="*/ 245 h 315"/>
                  <a:gd name="T50" fmla="*/ 117 w 433"/>
                  <a:gd name="T51" fmla="*/ 232 h 315"/>
                  <a:gd name="T52" fmla="*/ 107 w 433"/>
                  <a:gd name="T53" fmla="*/ 223 h 315"/>
                  <a:gd name="T54" fmla="*/ 49 w 433"/>
                  <a:gd name="T55" fmla="*/ 114 h 315"/>
                  <a:gd name="T56" fmla="*/ 43 w 433"/>
                  <a:gd name="T57" fmla="*/ 99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3" h="315">
                    <a:moveTo>
                      <a:pt x="346" y="14"/>
                    </a:moveTo>
                    <a:cubicBezTo>
                      <a:pt x="338" y="38"/>
                      <a:pt x="338" y="37"/>
                      <a:pt x="313" y="34"/>
                    </a:cubicBezTo>
                    <a:cubicBezTo>
                      <a:pt x="229" y="25"/>
                      <a:pt x="145" y="24"/>
                      <a:pt x="62" y="46"/>
                    </a:cubicBezTo>
                    <a:cubicBezTo>
                      <a:pt x="50" y="50"/>
                      <a:pt x="39" y="55"/>
                      <a:pt x="28" y="60"/>
                    </a:cubicBezTo>
                    <a:cubicBezTo>
                      <a:pt x="28" y="62"/>
                      <a:pt x="28" y="64"/>
                      <a:pt x="28" y="66"/>
                    </a:cubicBezTo>
                    <a:cubicBezTo>
                      <a:pt x="39" y="71"/>
                      <a:pt x="50" y="78"/>
                      <a:pt x="62" y="81"/>
                    </a:cubicBezTo>
                    <a:cubicBezTo>
                      <a:pt x="132" y="100"/>
                      <a:pt x="203" y="102"/>
                      <a:pt x="275" y="97"/>
                    </a:cubicBezTo>
                    <a:cubicBezTo>
                      <a:pt x="308" y="94"/>
                      <a:pt x="340" y="87"/>
                      <a:pt x="372" y="81"/>
                    </a:cubicBezTo>
                    <a:cubicBezTo>
                      <a:pt x="384" y="79"/>
                      <a:pt x="395" y="72"/>
                      <a:pt x="410" y="66"/>
                    </a:cubicBezTo>
                    <a:cubicBezTo>
                      <a:pt x="403" y="60"/>
                      <a:pt x="400" y="57"/>
                      <a:pt x="395" y="53"/>
                    </a:cubicBezTo>
                    <a:cubicBezTo>
                      <a:pt x="398" y="47"/>
                      <a:pt x="401" y="40"/>
                      <a:pt x="404" y="33"/>
                    </a:cubicBezTo>
                    <a:cubicBezTo>
                      <a:pt x="424" y="38"/>
                      <a:pt x="433" y="49"/>
                      <a:pt x="432" y="68"/>
                    </a:cubicBezTo>
                    <a:cubicBezTo>
                      <a:pt x="430" y="146"/>
                      <a:pt x="409" y="218"/>
                      <a:pt x="342" y="265"/>
                    </a:cubicBezTo>
                    <a:cubicBezTo>
                      <a:pt x="275" y="312"/>
                      <a:pt x="202" y="315"/>
                      <a:pt x="127" y="284"/>
                    </a:cubicBezTo>
                    <a:cubicBezTo>
                      <a:pt x="38" y="247"/>
                      <a:pt x="0" y="143"/>
                      <a:pt x="3" y="62"/>
                    </a:cubicBezTo>
                    <a:cubicBezTo>
                      <a:pt x="3" y="48"/>
                      <a:pt x="13" y="41"/>
                      <a:pt x="24" y="35"/>
                    </a:cubicBezTo>
                    <a:cubicBezTo>
                      <a:pt x="58" y="16"/>
                      <a:pt x="95" y="11"/>
                      <a:pt x="133" y="7"/>
                    </a:cubicBezTo>
                    <a:cubicBezTo>
                      <a:pt x="202" y="0"/>
                      <a:pt x="272" y="1"/>
                      <a:pt x="341" y="12"/>
                    </a:cubicBezTo>
                    <a:cubicBezTo>
                      <a:pt x="342" y="13"/>
                      <a:pt x="343" y="13"/>
                      <a:pt x="346" y="14"/>
                    </a:cubicBezTo>
                    <a:close/>
                    <a:moveTo>
                      <a:pt x="43" y="99"/>
                    </a:moveTo>
                    <a:cubicBezTo>
                      <a:pt x="41" y="99"/>
                      <a:pt x="39" y="99"/>
                      <a:pt x="37" y="100"/>
                    </a:cubicBezTo>
                    <a:cubicBezTo>
                      <a:pt x="35" y="104"/>
                      <a:pt x="32" y="108"/>
                      <a:pt x="33" y="112"/>
                    </a:cubicBezTo>
                    <a:cubicBezTo>
                      <a:pt x="37" y="128"/>
                      <a:pt x="41" y="143"/>
                      <a:pt x="45" y="158"/>
                    </a:cubicBezTo>
                    <a:cubicBezTo>
                      <a:pt x="55" y="194"/>
                      <a:pt x="78" y="221"/>
                      <a:pt x="107" y="244"/>
                    </a:cubicBezTo>
                    <a:cubicBezTo>
                      <a:pt x="109" y="246"/>
                      <a:pt x="115" y="245"/>
                      <a:pt x="119" y="245"/>
                    </a:cubicBezTo>
                    <a:cubicBezTo>
                      <a:pt x="118" y="241"/>
                      <a:pt x="119" y="235"/>
                      <a:pt x="117" y="232"/>
                    </a:cubicBezTo>
                    <a:cubicBezTo>
                      <a:pt x="115" y="228"/>
                      <a:pt x="110" y="226"/>
                      <a:pt x="107" y="223"/>
                    </a:cubicBezTo>
                    <a:cubicBezTo>
                      <a:pt x="75" y="194"/>
                      <a:pt x="57" y="157"/>
                      <a:pt x="49" y="114"/>
                    </a:cubicBezTo>
                    <a:cubicBezTo>
                      <a:pt x="48" y="109"/>
                      <a:pt x="45" y="104"/>
                      <a:pt x="43"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6">
                <a:extLst>
                  <a:ext uri="{FF2B5EF4-FFF2-40B4-BE49-F238E27FC236}">
                    <a16:creationId xmlns:a16="http://schemas.microsoft.com/office/drawing/2014/main" id="{9ED30942-98C8-2435-EF63-97AC639055C4}"/>
                  </a:ext>
                </a:extLst>
              </p:cNvPr>
              <p:cNvSpPr>
                <a:spLocks/>
              </p:cNvSpPr>
              <p:nvPr/>
            </p:nvSpPr>
            <p:spPr bwMode="auto">
              <a:xfrm>
                <a:off x="5394286" y="2269851"/>
                <a:ext cx="237915" cy="223801"/>
              </a:xfrm>
              <a:custGeom>
                <a:avLst/>
                <a:gdLst>
                  <a:gd name="T0" fmla="*/ 145 w 317"/>
                  <a:gd name="T1" fmla="*/ 262 h 298"/>
                  <a:gd name="T2" fmla="*/ 137 w 317"/>
                  <a:gd name="T3" fmla="*/ 250 h 298"/>
                  <a:gd name="T4" fmla="*/ 41 w 317"/>
                  <a:gd name="T5" fmla="*/ 250 h 298"/>
                  <a:gd name="T6" fmla="*/ 19 w 317"/>
                  <a:gd name="T7" fmla="*/ 234 h 298"/>
                  <a:gd name="T8" fmla="*/ 39 w 317"/>
                  <a:gd name="T9" fmla="*/ 214 h 298"/>
                  <a:gd name="T10" fmla="*/ 135 w 317"/>
                  <a:gd name="T11" fmla="*/ 214 h 298"/>
                  <a:gd name="T12" fmla="*/ 145 w 317"/>
                  <a:gd name="T13" fmla="*/ 200 h 298"/>
                  <a:gd name="T14" fmla="*/ 80 w 317"/>
                  <a:gd name="T15" fmla="*/ 200 h 298"/>
                  <a:gd name="T16" fmla="*/ 22 w 317"/>
                  <a:gd name="T17" fmla="*/ 200 h 298"/>
                  <a:gd name="T18" fmla="*/ 0 w 317"/>
                  <a:gd name="T19" fmla="*/ 182 h 298"/>
                  <a:gd name="T20" fmla="*/ 22 w 317"/>
                  <a:gd name="T21" fmla="*/ 163 h 298"/>
                  <a:gd name="T22" fmla="*/ 135 w 317"/>
                  <a:gd name="T23" fmla="*/ 163 h 298"/>
                  <a:gd name="T24" fmla="*/ 145 w 317"/>
                  <a:gd name="T25" fmla="*/ 151 h 298"/>
                  <a:gd name="T26" fmla="*/ 58 w 317"/>
                  <a:gd name="T27" fmla="*/ 151 h 298"/>
                  <a:gd name="T28" fmla="*/ 29 w 317"/>
                  <a:gd name="T29" fmla="*/ 150 h 298"/>
                  <a:gd name="T30" fmla="*/ 9 w 317"/>
                  <a:gd name="T31" fmla="*/ 131 h 298"/>
                  <a:gd name="T32" fmla="*/ 30 w 317"/>
                  <a:gd name="T33" fmla="*/ 114 h 298"/>
                  <a:gd name="T34" fmla="*/ 197 w 317"/>
                  <a:gd name="T35" fmla="*/ 114 h 298"/>
                  <a:gd name="T36" fmla="*/ 218 w 317"/>
                  <a:gd name="T37" fmla="*/ 114 h 298"/>
                  <a:gd name="T38" fmla="*/ 176 w 317"/>
                  <a:gd name="T39" fmla="*/ 75 h 298"/>
                  <a:gd name="T40" fmla="*/ 145 w 317"/>
                  <a:gd name="T41" fmla="*/ 47 h 298"/>
                  <a:gd name="T42" fmla="*/ 140 w 317"/>
                  <a:gd name="T43" fmla="*/ 14 h 298"/>
                  <a:gd name="T44" fmla="*/ 174 w 317"/>
                  <a:gd name="T45" fmla="*/ 8 h 298"/>
                  <a:gd name="T46" fmla="*/ 199 w 317"/>
                  <a:gd name="T47" fmla="*/ 29 h 298"/>
                  <a:gd name="T48" fmla="*/ 306 w 317"/>
                  <a:gd name="T49" fmla="*/ 121 h 298"/>
                  <a:gd name="T50" fmla="*/ 317 w 317"/>
                  <a:gd name="T51" fmla="*/ 145 h 298"/>
                  <a:gd name="T52" fmla="*/ 316 w 317"/>
                  <a:gd name="T53" fmla="*/ 275 h 298"/>
                  <a:gd name="T54" fmla="*/ 293 w 317"/>
                  <a:gd name="T55" fmla="*/ 298 h 298"/>
                  <a:gd name="T56" fmla="*/ 93 w 317"/>
                  <a:gd name="T57" fmla="*/ 298 h 298"/>
                  <a:gd name="T58" fmla="*/ 70 w 317"/>
                  <a:gd name="T59" fmla="*/ 280 h 298"/>
                  <a:gd name="T60" fmla="*/ 94 w 317"/>
                  <a:gd name="T61" fmla="*/ 262 h 298"/>
                  <a:gd name="T62" fmla="*/ 145 w 317"/>
                  <a:gd name="T63" fmla="*/ 262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7" h="298">
                    <a:moveTo>
                      <a:pt x="145" y="262"/>
                    </a:moveTo>
                    <a:cubicBezTo>
                      <a:pt x="149" y="253"/>
                      <a:pt x="146" y="250"/>
                      <a:pt x="137" y="250"/>
                    </a:cubicBezTo>
                    <a:cubicBezTo>
                      <a:pt x="105" y="250"/>
                      <a:pt x="73" y="250"/>
                      <a:pt x="41" y="250"/>
                    </a:cubicBezTo>
                    <a:cubicBezTo>
                      <a:pt x="30" y="250"/>
                      <a:pt x="21" y="247"/>
                      <a:pt x="19" y="234"/>
                    </a:cubicBezTo>
                    <a:cubicBezTo>
                      <a:pt x="17" y="222"/>
                      <a:pt x="25" y="214"/>
                      <a:pt x="39" y="214"/>
                    </a:cubicBezTo>
                    <a:cubicBezTo>
                      <a:pt x="71" y="214"/>
                      <a:pt x="103" y="214"/>
                      <a:pt x="135" y="214"/>
                    </a:cubicBezTo>
                    <a:cubicBezTo>
                      <a:pt x="145" y="214"/>
                      <a:pt x="149" y="212"/>
                      <a:pt x="145" y="200"/>
                    </a:cubicBezTo>
                    <a:cubicBezTo>
                      <a:pt x="124" y="200"/>
                      <a:pt x="102" y="200"/>
                      <a:pt x="80" y="200"/>
                    </a:cubicBezTo>
                    <a:cubicBezTo>
                      <a:pt x="61" y="200"/>
                      <a:pt x="42" y="200"/>
                      <a:pt x="22" y="200"/>
                    </a:cubicBezTo>
                    <a:cubicBezTo>
                      <a:pt x="7" y="200"/>
                      <a:pt x="0" y="194"/>
                      <a:pt x="0" y="182"/>
                    </a:cubicBezTo>
                    <a:cubicBezTo>
                      <a:pt x="0" y="170"/>
                      <a:pt x="7" y="163"/>
                      <a:pt x="22" y="163"/>
                    </a:cubicBezTo>
                    <a:cubicBezTo>
                      <a:pt x="60" y="163"/>
                      <a:pt x="97" y="163"/>
                      <a:pt x="135" y="163"/>
                    </a:cubicBezTo>
                    <a:cubicBezTo>
                      <a:pt x="143" y="163"/>
                      <a:pt x="149" y="163"/>
                      <a:pt x="145" y="151"/>
                    </a:cubicBezTo>
                    <a:cubicBezTo>
                      <a:pt x="117" y="151"/>
                      <a:pt x="87" y="151"/>
                      <a:pt x="58" y="151"/>
                    </a:cubicBezTo>
                    <a:cubicBezTo>
                      <a:pt x="49" y="151"/>
                      <a:pt x="39" y="151"/>
                      <a:pt x="29" y="150"/>
                    </a:cubicBezTo>
                    <a:cubicBezTo>
                      <a:pt x="16" y="150"/>
                      <a:pt x="8" y="143"/>
                      <a:pt x="9" y="131"/>
                    </a:cubicBezTo>
                    <a:cubicBezTo>
                      <a:pt x="11" y="120"/>
                      <a:pt x="17" y="114"/>
                      <a:pt x="30" y="114"/>
                    </a:cubicBezTo>
                    <a:cubicBezTo>
                      <a:pt x="85" y="114"/>
                      <a:pt x="141" y="114"/>
                      <a:pt x="197" y="114"/>
                    </a:cubicBezTo>
                    <a:cubicBezTo>
                      <a:pt x="202" y="114"/>
                      <a:pt x="208" y="114"/>
                      <a:pt x="218" y="114"/>
                    </a:cubicBezTo>
                    <a:cubicBezTo>
                      <a:pt x="202" y="99"/>
                      <a:pt x="189" y="87"/>
                      <a:pt x="176" y="75"/>
                    </a:cubicBezTo>
                    <a:cubicBezTo>
                      <a:pt x="166" y="65"/>
                      <a:pt x="155" y="56"/>
                      <a:pt x="145" y="47"/>
                    </a:cubicBezTo>
                    <a:cubicBezTo>
                      <a:pt x="134" y="37"/>
                      <a:pt x="132" y="24"/>
                      <a:pt x="140" y="14"/>
                    </a:cubicBezTo>
                    <a:cubicBezTo>
                      <a:pt x="147" y="3"/>
                      <a:pt x="163" y="0"/>
                      <a:pt x="174" y="8"/>
                    </a:cubicBezTo>
                    <a:cubicBezTo>
                      <a:pt x="183" y="14"/>
                      <a:pt x="191" y="22"/>
                      <a:pt x="199" y="29"/>
                    </a:cubicBezTo>
                    <a:cubicBezTo>
                      <a:pt x="234" y="59"/>
                      <a:pt x="270" y="90"/>
                      <a:pt x="306" y="121"/>
                    </a:cubicBezTo>
                    <a:cubicBezTo>
                      <a:pt x="314" y="127"/>
                      <a:pt x="317" y="135"/>
                      <a:pt x="317" y="145"/>
                    </a:cubicBezTo>
                    <a:cubicBezTo>
                      <a:pt x="316" y="189"/>
                      <a:pt x="316" y="232"/>
                      <a:pt x="316" y="275"/>
                    </a:cubicBezTo>
                    <a:cubicBezTo>
                      <a:pt x="316" y="293"/>
                      <a:pt x="311" y="298"/>
                      <a:pt x="293" y="298"/>
                    </a:cubicBezTo>
                    <a:cubicBezTo>
                      <a:pt x="227" y="298"/>
                      <a:pt x="160" y="298"/>
                      <a:pt x="93" y="298"/>
                    </a:cubicBezTo>
                    <a:cubicBezTo>
                      <a:pt x="78" y="298"/>
                      <a:pt x="70" y="292"/>
                      <a:pt x="70" y="280"/>
                    </a:cubicBezTo>
                    <a:cubicBezTo>
                      <a:pt x="70" y="268"/>
                      <a:pt x="78" y="262"/>
                      <a:pt x="94" y="262"/>
                    </a:cubicBezTo>
                    <a:cubicBezTo>
                      <a:pt x="111" y="262"/>
                      <a:pt x="128" y="262"/>
                      <a:pt x="145" y="2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7">
                <a:extLst>
                  <a:ext uri="{FF2B5EF4-FFF2-40B4-BE49-F238E27FC236}">
                    <a16:creationId xmlns:a16="http://schemas.microsoft.com/office/drawing/2014/main" id="{BD233EFB-FF56-8F6E-D131-D04342BBA66D}"/>
                  </a:ext>
                </a:extLst>
              </p:cNvPr>
              <p:cNvSpPr>
                <a:spLocks/>
              </p:cNvSpPr>
              <p:nvPr/>
            </p:nvSpPr>
            <p:spPr bwMode="auto">
              <a:xfrm>
                <a:off x="5046151" y="2270523"/>
                <a:ext cx="240603" cy="223129"/>
              </a:xfrm>
              <a:custGeom>
                <a:avLst/>
                <a:gdLst>
                  <a:gd name="T0" fmla="*/ 168 w 320"/>
                  <a:gd name="T1" fmla="*/ 254 h 297"/>
                  <a:gd name="T2" fmla="*/ 180 w 320"/>
                  <a:gd name="T3" fmla="*/ 261 h 297"/>
                  <a:gd name="T4" fmla="*/ 226 w 320"/>
                  <a:gd name="T5" fmla="*/ 261 h 297"/>
                  <a:gd name="T6" fmla="*/ 246 w 320"/>
                  <a:gd name="T7" fmla="*/ 278 h 297"/>
                  <a:gd name="T8" fmla="*/ 226 w 320"/>
                  <a:gd name="T9" fmla="*/ 297 h 297"/>
                  <a:gd name="T10" fmla="*/ 21 w 320"/>
                  <a:gd name="T11" fmla="*/ 297 h 297"/>
                  <a:gd name="T12" fmla="*/ 0 w 320"/>
                  <a:gd name="T13" fmla="*/ 276 h 297"/>
                  <a:gd name="T14" fmla="*/ 1 w 320"/>
                  <a:gd name="T15" fmla="*/ 138 h 297"/>
                  <a:gd name="T16" fmla="*/ 8 w 320"/>
                  <a:gd name="T17" fmla="*/ 122 h 297"/>
                  <a:gd name="T18" fmla="*/ 141 w 320"/>
                  <a:gd name="T19" fmla="*/ 10 h 297"/>
                  <a:gd name="T20" fmla="*/ 175 w 320"/>
                  <a:gd name="T21" fmla="*/ 10 h 297"/>
                  <a:gd name="T22" fmla="*/ 171 w 320"/>
                  <a:gd name="T23" fmla="*/ 45 h 297"/>
                  <a:gd name="T24" fmla="*/ 117 w 320"/>
                  <a:gd name="T25" fmla="*/ 94 h 297"/>
                  <a:gd name="T26" fmla="*/ 97 w 320"/>
                  <a:gd name="T27" fmla="*/ 106 h 297"/>
                  <a:gd name="T28" fmla="*/ 102 w 320"/>
                  <a:gd name="T29" fmla="*/ 114 h 297"/>
                  <a:gd name="T30" fmla="*/ 139 w 320"/>
                  <a:gd name="T31" fmla="*/ 114 h 297"/>
                  <a:gd name="T32" fmla="*/ 287 w 320"/>
                  <a:gd name="T33" fmla="*/ 113 h 297"/>
                  <a:gd name="T34" fmla="*/ 307 w 320"/>
                  <a:gd name="T35" fmla="*/ 131 h 297"/>
                  <a:gd name="T36" fmla="*/ 287 w 320"/>
                  <a:gd name="T37" fmla="*/ 149 h 297"/>
                  <a:gd name="T38" fmla="*/ 195 w 320"/>
                  <a:gd name="T39" fmla="*/ 149 h 297"/>
                  <a:gd name="T40" fmla="*/ 171 w 320"/>
                  <a:gd name="T41" fmla="*/ 149 h 297"/>
                  <a:gd name="T42" fmla="*/ 181 w 320"/>
                  <a:gd name="T43" fmla="*/ 162 h 297"/>
                  <a:gd name="T44" fmla="*/ 295 w 320"/>
                  <a:gd name="T45" fmla="*/ 162 h 297"/>
                  <a:gd name="T46" fmla="*/ 316 w 320"/>
                  <a:gd name="T47" fmla="*/ 175 h 297"/>
                  <a:gd name="T48" fmla="*/ 296 w 320"/>
                  <a:gd name="T49" fmla="*/ 199 h 297"/>
                  <a:gd name="T50" fmla="*/ 189 w 320"/>
                  <a:gd name="T51" fmla="*/ 199 h 297"/>
                  <a:gd name="T52" fmla="*/ 172 w 320"/>
                  <a:gd name="T53" fmla="*/ 199 h 297"/>
                  <a:gd name="T54" fmla="*/ 181 w 320"/>
                  <a:gd name="T55" fmla="*/ 213 h 297"/>
                  <a:gd name="T56" fmla="*/ 276 w 320"/>
                  <a:gd name="T57" fmla="*/ 213 h 297"/>
                  <a:gd name="T58" fmla="*/ 298 w 320"/>
                  <a:gd name="T59" fmla="*/ 230 h 297"/>
                  <a:gd name="T60" fmla="*/ 276 w 320"/>
                  <a:gd name="T61" fmla="*/ 249 h 297"/>
                  <a:gd name="T62" fmla="*/ 172 w 320"/>
                  <a:gd name="T63" fmla="*/ 249 h 297"/>
                  <a:gd name="T64" fmla="*/ 168 w 320"/>
                  <a:gd name="T65" fmla="*/ 25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297">
                    <a:moveTo>
                      <a:pt x="168" y="254"/>
                    </a:moveTo>
                    <a:cubicBezTo>
                      <a:pt x="172" y="256"/>
                      <a:pt x="176" y="261"/>
                      <a:pt x="180" y="261"/>
                    </a:cubicBezTo>
                    <a:cubicBezTo>
                      <a:pt x="195" y="262"/>
                      <a:pt x="210" y="262"/>
                      <a:pt x="226" y="261"/>
                    </a:cubicBezTo>
                    <a:cubicBezTo>
                      <a:pt x="238" y="261"/>
                      <a:pt x="245" y="267"/>
                      <a:pt x="246" y="278"/>
                    </a:cubicBezTo>
                    <a:cubicBezTo>
                      <a:pt x="247" y="289"/>
                      <a:pt x="239" y="297"/>
                      <a:pt x="226" y="297"/>
                    </a:cubicBezTo>
                    <a:cubicBezTo>
                      <a:pt x="157" y="297"/>
                      <a:pt x="89" y="297"/>
                      <a:pt x="21" y="297"/>
                    </a:cubicBezTo>
                    <a:cubicBezTo>
                      <a:pt x="6" y="297"/>
                      <a:pt x="0" y="291"/>
                      <a:pt x="0" y="276"/>
                    </a:cubicBezTo>
                    <a:cubicBezTo>
                      <a:pt x="0" y="230"/>
                      <a:pt x="0" y="184"/>
                      <a:pt x="1" y="138"/>
                    </a:cubicBezTo>
                    <a:cubicBezTo>
                      <a:pt x="1" y="132"/>
                      <a:pt x="4" y="126"/>
                      <a:pt x="8" y="122"/>
                    </a:cubicBezTo>
                    <a:cubicBezTo>
                      <a:pt x="52" y="84"/>
                      <a:pt x="96" y="47"/>
                      <a:pt x="141" y="10"/>
                    </a:cubicBezTo>
                    <a:cubicBezTo>
                      <a:pt x="152" y="0"/>
                      <a:pt x="167" y="1"/>
                      <a:pt x="175" y="10"/>
                    </a:cubicBezTo>
                    <a:cubicBezTo>
                      <a:pt x="183" y="19"/>
                      <a:pt x="182" y="35"/>
                      <a:pt x="171" y="45"/>
                    </a:cubicBezTo>
                    <a:cubicBezTo>
                      <a:pt x="153" y="62"/>
                      <a:pt x="135" y="78"/>
                      <a:pt x="117" y="94"/>
                    </a:cubicBezTo>
                    <a:cubicBezTo>
                      <a:pt x="111" y="99"/>
                      <a:pt x="104" y="102"/>
                      <a:pt x="97" y="106"/>
                    </a:cubicBezTo>
                    <a:cubicBezTo>
                      <a:pt x="99" y="109"/>
                      <a:pt x="101" y="111"/>
                      <a:pt x="102" y="114"/>
                    </a:cubicBezTo>
                    <a:cubicBezTo>
                      <a:pt x="114" y="114"/>
                      <a:pt x="127" y="114"/>
                      <a:pt x="139" y="114"/>
                    </a:cubicBezTo>
                    <a:cubicBezTo>
                      <a:pt x="188" y="114"/>
                      <a:pt x="238" y="114"/>
                      <a:pt x="287" y="113"/>
                    </a:cubicBezTo>
                    <a:cubicBezTo>
                      <a:pt x="299" y="113"/>
                      <a:pt x="306" y="119"/>
                      <a:pt x="307" y="131"/>
                    </a:cubicBezTo>
                    <a:cubicBezTo>
                      <a:pt x="307" y="143"/>
                      <a:pt x="299" y="149"/>
                      <a:pt x="287" y="149"/>
                    </a:cubicBezTo>
                    <a:cubicBezTo>
                      <a:pt x="257" y="149"/>
                      <a:pt x="226" y="149"/>
                      <a:pt x="195" y="149"/>
                    </a:cubicBezTo>
                    <a:cubicBezTo>
                      <a:pt x="187" y="149"/>
                      <a:pt x="179" y="149"/>
                      <a:pt x="171" y="149"/>
                    </a:cubicBezTo>
                    <a:cubicBezTo>
                      <a:pt x="166" y="160"/>
                      <a:pt x="172" y="162"/>
                      <a:pt x="181" y="162"/>
                    </a:cubicBezTo>
                    <a:cubicBezTo>
                      <a:pt x="219" y="162"/>
                      <a:pt x="257" y="162"/>
                      <a:pt x="295" y="162"/>
                    </a:cubicBezTo>
                    <a:cubicBezTo>
                      <a:pt x="305" y="162"/>
                      <a:pt x="313" y="165"/>
                      <a:pt x="316" y="175"/>
                    </a:cubicBezTo>
                    <a:cubicBezTo>
                      <a:pt x="320" y="188"/>
                      <a:pt x="311" y="199"/>
                      <a:pt x="296" y="199"/>
                    </a:cubicBezTo>
                    <a:cubicBezTo>
                      <a:pt x="260" y="199"/>
                      <a:pt x="225" y="199"/>
                      <a:pt x="189" y="199"/>
                    </a:cubicBezTo>
                    <a:cubicBezTo>
                      <a:pt x="183" y="199"/>
                      <a:pt x="178" y="199"/>
                      <a:pt x="172" y="199"/>
                    </a:cubicBezTo>
                    <a:cubicBezTo>
                      <a:pt x="167" y="210"/>
                      <a:pt x="171" y="213"/>
                      <a:pt x="181" y="213"/>
                    </a:cubicBezTo>
                    <a:cubicBezTo>
                      <a:pt x="213" y="212"/>
                      <a:pt x="244" y="213"/>
                      <a:pt x="276" y="213"/>
                    </a:cubicBezTo>
                    <a:cubicBezTo>
                      <a:pt x="289" y="212"/>
                      <a:pt x="296" y="218"/>
                      <a:pt x="298" y="230"/>
                    </a:cubicBezTo>
                    <a:cubicBezTo>
                      <a:pt x="299" y="241"/>
                      <a:pt x="290" y="249"/>
                      <a:pt x="276" y="249"/>
                    </a:cubicBezTo>
                    <a:cubicBezTo>
                      <a:pt x="241" y="249"/>
                      <a:pt x="207" y="249"/>
                      <a:pt x="172" y="249"/>
                    </a:cubicBezTo>
                    <a:cubicBezTo>
                      <a:pt x="171" y="251"/>
                      <a:pt x="170" y="252"/>
                      <a:pt x="168" y="2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2">
                <a:extLst>
                  <a:ext uri="{FF2B5EF4-FFF2-40B4-BE49-F238E27FC236}">
                    <a16:creationId xmlns:a16="http://schemas.microsoft.com/office/drawing/2014/main" id="{C13C8424-F658-BF48-E40C-16ABE71360D4}"/>
                  </a:ext>
                </a:extLst>
              </p:cNvPr>
              <p:cNvSpPr>
                <a:spLocks/>
              </p:cNvSpPr>
              <p:nvPr/>
            </p:nvSpPr>
            <p:spPr bwMode="auto">
              <a:xfrm>
                <a:off x="5649003" y="2368646"/>
                <a:ext cx="58471" cy="124334"/>
              </a:xfrm>
              <a:custGeom>
                <a:avLst/>
                <a:gdLst>
                  <a:gd name="T0" fmla="*/ 0 w 78"/>
                  <a:gd name="T1" fmla="*/ 0 h 166"/>
                  <a:gd name="T2" fmla="*/ 78 w 78"/>
                  <a:gd name="T3" fmla="*/ 0 h 166"/>
                  <a:gd name="T4" fmla="*/ 78 w 78"/>
                  <a:gd name="T5" fmla="*/ 166 h 166"/>
                  <a:gd name="T6" fmla="*/ 0 w 78"/>
                  <a:gd name="T7" fmla="*/ 166 h 166"/>
                  <a:gd name="T8" fmla="*/ 0 w 78"/>
                  <a:gd name="T9" fmla="*/ 0 h 166"/>
                </a:gdLst>
                <a:ahLst/>
                <a:cxnLst>
                  <a:cxn ang="0">
                    <a:pos x="T0" y="T1"/>
                  </a:cxn>
                  <a:cxn ang="0">
                    <a:pos x="T2" y="T3"/>
                  </a:cxn>
                  <a:cxn ang="0">
                    <a:pos x="T4" y="T5"/>
                  </a:cxn>
                  <a:cxn ang="0">
                    <a:pos x="T6" y="T7"/>
                  </a:cxn>
                  <a:cxn ang="0">
                    <a:pos x="T8" y="T9"/>
                  </a:cxn>
                </a:cxnLst>
                <a:rect l="0" t="0" r="r" b="b"/>
                <a:pathLst>
                  <a:path w="78" h="166">
                    <a:moveTo>
                      <a:pt x="0" y="0"/>
                    </a:moveTo>
                    <a:cubicBezTo>
                      <a:pt x="27" y="0"/>
                      <a:pt x="52" y="0"/>
                      <a:pt x="78" y="0"/>
                    </a:cubicBezTo>
                    <a:cubicBezTo>
                      <a:pt x="78" y="55"/>
                      <a:pt x="78" y="110"/>
                      <a:pt x="78" y="166"/>
                    </a:cubicBezTo>
                    <a:cubicBezTo>
                      <a:pt x="52" y="166"/>
                      <a:pt x="27" y="166"/>
                      <a:pt x="0" y="166"/>
                    </a:cubicBezTo>
                    <a:cubicBezTo>
                      <a:pt x="0" y="111"/>
                      <a:pt x="0" y="5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3">
                <a:extLst>
                  <a:ext uri="{FF2B5EF4-FFF2-40B4-BE49-F238E27FC236}">
                    <a16:creationId xmlns:a16="http://schemas.microsoft.com/office/drawing/2014/main" id="{A3159EB8-4B46-0581-7C5B-D5B27A56B394}"/>
                  </a:ext>
                </a:extLst>
              </p:cNvPr>
              <p:cNvSpPr>
                <a:spLocks/>
              </p:cNvSpPr>
              <p:nvPr/>
            </p:nvSpPr>
            <p:spPr bwMode="auto">
              <a:xfrm>
                <a:off x="4970206" y="2368646"/>
                <a:ext cx="59815" cy="125678"/>
              </a:xfrm>
              <a:custGeom>
                <a:avLst/>
                <a:gdLst>
                  <a:gd name="T0" fmla="*/ 0 w 80"/>
                  <a:gd name="T1" fmla="*/ 0 h 168"/>
                  <a:gd name="T2" fmla="*/ 78 w 80"/>
                  <a:gd name="T3" fmla="*/ 0 h 168"/>
                  <a:gd name="T4" fmla="*/ 79 w 80"/>
                  <a:gd name="T5" fmla="*/ 12 h 168"/>
                  <a:gd name="T6" fmla="*/ 79 w 80"/>
                  <a:gd name="T7" fmla="*/ 156 h 168"/>
                  <a:gd name="T8" fmla="*/ 71 w 80"/>
                  <a:gd name="T9" fmla="*/ 167 h 168"/>
                  <a:gd name="T10" fmla="*/ 0 w 80"/>
                  <a:gd name="T11" fmla="*/ 167 h 168"/>
                  <a:gd name="T12" fmla="*/ 0 w 80"/>
                  <a:gd name="T13" fmla="*/ 0 h 168"/>
                </a:gdLst>
                <a:ahLst/>
                <a:cxnLst>
                  <a:cxn ang="0">
                    <a:pos x="T0" y="T1"/>
                  </a:cxn>
                  <a:cxn ang="0">
                    <a:pos x="T2" y="T3"/>
                  </a:cxn>
                  <a:cxn ang="0">
                    <a:pos x="T4" y="T5"/>
                  </a:cxn>
                  <a:cxn ang="0">
                    <a:pos x="T6" y="T7"/>
                  </a:cxn>
                  <a:cxn ang="0">
                    <a:pos x="T8" y="T9"/>
                  </a:cxn>
                  <a:cxn ang="0">
                    <a:pos x="T10" y="T11"/>
                  </a:cxn>
                  <a:cxn ang="0">
                    <a:pos x="T12" y="T13"/>
                  </a:cxn>
                </a:cxnLst>
                <a:rect l="0" t="0" r="r" b="b"/>
                <a:pathLst>
                  <a:path w="80" h="168">
                    <a:moveTo>
                      <a:pt x="0" y="0"/>
                    </a:moveTo>
                    <a:cubicBezTo>
                      <a:pt x="27" y="0"/>
                      <a:pt x="52" y="0"/>
                      <a:pt x="78" y="0"/>
                    </a:cubicBezTo>
                    <a:cubicBezTo>
                      <a:pt x="78" y="5"/>
                      <a:pt x="79" y="8"/>
                      <a:pt x="79" y="12"/>
                    </a:cubicBezTo>
                    <a:cubicBezTo>
                      <a:pt x="79" y="60"/>
                      <a:pt x="80" y="108"/>
                      <a:pt x="79" y="156"/>
                    </a:cubicBezTo>
                    <a:cubicBezTo>
                      <a:pt x="79" y="159"/>
                      <a:pt x="74" y="167"/>
                      <a:pt x="71" y="167"/>
                    </a:cubicBezTo>
                    <a:cubicBezTo>
                      <a:pt x="47" y="168"/>
                      <a:pt x="24" y="167"/>
                      <a:pt x="0" y="167"/>
                    </a:cubicBezTo>
                    <a:cubicBezTo>
                      <a:pt x="0" y="111"/>
                      <a:pt x="0" y="5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0">
                <a:extLst>
                  <a:ext uri="{FF2B5EF4-FFF2-40B4-BE49-F238E27FC236}">
                    <a16:creationId xmlns:a16="http://schemas.microsoft.com/office/drawing/2014/main" id="{BFAEA961-6326-D7C1-A879-196D23A14FF4}"/>
                  </a:ext>
                </a:extLst>
              </p:cNvPr>
              <p:cNvSpPr>
                <a:spLocks/>
              </p:cNvSpPr>
              <p:nvPr/>
            </p:nvSpPr>
            <p:spPr bwMode="auto">
              <a:xfrm>
                <a:off x="5429906" y="2015806"/>
                <a:ext cx="88042" cy="153905"/>
              </a:xfrm>
              <a:custGeom>
                <a:avLst/>
                <a:gdLst>
                  <a:gd name="T0" fmla="*/ 0 w 117"/>
                  <a:gd name="T1" fmla="*/ 203 h 205"/>
                  <a:gd name="T2" fmla="*/ 23 w 117"/>
                  <a:gd name="T3" fmla="*/ 151 h 205"/>
                  <a:gd name="T4" fmla="*/ 84 w 117"/>
                  <a:gd name="T5" fmla="*/ 18 h 205"/>
                  <a:gd name="T6" fmla="*/ 104 w 117"/>
                  <a:gd name="T7" fmla="*/ 5 h 205"/>
                  <a:gd name="T8" fmla="*/ 110 w 117"/>
                  <a:gd name="T9" fmla="*/ 29 h 205"/>
                  <a:gd name="T10" fmla="*/ 37 w 117"/>
                  <a:gd name="T11" fmla="*/ 189 h 205"/>
                  <a:gd name="T12" fmla="*/ 0 w 117"/>
                  <a:gd name="T13" fmla="*/ 203 h 205"/>
                </a:gdLst>
                <a:ahLst/>
                <a:cxnLst>
                  <a:cxn ang="0">
                    <a:pos x="T0" y="T1"/>
                  </a:cxn>
                  <a:cxn ang="0">
                    <a:pos x="T2" y="T3"/>
                  </a:cxn>
                  <a:cxn ang="0">
                    <a:pos x="T4" y="T5"/>
                  </a:cxn>
                  <a:cxn ang="0">
                    <a:pos x="T6" y="T7"/>
                  </a:cxn>
                  <a:cxn ang="0">
                    <a:pos x="T8" y="T9"/>
                  </a:cxn>
                  <a:cxn ang="0">
                    <a:pos x="T10" y="T11"/>
                  </a:cxn>
                  <a:cxn ang="0">
                    <a:pos x="T12" y="T13"/>
                  </a:cxn>
                </a:cxnLst>
                <a:rect l="0" t="0" r="r" b="b"/>
                <a:pathLst>
                  <a:path w="117" h="205">
                    <a:moveTo>
                      <a:pt x="0" y="203"/>
                    </a:moveTo>
                    <a:cubicBezTo>
                      <a:pt x="7" y="186"/>
                      <a:pt x="15" y="168"/>
                      <a:pt x="23" y="151"/>
                    </a:cubicBezTo>
                    <a:cubicBezTo>
                      <a:pt x="44" y="107"/>
                      <a:pt x="64" y="62"/>
                      <a:pt x="84" y="18"/>
                    </a:cubicBezTo>
                    <a:cubicBezTo>
                      <a:pt x="88" y="9"/>
                      <a:pt x="93" y="0"/>
                      <a:pt x="104" y="5"/>
                    </a:cubicBezTo>
                    <a:cubicBezTo>
                      <a:pt x="117" y="10"/>
                      <a:pt x="114" y="20"/>
                      <a:pt x="110" y="29"/>
                    </a:cubicBezTo>
                    <a:cubicBezTo>
                      <a:pt x="86" y="82"/>
                      <a:pt x="61" y="136"/>
                      <a:pt x="37" y="189"/>
                    </a:cubicBezTo>
                    <a:cubicBezTo>
                      <a:pt x="30" y="205"/>
                      <a:pt x="13" y="199"/>
                      <a:pt x="0" y="2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75">
                <a:extLst>
                  <a:ext uri="{FF2B5EF4-FFF2-40B4-BE49-F238E27FC236}">
                    <a16:creationId xmlns:a16="http://schemas.microsoft.com/office/drawing/2014/main" id="{A39BEBA0-E11F-BAE5-D429-1767E771054B}"/>
                  </a:ext>
                </a:extLst>
              </p:cNvPr>
              <p:cNvSpPr>
                <a:spLocks/>
              </p:cNvSpPr>
              <p:nvPr/>
            </p:nvSpPr>
            <p:spPr bwMode="auto">
              <a:xfrm>
                <a:off x="5199384" y="2189202"/>
                <a:ext cx="65191" cy="110220"/>
              </a:xfrm>
              <a:custGeom>
                <a:avLst/>
                <a:gdLst>
                  <a:gd name="T0" fmla="*/ 11 w 87"/>
                  <a:gd name="T1" fmla="*/ 0 h 147"/>
                  <a:gd name="T2" fmla="*/ 17 w 87"/>
                  <a:gd name="T3" fmla="*/ 15 h 147"/>
                  <a:gd name="T4" fmla="*/ 75 w 87"/>
                  <a:gd name="T5" fmla="*/ 124 h 147"/>
                  <a:gd name="T6" fmla="*/ 85 w 87"/>
                  <a:gd name="T7" fmla="*/ 133 h 147"/>
                  <a:gd name="T8" fmla="*/ 87 w 87"/>
                  <a:gd name="T9" fmla="*/ 146 h 147"/>
                  <a:gd name="T10" fmla="*/ 75 w 87"/>
                  <a:gd name="T11" fmla="*/ 145 h 147"/>
                  <a:gd name="T12" fmla="*/ 13 w 87"/>
                  <a:gd name="T13" fmla="*/ 59 h 147"/>
                  <a:gd name="T14" fmla="*/ 1 w 87"/>
                  <a:gd name="T15" fmla="*/ 13 h 147"/>
                  <a:gd name="T16" fmla="*/ 5 w 87"/>
                  <a:gd name="T17" fmla="*/ 1 h 147"/>
                  <a:gd name="T18" fmla="*/ 11 w 87"/>
                  <a:gd name="T1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147">
                    <a:moveTo>
                      <a:pt x="11" y="0"/>
                    </a:moveTo>
                    <a:cubicBezTo>
                      <a:pt x="13" y="5"/>
                      <a:pt x="16" y="10"/>
                      <a:pt x="17" y="15"/>
                    </a:cubicBezTo>
                    <a:cubicBezTo>
                      <a:pt x="25" y="58"/>
                      <a:pt x="43" y="95"/>
                      <a:pt x="75" y="124"/>
                    </a:cubicBezTo>
                    <a:cubicBezTo>
                      <a:pt x="78" y="127"/>
                      <a:pt x="83" y="129"/>
                      <a:pt x="85" y="133"/>
                    </a:cubicBezTo>
                    <a:cubicBezTo>
                      <a:pt x="87" y="136"/>
                      <a:pt x="86" y="142"/>
                      <a:pt x="87" y="146"/>
                    </a:cubicBezTo>
                    <a:cubicBezTo>
                      <a:pt x="83" y="146"/>
                      <a:pt x="77" y="147"/>
                      <a:pt x="75" y="145"/>
                    </a:cubicBezTo>
                    <a:cubicBezTo>
                      <a:pt x="46" y="122"/>
                      <a:pt x="23" y="95"/>
                      <a:pt x="13" y="59"/>
                    </a:cubicBezTo>
                    <a:cubicBezTo>
                      <a:pt x="9" y="44"/>
                      <a:pt x="5" y="29"/>
                      <a:pt x="1" y="13"/>
                    </a:cubicBezTo>
                    <a:cubicBezTo>
                      <a:pt x="0" y="9"/>
                      <a:pt x="3" y="5"/>
                      <a:pt x="5" y="1"/>
                    </a:cubicBezTo>
                    <a:cubicBezTo>
                      <a:pt x="7" y="0"/>
                      <a:pt x="9" y="0"/>
                      <a:pt x="11"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2" name="Group 15">
            <a:extLst>
              <a:ext uri="{FF2B5EF4-FFF2-40B4-BE49-F238E27FC236}">
                <a16:creationId xmlns:a16="http://schemas.microsoft.com/office/drawing/2014/main" id="{A1A3892F-5506-2783-6A27-9CBDA6402727}"/>
              </a:ext>
            </a:extLst>
          </p:cNvPr>
          <p:cNvGrpSpPr>
            <a:grpSpLocks noChangeAspect="1"/>
          </p:cNvGrpSpPr>
          <p:nvPr/>
        </p:nvGrpSpPr>
        <p:grpSpPr bwMode="auto">
          <a:xfrm>
            <a:off x="875929" y="5273358"/>
            <a:ext cx="828000" cy="809817"/>
            <a:chOff x="1245" y="-10"/>
            <a:chExt cx="3270" cy="3250"/>
          </a:xfrm>
          <a:solidFill>
            <a:schemeClr val="accent1"/>
          </a:solidFill>
        </p:grpSpPr>
        <p:sp>
          <p:nvSpPr>
            <p:cNvPr id="53" name="Freeform 16">
              <a:extLst>
                <a:ext uri="{FF2B5EF4-FFF2-40B4-BE49-F238E27FC236}">
                  <a16:creationId xmlns:a16="http://schemas.microsoft.com/office/drawing/2014/main" id="{B9B1C3C3-E404-35B5-84CF-03E3646CF6FF}"/>
                </a:ext>
              </a:extLst>
            </p:cNvPr>
            <p:cNvSpPr>
              <a:spLocks noEditPoints="1"/>
            </p:cNvSpPr>
            <p:nvPr/>
          </p:nvSpPr>
          <p:spPr bwMode="auto">
            <a:xfrm>
              <a:off x="1245" y="-10"/>
              <a:ext cx="3270" cy="3250"/>
            </a:xfrm>
            <a:custGeom>
              <a:avLst/>
              <a:gdLst>
                <a:gd name="T0" fmla="*/ 1557 w 3117"/>
                <a:gd name="T1" fmla="*/ 3103 h 3103"/>
                <a:gd name="T2" fmla="*/ 13 w 3117"/>
                <a:gd name="T3" fmla="*/ 1534 h 3103"/>
                <a:gd name="T4" fmla="*/ 1575 w 3117"/>
                <a:gd name="T5" fmla="*/ 9 h 3103"/>
                <a:gd name="T6" fmla="*/ 3105 w 3117"/>
                <a:gd name="T7" fmla="*/ 1576 h 3103"/>
                <a:gd name="T8" fmla="*/ 1557 w 3117"/>
                <a:gd name="T9" fmla="*/ 3103 h 3103"/>
                <a:gd name="T10" fmla="*/ 1559 w 3117"/>
                <a:gd name="T11" fmla="*/ 112 h 3103"/>
                <a:gd name="T12" fmla="*/ 115 w 3117"/>
                <a:gd name="T13" fmla="*/ 1554 h 3103"/>
                <a:gd name="T14" fmla="*/ 1557 w 3117"/>
                <a:gd name="T15" fmla="*/ 2999 h 3103"/>
                <a:gd name="T16" fmla="*/ 2577 w 3117"/>
                <a:gd name="T17" fmla="*/ 2577 h 3103"/>
                <a:gd name="T18" fmla="*/ 2998 w 3117"/>
                <a:gd name="T19" fmla="*/ 1437 h 3103"/>
                <a:gd name="T20" fmla="*/ 1559 w 3117"/>
                <a:gd name="T21" fmla="*/ 112 h 3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7" h="3103">
                  <a:moveTo>
                    <a:pt x="1557" y="3103"/>
                  </a:moveTo>
                  <a:cubicBezTo>
                    <a:pt x="691" y="3099"/>
                    <a:pt x="0" y="2392"/>
                    <a:pt x="13" y="1534"/>
                  </a:cubicBezTo>
                  <a:cubicBezTo>
                    <a:pt x="25" y="674"/>
                    <a:pt x="733" y="0"/>
                    <a:pt x="1575" y="9"/>
                  </a:cubicBezTo>
                  <a:cubicBezTo>
                    <a:pt x="2422" y="18"/>
                    <a:pt x="3117" y="713"/>
                    <a:pt x="3105" y="1576"/>
                  </a:cubicBezTo>
                  <a:cubicBezTo>
                    <a:pt x="3094" y="2428"/>
                    <a:pt x="2400" y="3103"/>
                    <a:pt x="1557" y="3103"/>
                  </a:cubicBezTo>
                  <a:close/>
                  <a:moveTo>
                    <a:pt x="1559" y="112"/>
                  </a:moveTo>
                  <a:cubicBezTo>
                    <a:pt x="765" y="111"/>
                    <a:pt x="117" y="758"/>
                    <a:pt x="115" y="1554"/>
                  </a:cubicBezTo>
                  <a:cubicBezTo>
                    <a:pt x="113" y="2349"/>
                    <a:pt x="760" y="2999"/>
                    <a:pt x="1557" y="2999"/>
                  </a:cubicBezTo>
                  <a:cubicBezTo>
                    <a:pt x="1954" y="2999"/>
                    <a:pt x="2297" y="2858"/>
                    <a:pt x="2577" y="2577"/>
                  </a:cubicBezTo>
                  <a:cubicBezTo>
                    <a:pt x="2891" y="2263"/>
                    <a:pt x="3031" y="1879"/>
                    <a:pt x="2998" y="1437"/>
                  </a:cubicBezTo>
                  <a:cubicBezTo>
                    <a:pt x="2945" y="729"/>
                    <a:pt x="2349" y="116"/>
                    <a:pt x="1559"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7">
              <a:extLst>
                <a:ext uri="{FF2B5EF4-FFF2-40B4-BE49-F238E27FC236}">
                  <a16:creationId xmlns:a16="http://schemas.microsoft.com/office/drawing/2014/main" id="{99639274-8939-8467-3D94-981CC932CF2A}"/>
                </a:ext>
              </a:extLst>
            </p:cNvPr>
            <p:cNvSpPr>
              <a:spLocks noEditPoints="1"/>
            </p:cNvSpPr>
            <p:nvPr/>
          </p:nvSpPr>
          <p:spPr bwMode="auto">
            <a:xfrm>
              <a:off x="1364" y="106"/>
              <a:ext cx="3060" cy="3025"/>
            </a:xfrm>
            <a:custGeom>
              <a:avLst/>
              <a:gdLst>
                <a:gd name="T0" fmla="*/ 1446 w 2918"/>
                <a:gd name="T1" fmla="*/ 1 h 2888"/>
                <a:gd name="T2" fmla="*/ 2885 w 2918"/>
                <a:gd name="T3" fmla="*/ 1326 h 2888"/>
                <a:gd name="T4" fmla="*/ 2464 w 2918"/>
                <a:gd name="T5" fmla="*/ 2466 h 2888"/>
                <a:gd name="T6" fmla="*/ 1444 w 2918"/>
                <a:gd name="T7" fmla="*/ 2888 h 2888"/>
                <a:gd name="T8" fmla="*/ 2 w 2918"/>
                <a:gd name="T9" fmla="*/ 1443 h 2888"/>
                <a:gd name="T10" fmla="*/ 1446 w 2918"/>
                <a:gd name="T11" fmla="*/ 1 h 2888"/>
                <a:gd name="T12" fmla="*/ 2634 w 2918"/>
                <a:gd name="T13" fmla="*/ 1445 h 2888"/>
                <a:gd name="T14" fmla="*/ 1452 w 2918"/>
                <a:gd name="T15" fmla="*/ 257 h 2888"/>
                <a:gd name="T16" fmla="*/ 258 w 2918"/>
                <a:gd name="T17" fmla="*/ 1441 h 2888"/>
                <a:gd name="T18" fmla="*/ 1440 w 2918"/>
                <a:gd name="T19" fmla="*/ 2632 h 2888"/>
                <a:gd name="T20" fmla="*/ 2634 w 2918"/>
                <a:gd name="T21" fmla="*/ 1445 h 2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8" h="2888">
                  <a:moveTo>
                    <a:pt x="1446" y="1"/>
                  </a:moveTo>
                  <a:cubicBezTo>
                    <a:pt x="2236" y="5"/>
                    <a:pt x="2832" y="618"/>
                    <a:pt x="2885" y="1326"/>
                  </a:cubicBezTo>
                  <a:cubicBezTo>
                    <a:pt x="2918" y="1768"/>
                    <a:pt x="2778" y="2152"/>
                    <a:pt x="2464" y="2466"/>
                  </a:cubicBezTo>
                  <a:cubicBezTo>
                    <a:pt x="2184" y="2747"/>
                    <a:pt x="1841" y="2888"/>
                    <a:pt x="1444" y="2888"/>
                  </a:cubicBezTo>
                  <a:cubicBezTo>
                    <a:pt x="647" y="2888"/>
                    <a:pt x="0" y="2238"/>
                    <a:pt x="2" y="1443"/>
                  </a:cubicBezTo>
                  <a:cubicBezTo>
                    <a:pt x="4" y="647"/>
                    <a:pt x="652" y="0"/>
                    <a:pt x="1446" y="1"/>
                  </a:cubicBezTo>
                  <a:close/>
                  <a:moveTo>
                    <a:pt x="2634" y="1445"/>
                  </a:moveTo>
                  <a:cubicBezTo>
                    <a:pt x="2634" y="793"/>
                    <a:pt x="2102" y="258"/>
                    <a:pt x="1452" y="257"/>
                  </a:cubicBezTo>
                  <a:cubicBezTo>
                    <a:pt x="793" y="256"/>
                    <a:pt x="260" y="786"/>
                    <a:pt x="258" y="1441"/>
                  </a:cubicBezTo>
                  <a:cubicBezTo>
                    <a:pt x="256" y="2102"/>
                    <a:pt x="794" y="2631"/>
                    <a:pt x="1440" y="2632"/>
                  </a:cubicBezTo>
                  <a:cubicBezTo>
                    <a:pt x="2101" y="2633"/>
                    <a:pt x="2633" y="2104"/>
                    <a:pt x="2634" y="144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8">
              <a:extLst>
                <a:ext uri="{FF2B5EF4-FFF2-40B4-BE49-F238E27FC236}">
                  <a16:creationId xmlns:a16="http://schemas.microsoft.com/office/drawing/2014/main" id="{43C0EF4C-35B9-0220-3E19-A3986D9E01B5}"/>
                </a:ext>
              </a:extLst>
            </p:cNvPr>
            <p:cNvSpPr>
              <a:spLocks noEditPoints="1"/>
            </p:cNvSpPr>
            <p:nvPr/>
          </p:nvSpPr>
          <p:spPr bwMode="auto">
            <a:xfrm>
              <a:off x="1632" y="374"/>
              <a:ext cx="2494" cy="2490"/>
            </a:xfrm>
            <a:custGeom>
              <a:avLst/>
              <a:gdLst>
                <a:gd name="T0" fmla="*/ 1184 w 2378"/>
                <a:gd name="T1" fmla="*/ 2376 h 2377"/>
                <a:gd name="T2" fmla="*/ 1196 w 2378"/>
                <a:gd name="T3" fmla="*/ 1 h 2377"/>
                <a:gd name="T4" fmla="*/ 1292 w 2378"/>
                <a:gd name="T5" fmla="*/ 1126 h 2377"/>
                <a:gd name="T6" fmla="*/ 1601 w 2378"/>
                <a:gd name="T7" fmla="*/ 826 h 2377"/>
                <a:gd name="T8" fmla="*/ 1675 w 2378"/>
                <a:gd name="T9" fmla="*/ 810 h 2377"/>
                <a:gd name="T10" fmla="*/ 1974 w 2378"/>
                <a:gd name="T11" fmla="*/ 541 h 2377"/>
                <a:gd name="T12" fmla="*/ 1810 w 2378"/>
                <a:gd name="T13" fmla="*/ 410 h 2377"/>
                <a:gd name="T14" fmla="*/ 1563 w 2378"/>
                <a:gd name="T15" fmla="*/ 718 h 2377"/>
                <a:gd name="T16" fmla="*/ 1238 w 2378"/>
                <a:gd name="T17" fmla="*/ 1030 h 2377"/>
                <a:gd name="T18" fmla="*/ 1292 w 2378"/>
                <a:gd name="T19" fmla="*/ 1126 h 2377"/>
                <a:gd name="T20" fmla="*/ 1211 w 2378"/>
                <a:gd name="T21" fmla="*/ 1376 h 2377"/>
                <a:gd name="T22" fmla="*/ 1696 w 2378"/>
                <a:gd name="T23" fmla="*/ 2098 h 2377"/>
                <a:gd name="T24" fmla="*/ 1719 w 2378"/>
                <a:gd name="T25" fmla="*/ 1951 h 2377"/>
                <a:gd name="T26" fmla="*/ 1468 w 2378"/>
                <a:gd name="T27" fmla="*/ 1594 h 2377"/>
                <a:gd name="T28" fmla="*/ 1369 w 2378"/>
                <a:gd name="T29" fmla="*/ 1442 h 2377"/>
                <a:gd name="T30" fmla="*/ 1192 w 2378"/>
                <a:gd name="T31" fmla="*/ 1346 h 2377"/>
                <a:gd name="T32" fmla="*/ 393 w 2378"/>
                <a:gd name="T33" fmla="*/ 666 h 2377"/>
                <a:gd name="T34" fmla="*/ 586 w 2378"/>
                <a:gd name="T35" fmla="*/ 848 h 2377"/>
                <a:gd name="T36" fmla="*/ 680 w 2378"/>
                <a:gd name="T37" fmla="*/ 864 h 2377"/>
                <a:gd name="T38" fmla="*/ 1013 w 2378"/>
                <a:gd name="T39" fmla="*/ 1135 h 2377"/>
                <a:gd name="T40" fmla="*/ 1049 w 2378"/>
                <a:gd name="T41" fmla="*/ 1058 h 2377"/>
                <a:gd name="T42" fmla="*/ 721 w 2378"/>
                <a:gd name="T43" fmla="*/ 772 h 2377"/>
                <a:gd name="T44" fmla="*/ 515 w 2378"/>
                <a:gd name="T45" fmla="*/ 568 h 2377"/>
                <a:gd name="T46" fmla="*/ 505 w 2378"/>
                <a:gd name="T47" fmla="*/ 567 h 2377"/>
                <a:gd name="T48" fmla="*/ 636 w 2378"/>
                <a:gd name="T49" fmla="*/ 708 h 2377"/>
                <a:gd name="T50" fmla="*/ 463 w 2378"/>
                <a:gd name="T51" fmla="*/ 595 h 2377"/>
                <a:gd name="T52" fmla="*/ 603 w 2378"/>
                <a:gd name="T53" fmla="*/ 750 h 2377"/>
                <a:gd name="T54" fmla="*/ 576 w 2378"/>
                <a:gd name="T55" fmla="*/ 781 h 2377"/>
                <a:gd name="T56" fmla="*/ 394 w 2378"/>
                <a:gd name="T57" fmla="*/ 664 h 2377"/>
                <a:gd name="T58" fmla="*/ 1153 w 2378"/>
                <a:gd name="T59" fmla="*/ 1277 h 2377"/>
                <a:gd name="T60" fmla="*/ 1154 w 2378"/>
                <a:gd name="T61" fmla="*/ 1116 h 2377"/>
                <a:gd name="T62" fmla="*/ 1229 w 2378"/>
                <a:gd name="T63" fmla="*/ 186 h 2377"/>
                <a:gd name="T64" fmla="*/ 1191 w 2378"/>
                <a:gd name="T65" fmla="*/ 104 h 2377"/>
                <a:gd name="T66" fmla="*/ 1154 w 2378"/>
                <a:gd name="T67" fmla="*/ 228 h 2377"/>
                <a:gd name="T68" fmla="*/ 1229 w 2378"/>
                <a:gd name="T69" fmla="*/ 230 h 2377"/>
                <a:gd name="T70" fmla="*/ 2164 w 2378"/>
                <a:gd name="T71" fmla="*/ 1196 h 2377"/>
                <a:gd name="T72" fmla="*/ 2204 w 2378"/>
                <a:gd name="T73" fmla="*/ 1196 h 2377"/>
                <a:gd name="T74" fmla="*/ 2246 w 2378"/>
                <a:gd name="T75" fmla="*/ 1157 h 2377"/>
                <a:gd name="T76" fmla="*/ 2118 w 2378"/>
                <a:gd name="T77" fmla="*/ 1120 h 2377"/>
                <a:gd name="T78" fmla="*/ 2119 w 2378"/>
                <a:gd name="T79" fmla="*/ 1196 h 2377"/>
                <a:gd name="T80" fmla="*/ 1154 w 2378"/>
                <a:gd name="T81" fmla="*/ 2205 h 2377"/>
                <a:gd name="T82" fmla="*/ 1189 w 2378"/>
                <a:gd name="T83" fmla="*/ 2288 h 2377"/>
                <a:gd name="T84" fmla="*/ 1229 w 2378"/>
                <a:gd name="T85" fmla="*/ 2159 h 2377"/>
                <a:gd name="T86" fmla="*/ 1154 w 2378"/>
                <a:gd name="T87" fmla="*/ 2163 h 2377"/>
                <a:gd name="T88" fmla="*/ 143 w 2378"/>
                <a:gd name="T89" fmla="*/ 1196 h 2377"/>
                <a:gd name="T90" fmla="*/ 180 w 2378"/>
                <a:gd name="T91" fmla="*/ 1196 h 2377"/>
                <a:gd name="T92" fmla="*/ 182 w 2378"/>
                <a:gd name="T93" fmla="*/ 1119 h 2377"/>
                <a:gd name="T94" fmla="*/ 62 w 2378"/>
                <a:gd name="T95" fmla="*/ 1158 h 2377"/>
                <a:gd name="T96" fmla="*/ 143 w 2378"/>
                <a:gd name="T97" fmla="*/ 1196 h 2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8" h="2377">
                  <a:moveTo>
                    <a:pt x="2378" y="1189"/>
                  </a:moveTo>
                  <a:cubicBezTo>
                    <a:pt x="2377" y="1848"/>
                    <a:pt x="1845" y="2377"/>
                    <a:pt x="1184" y="2376"/>
                  </a:cubicBezTo>
                  <a:cubicBezTo>
                    <a:pt x="538" y="2375"/>
                    <a:pt x="0" y="1846"/>
                    <a:pt x="2" y="1185"/>
                  </a:cubicBezTo>
                  <a:cubicBezTo>
                    <a:pt x="4" y="530"/>
                    <a:pt x="537" y="0"/>
                    <a:pt x="1196" y="1"/>
                  </a:cubicBezTo>
                  <a:cubicBezTo>
                    <a:pt x="1846" y="2"/>
                    <a:pt x="2378" y="537"/>
                    <a:pt x="2378" y="1189"/>
                  </a:cubicBezTo>
                  <a:close/>
                  <a:moveTo>
                    <a:pt x="1292" y="1126"/>
                  </a:moveTo>
                  <a:cubicBezTo>
                    <a:pt x="1354" y="1066"/>
                    <a:pt x="1419" y="1003"/>
                    <a:pt x="1484" y="940"/>
                  </a:cubicBezTo>
                  <a:cubicBezTo>
                    <a:pt x="1524" y="902"/>
                    <a:pt x="1563" y="865"/>
                    <a:pt x="1601" y="826"/>
                  </a:cubicBezTo>
                  <a:cubicBezTo>
                    <a:pt x="1618" y="808"/>
                    <a:pt x="1634" y="798"/>
                    <a:pt x="1659" y="809"/>
                  </a:cubicBezTo>
                  <a:cubicBezTo>
                    <a:pt x="1663" y="811"/>
                    <a:pt x="1669" y="810"/>
                    <a:pt x="1675" y="810"/>
                  </a:cubicBezTo>
                  <a:cubicBezTo>
                    <a:pt x="1741" y="812"/>
                    <a:pt x="1799" y="788"/>
                    <a:pt x="1850" y="747"/>
                  </a:cubicBezTo>
                  <a:cubicBezTo>
                    <a:pt x="1917" y="695"/>
                    <a:pt x="1965" y="629"/>
                    <a:pt x="1974" y="541"/>
                  </a:cubicBezTo>
                  <a:cubicBezTo>
                    <a:pt x="1980" y="473"/>
                    <a:pt x="1943" y="421"/>
                    <a:pt x="1879" y="410"/>
                  </a:cubicBezTo>
                  <a:cubicBezTo>
                    <a:pt x="1856" y="406"/>
                    <a:pt x="1832" y="406"/>
                    <a:pt x="1810" y="410"/>
                  </a:cubicBezTo>
                  <a:cubicBezTo>
                    <a:pt x="1706" y="432"/>
                    <a:pt x="1634" y="495"/>
                    <a:pt x="1585" y="587"/>
                  </a:cubicBezTo>
                  <a:cubicBezTo>
                    <a:pt x="1564" y="628"/>
                    <a:pt x="1553" y="672"/>
                    <a:pt x="1563" y="718"/>
                  </a:cubicBezTo>
                  <a:cubicBezTo>
                    <a:pt x="1566" y="732"/>
                    <a:pt x="1563" y="739"/>
                    <a:pt x="1553" y="747"/>
                  </a:cubicBezTo>
                  <a:cubicBezTo>
                    <a:pt x="1448" y="841"/>
                    <a:pt x="1343" y="935"/>
                    <a:pt x="1238" y="1030"/>
                  </a:cubicBezTo>
                  <a:cubicBezTo>
                    <a:pt x="1228" y="1038"/>
                    <a:pt x="1219" y="1047"/>
                    <a:pt x="1214" y="1053"/>
                  </a:cubicBezTo>
                  <a:cubicBezTo>
                    <a:pt x="1241" y="1078"/>
                    <a:pt x="1266" y="1101"/>
                    <a:pt x="1292" y="1126"/>
                  </a:cubicBezTo>
                  <a:close/>
                  <a:moveTo>
                    <a:pt x="1192" y="1346"/>
                  </a:moveTo>
                  <a:cubicBezTo>
                    <a:pt x="1197" y="1354"/>
                    <a:pt x="1204" y="1365"/>
                    <a:pt x="1211" y="1376"/>
                  </a:cubicBezTo>
                  <a:cubicBezTo>
                    <a:pt x="1354" y="1607"/>
                    <a:pt x="1497" y="1838"/>
                    <a:pt x="1641" y="2070"/>
                  </a:cubicBezTo>
                  <a:cubicBezTo>
                    <a:pt x="1656" y="2094"/>
                    <a:pt x="1674" y="2103"/>
                    <a:pt x="1696" y="2098"/>
                  </a:cubicBezTo>
                  <a:cubicBezTo>
                    <a:pt x="1722" y="2091"/>
                    <a:pt x="1736" y="2072"/>
                    <a:pt x="1738" y="2044"/>
                  </a:cubicBezTo>
                  <a:cubicBezTo>
                    <a:pt x="1741" y="2011"/>
                    <a:pt x="1733" y="1980"/>
                    <a:pt x="1719" y="1951"/>
                  </a:cubicBezTo>
                  <a:cubicBezTo>
                    <a:pt x="1681" y="1874"/>
                    <a:pt x="1642" y="1798"/>
                    <a:pt x="1601" y="1722"/>
                  </a:cubicBezTo>
                  <a:cubicBezTo>
                    <a:pt x="1571" y="1666"/>
                    <a:pt x="1532" y="1616"/>
                    <a:pt x="1468" y="1594"/>
                  </a:cubicBezTo>
                  <a:cubicBezTo>
                    <a:pt x="1462" y="1592"/>
                    <a:pt x="1458" y="1585"/>
                    <a:pt x="1455" y="1580"/>
                  </a:cubicBezTo>
                  <a:cubicBezTo>
                    <a:pt x="1426" y="1534"/>
                    <a:pt x="1398" y="1488"/>
                    <a:pt x="1369" y="1442"/>
                  </a:cubicBezTo>
                  <a:cubicBezTo>
                    <a:pt x="1337" y="1391"/>
                    <a:pt x="1306" y="1340"/>
                    <a:pt x="1276" y="1291"/>
                  </a:cubicBezTo>
                  <a:cubicBezTo>
                    <a:pt x="1248" y="1309"/>
                    <a:pt x="1221" y="1327"/>
                    <a:pt x="1192" y="1346"/>
                  </a:cubicBezTo>
                  <a:close/>
                  <a:moveTo>
                    <a:pt x="394" y="664"/>
                  </a:moveTo>
                  <a:cubicBezTo>
                    <a:pt x="394" y="665"/>
                    <a:pt x="393" y="666"/>
                    <a:pt x="393" y="666"/>
                  </a:cubicBezTo>
                  <a:cubicBezTo>
                    <a:pt x="412" y="686"/>
                    <a:pt x="431" y="707"/>
                    <a:pt x="452" y="726"/>
                  </a:cubicBezTo>
                  <a:cubicBezTo>
                    <a:pt x="496" y="767"/>
                    <a:pt x="541" y="808"/>
                    <a:pt x="586" y="848"/>
                  </a:cubicBezTo>
                  <a:cubicBezTo>
                    <a:pt x="605" y="864"/>
                    <a:pt x="628" y="871"/>
                    <a:pt x="651" y="859"/>
                  </a:cubicBezTo>
                  <a:cubicBezTo>
                    <a:pt x="664" y="852"/>
                    <a:pt x="671" y="856"/>
                    <a:pt x="680" y="864"/>
                  </a:cubicBezTo>
                  <a:cubicBezTo>
                    <a:pt x="765" y="933"/>
                    <a:pt x="849" y="1002"/>
                    <a:pt x="934" y="1071"/>
                  </a:cubicBezTo>
                  <a:cubicBezTo>
                    <a:pt x="961" y="1093"/>
                    <a:pt x="987" y="1114"/>
                    <a:pt x="1013" y="1135"/>
                  </a:cubicBezTo>
                  <a:cubicBezTo>
                    <a:pt x="1031" y="1112"/>
                    <a:pt x="1047" y="1092"/>
                    <a:pt x="1065" y="1071"/>
                  </a:cubicBezTo>
                  <a:cubicBezTo>
                    <a:pt x="1060" y="1067"/>
                    <a:pt x="1055" y="1062"/>
                    <a:pt x="1049" y="1058"/>
                  </a:cubicBezTo>
                  <a:cubicBezTo>
                    <a:pt x="943" y="971"/>
                    <a:pt x="837" y="884"/>
                    <a:pt x="730" y="797"/>
                  </a:cubicBezTo>
                  <a:cubicBezTo>
                    <a:pt x="722" y="790"/>
                    <a:pt x="718" y="785"/>
                    <a:pt x="721" y="772"/>
                  </a:cubicBezTo>
                  <a:cubicBezTo>
                    <a:pt x="727" y="745"/>
                    <a:pt x="718" y="722"/>
                    <a:pt x="695" y="704"/>
                  </a:cubicBezTo>
                  <a:cubicBezTo>
                    <a:pt x="635" y="659"/>
                    <a:pt x="575" y="614"/>
                    <a:pt x="515" y="568"/>
                  </a:cubicBezTo>
                  <a:cubicBezTo>
                    <a:pt x="513" y="567"/>
                    <a:pt x="510" y="566"/>
                    <a:pt x="507" y="564"/>
                  </a:cubicBezTo>
                  <a:cubicBezTo>
                    <a:pt x="507" y="565"/>
                    <a:pt x="506" y="566"/>
                    <a:pt x="505" y="567"/>
                  </a:cubicBezTo>
                  <a:cubicBezTo>
                    <a:pt x="550" y="613"/>
                    <a:pt x="595" y="659"/>
                    <a:pt x="640" y="704"/>
                  </a:cubicBezTo>
                  <a:cubicBezTo>
                    <a:pt x="638" y="706"/>
                    <a:pt x="637" y="707"/>
                    <a:pt x="636" y="708"/>
                  </a:cubicBezTo>
                  <a:cubicBezTo>
                    <a:pt x="579" y="670"/>
                    <a:pt x="522" y="631"/>
                    <a:pt x="465" y="593"/>
                  </a:cubicBezTo>
                  <a:cubicBezTo>
                    <a:pt x="464" y="594"/>
                    <a:pt x="464" y="595"/>
                    <a:pt x="463" y="595"/>
                  </a:cubicBezTo>
                  <a:cubicBezTo>
                    <a:pt x="511" y="645"/>
                    <a:pt x="559" y="696"/>
                    <a:pt x="607" y="746"/>
                  </a:cubicBezTo>
                  <a:cubicBezTo>
                    <a:pt x="606" y="747"/>
                    <a:pt x="604" y="748"/>
                    <a:pt x="603" y="750"/>
                  </a:cubicBezTo>
                  <a:cubicBezTo>
                    <a:pt x="548" y="712"/>
                    <a:pt x="493" y="674"/>
                    <a:pt x="437" y="636"/>
                  </a:cubicBezTo>
                  <a:cubicBezTo>
                    <a:pt x="483" y="686"/>
                    <a:pt x="532" y="731"/>
                    <a:pt x="576" y="781"/>
                  </a:cubicBezTo>
                  <a:cubicBezTo>
                    <a:pt x="544" y="764"/>
                    <a:pt x="514" y="745"/>
                    <a:pt x="485" y="725"/>
                  </a:cubicBezTo>
                  <a:cubicBezTo>
                    <a:pt x="454" y="705"/>
                    <a:pt x="424" y="685"/>
                    <a:pt x="394" y="664"/>
                  </a:cubicBezTo>
                  <a:close/>
                  <a:moveTo>
                    <a:pt x="1072" y="1196"/>
                  </a:moveTo>
                  <a:cubicBezTo>
                    <a:pt x="1073" y="1242"/>
                    <a:pt x="1108" y="1277"/>
                    <a:pt x="1153" y="1277"/>
                  </a:cubicBezTo>
                  <a:cubicBezTo>
                    <a:pt x="1199" y="1277"/>
                    <a:pt x="1235" y="1240"/>
                    <a:pt x="1234" y="1195"/>
                  </a:cubicBezTo>
                  <a:cubicBezTo>
                    <a:pt x="1234" y="1151"/>
                    <a:pt x="1198" y="1115"/>
                    <a:pt x="1154" y="1116"/>
                  </a:cubicBezTo>
                  <a:cubicBezTo>
                    <a:pt x="1108" y="1116"/>
                    <a:pt x="1072" y="1151"/>
                    <a:pt x="1072" y="1196"/>
                  </a:cubicBezTo>
                  <a:close/>
                  <a:moveTo>
                    <a:pt x="1229" y="186"/>
                  </a:moveTo>
                  <a:cubicBezTo>
                    <a:pt x="1229" y="171"/>
                    <a:pt x="1230" y="157"/>
                    <a:pt x="1229" y="142"/>
                  </a:cubicBezTo>
                  <a:cubicBezTo>
                    <a:pt x="1228" y="120"/>
                    <a:pt x="1211" y="104"/>
                    <a:pt x="1191" y="104"/>
                  </a:cubicBezTo>
                  <a:cubicBezTo>
                    <a:pt x="1170" y="105"/>
                    <a:pt x="1154" y="120"/>
                    <a:pt x="1154" y="142"/>
                  </a:cubicBezTo>
                  <a:cubicBezTo>
                    <a:pt x="1153" y="171"/>
                    <a:pt x="1153" y="199"/>
                    <a:pt x="1154" y="228"/>
                  </a:cubicBezTo>
                  <a:cubicBezTo>
                    <a:pt x="1154" y="252"/>
                    <a:pt x="1170" y="268"/>
                    <a:pt x="1191" y="268"/>
                  </a:cubicBezTo>
                  <a:cubicBezTo>
                    <a:pt x="1212" y="268"/>
                    <a:pt x="1228" y="252"/>
                    <a:pt x="1229" y="230"/>
                  </a:cubicBezTo>
                  <a:cubicBezTo>
                    <a:pt x="1230" y="215"/>
                    <a:pt x="1229" y="200"/>
                    <a:pt x="1229" y="186"/>
                  </a:cubicBezTo>
                  <a:close/>
                  <a:moveTo>
                    <a:pt x="2164" y="1196"/>
                  </a:moveTo>
                  <a:cubicBezTo>
                    <a:pt x="2164" y="1196"/>
                    <a:pt x="2164" y="1196"/>
                    <a:pt x="2164" y="1196"/>
                  </a:cubicBezTo>
                  <a:cubicBezTo>
                    <a:pt x="2178" y="1196"/>
                    <a:pt x="2191" y="1196"/>
                    <a:pt x="2204" y="1196"/>
                  </a:cubicBezTo>
                  <a:cubicBezTo>
                    <a:pt x="2206" y="1196"/>
                    <a:pt x="2207" y="1196"/>
                    <a:pt x="2208" y="1196"/>
                  </a:cubicBezTo>
                  <a:cubicBezTo>
                    <a:pt x="2230" y="1195"/>
                    <a:pt x="2246" y="1178"/>
                    <a:pt x="2246" y="1157"/>
                  </a:cubicBezTo>
                  <a:cubicBezTo>
                    <a:pt x="2245" y="1138"/>
                    <a:pt x="2228" y="1121"/>
                    <a:pt x="2208" y="1120"/>
                  </a:cubicBezTo>
                  <a:cubicBezTo>
                    <a:pt x="2178" y="1120"/>
                    <a:pt x="2148" y="1120"/>
                    <a:pt x="2118" y="1120"/>
                  </a:cubicBezTo>
                  <a:cubicBezTo>
                    <a:pt x="2097" y="1121"/>
                    <a:pt x="2082" y="1137"/>
                    <a:pt x="2082" y="1157"/>
                  </a:cubicBezTo>
                  <a:cubicBezTo>
                    <a:pt x="2081" y="1179"/>
                    <a:pt x="2096" y="1195"/>
                    <a:pt x="2119" y="1196"/>
                  </a:cubicBezTo>
                  <a:cubicBezTo>
                    <a:pt x="2134" y="1197"/>
                    <a:pt x="2149" y="1196"/>
                    <a:pt x="2164" y="1196"/>
                  </a:cubicBezTo>
                  <a:close/>
                  <a:moveTo>
                    <a:pt x="1154" y="2205"/>
                  </a:moveTo>
                  <a:cubicBezTo>
                    <a:pt x="1154" y="2221"/>
                    <a:pt x="1153" y="2236"/>
                    <a:pt x="1154" y="2251"/>
                  </a:cubicBezTo>
                  <a:cubicBezTo>
                    <a:pt x="1155" y="2272"/>
                    <a:pt x="1169" y="2287"/>
                    <a:pt x="1189" y="2288"/>
                  </a:cubicBezTo>
                  <a:cubicBezTo>
                    <a:pt x="1209" y="2289"/>
                    <a:pt x="1228" y="2275"/>
                    <a:pt x="1229" y="2254"/>
                  </a:cubicBezTo>
                  <a:cubicBezTo>
                    <a:pt x="1230" y="2222"/>
                    <a:pt x="1230" y="2190"/>
                    <a:pt x="1229" y="2159"/>
                  </a:cubicBezTo>
                  <a:cubicBezTo>
                    <a:pt x="1228" y="2138"/>
                    <a:pt x="1209" y="2124"/>
                    <a:pt x="1189" y="2125"/>
                  </a:cubicBezTo>
                  <a:cubicBezTo>
                    <a:pt x="1169" y="2126"/>
                    <a:pt x="1154" y="2142"/>
                    <a:pt x="1154" y="2163"/>
                  </a:cubicBezTo>
                  <a:cubicBezTo>
                    <a:pt x="1153" y="2177"/>
                    <a:pt x="1154" y="2191"/>
                    <a:pt x="1154" y="2205"/>
                  </a:cubicBezTo>
                  <a:close/>
                  <a:moveTo>
                    <a:pt x="143" y="1196"/>
                  </a:moveTo>
                  <a:cubicBezTo>
                    <a:pt x="143" y="1196"/>
                    <a:pt x="143" y="1196"/>
                    <a:pt x="143" y="1196"/>
                  </a:cubicBezTo>
                  <a:cubicBezTo>
                    <a:pt x="155" y="1196"/>
                    <a:pt x="168" y="1196"/>
                    <a:pt x="180" y="1196"/>
                  </a:cubicBezTo>
                  <a:cubicBezTo>
                    <a:pt x="208" y="1196"/>
                    <a:pt x="224" y="1181"/>
                    <a:pt x="224" y="1158"/>
                  </a:cubicBezTo>
                  <a:cubicBezTo>
                    <a:pt x="224" y="1136"/>
                    <a:pt x="207" y="1120"/>
                    <a:pt x="182" y="1119"/>
                  </a:cubicBezTo>
                  <a:cubicBezTo>
                    <a:pt x="154" y="1119"/>
                    <a:pt x="126" y="1119"/>
                    <a:pt x="98" y="1120"/>
                  </a:cubicBezTo>
                  <a:cubicBezTo>
                    <a:pt x="77" y="1121"/>
                    <a:pt x="62" y="1137"/>
                    <a:pt x="62" y="1158"/>
                  </a:cubicBezTo>
                  <a:cubicBezTo>
                    <a:pt x="61" y="1180"/>
                    <a:pt x="74" y="1194"/>
                    <a:pt x="97" y="1196"/>
                  </a:cubicBezTo>
                  <a:cubicBezTo>
                    <a:pt x="112" y="1197"/>
                    <a:pt x="127" y="1196"/>
                    <a:pt x="143" y="1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9">
              <a:extLst>
                <a:ext uri="{FF2B5EF4-FFF2-40B4-BE49-F238E27FC236}">
                  <a16:creationId xmlns:a16="http://schemas.microsoft.com/office/drawing/2014/main" id="{CCD35421-1059-BC22-0607-5F7DA6686A3D}"/>
                </a:ext>
              </a:extLst>
            </p:cNvPr>
            <p:cNvSpPr>
              <a:spLocks/>
            </p:cNvSpPr>
            <p:nvPr/>
          </p:nvSpPr>
          <p:spPr bwMode="auto">
            <a:xfrm>
              <a:off x="2906" y="799"/>
              <a:ext cx="803" cy="755"/>
            </a:xfrm>
            <a:custGeom>
              <a:avLst/>
              <a:gdLst>
                <a:gd name="T0" fmla="*/ 78 w 766"/>
                <a:gd name="T1" fmla="*/ 720 h 720"/>
                <a:gd name="T2" fmla="*/ 0 w 766"/>
                <a:gd name="T3" fmla="*/ 647 h 720"/>
                <a:gd name="T4" fmla="*/ 24 w 766"/>
                <a:gd name="T5" fmla="*/ 624 h 720"/>
                <a:gd name="T6" fmla="*/ 339 w 766"/>
                <a:gd name="T7" fmla="*/ 341 h 720"/>
                <a:gd name="T8" fmla="*/ 349 w 766"/>
                <a:gd name="T9" fmla="*/ 312 h 720"/>
                <a:gd name="T10" fmla="*/ 371 w 766"/>
                <a:gd name="T11" fmla="*/ 181 h 720"/>
                <a:gd name="T12" fmla="*/ 596 w 766"/>
                <a:gd name="T13" fmla="*/ 4 h 720"/>
                <a:gd name="T14" fmla="*/ 665 w 766"/>
                <a:gd name="T15" fmla="*/ 4 h 720"/>
                <a:gd name="T16" fmla="*/ 760 w 766"/>
                <a:gd name="T17" fmla="*/ 135 h 720"/>
                <a:gd name="T18" fmla="*/ 636 w 766"/>
                <a:gd name="T19" fmla="*/ 341 h 720"/>
                <a:gd name="T20" fmla="*/ 461 w 766"/>
                <a:gd name="T21" fmla="*/ 404 h 720"/>
                <a:gd name="T22" fmla="*/ 445 w 766"/>
                <a:gd name="T23" fmla="*/ 403 h 720"/>
                <a:gd name="T24" fmla="*/ 387 w 766"/>
                <a:gd name="T25" fmla="*/ 420 h 720"/>
                <a:gd name="T26" fmla="*/ 270 w 766"/>
                <a:gd name="T27" fmla="*/ 534 h 720"/>
                <a:gd name="T28" fmla="*/ 78 w 766"/>
                <a:gd name="T29" fmla="*/ 72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6" h="720">
                  <a:moveTo>
                    <a:pt x="78" y="720"/>
                  </a:moveTo>
                  <a:cubicBezTo>
                    <a:pt x="52" y="695"/>
                    <a:pt x="27" y="672"/>
                    <a:pt x="0" y="647"/>
                  </a:cubicBezTo>
                  <a:cubicBezTo>
                    <a:pt x="5" y="641"/>
                    <a:pt x="14" y="632"/>
                    <a:pt x="24" y="624"/>
                  </a:cubicBezTo>
                  <a:cubicBezTo>
                    <a:pt x="129" y="529"/>
                    <a:pt x="234" y="435"/>
                    <a:pt x="339" y="341"/>
                  </a:cubicBezTo>
                  <a:cubicBezTo>
                    <a:pt x="349" y="333"/>
                    <a:pt x="352" y="326"/>
                    <a:pt x="349" y="312"/>
                  </a:cubicBezTo>
                  <a:cubicBezTo>
                    <a:pt x="339" y="266"/>
                    <a:pt x="350" y="222"/>
                    <a:pt x="371" y="181"/>
                  </a:cubicBezTo>
                  <a:cubicBezTo>
                    <a:pt x="420" y="89"/>
                    <a:pt x="492" y="26"/>
                    <a:pt x="596" y="4"/>
                  </a:cubicBezTo>
                  <a:cubicBezTo>
                    <a:pt x="618" y="0"/>
                    <a:pt x="642" y="0"/>
                    <a:pt x="665" y="4"/>
                  </a:cubicBezTo>
                  <a:cubicBezTo>
                    <a:pt x="729" y="15"/>
                    <a:pt x="766" y="67"/>
                    <a:pt x="760" y="135"/>
                  </a:cubicBezTo>
                  <a:cubicBezTo>
                    <a:pt x="751" y="223"/>
                    <a:pt x="703" y="289"/>
                    <a:pt x="636" y="341"/>
                  </a:cubicBezTo>
                  <a:cubicBezTo>
                    <a:pt x="585" y="382"/>
                    <a:pt x="527" y="406"/>
                    <a:pt x="461" y="404"/>
                  </a:cubicBezTo>
                  <a:cubicBezTo>
                    <a:pt x="455" y="404"/>
                    <a:pt x="449" y="405"/>
                    <a:pt x="445" y="403"/>
                  </a:cubicBezTo>
                  <a:cubicBezTo>
                    <a:pt x="420" y="392"/>
                    <a:pt x="404" y="402"/>
                    <a:pt x="387" y="420"/>
                  </a:cubicBezTo>
                  <a:cubicBezTo>
                    <a:pt x="349" y="459"/>
                    <a:pt x="310" y="496"/>
                    <a:pt x="270" y="534"/>
                  </a:cubicBezTo>
                  <a:cubicBezTo>
                    <a:pt x="205" y="597"/>
                    <a:pt x="140" y="660"/>
                    <a:pt x="78" y="72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0">
              <a:extLst>
                <a:ext uri="{FF2B5EF4-FFF2-40B4-BE49-F238E27FC236}">
                  <a16:creationId xmlns:a16="http://schemas.microsoft.com/office/drawing/2014/main" id="{8707CDA8-B527-6EB3-FB97-839D5E3AE798}"/>
                </a:ext>
              </a:extLst>
            </p:cNvPr>
            <p:cNvSpPr>
              <a:spLocks/>
            </p:cNvSpPr>
            <p:nvPr/>
          </p:nvSpPr>
          <p:spPr bwMode="auto">
            <a:xfrm>
              <a:off x="2883" y="1726"/>
              <a:ext cx="575" cy="851"/>
            </a:xfrm>
            <a:custGeom>
              <a:avLst/>
              <a:gdLst>
                <a:gd name="T0" fmla="*/ 0 w 549"/>
                <a:gd name="T1" fmla="*/ 55 h 812"/>
                <a:gd name="T2" fmla="*/ 84 w 549"/>
                <a:gd name="T3" fmla="*/ 0 h 812"/>
                <a:gd name="T4" fmla="*/ 177 w 549"/>
                <a:gd name="T5" fmla="*/ 151 h 812"/>
                <a:gd name="T6" fmla="*/ 263 w 549"/>
                <a:gd name="T7" fmla="*/ 289 h 812"/>
                <a:gd name="T8" fmla="*/ 276 w 549"/>
                <a:gd name="T9" fmla="*/ 303 h 812"/>
                <a:gd name="T10" fmla="*/ 409 w 549"/>
                <a:gd name="T11" fmla="*/ 431 h 812"/>
                <a:gd name="T12" fmla="*/ 527 w 549"/>
                <a:gd name="T13" fmla="*/ 660 h 812"/>
                <a:gd name="T14" fmla="*/ 546 w 549"/>
                <a:gd name="T15" fmla="*/ 753 h 812"/>
                <a:gd name="T16" fmla="*/ 504 w 549"/>
                <a:gd name="T17" fmla="*/ 807 h 812"/>
                <a:gd name="T18" fmla="*/ 449 w 549"/>
                <a:gd name="T19" fmla="*/ 779 h 812"/>
                <a:gd name="T20" fmla="*/ 19 w 549"/>
                <a:gd name="T21" fmla="*/ 85 h 812"/>
                <a:gd name="T22" fmla="*/ 0 w 549"/>
                <a:gd name="T23" fmla="*/ 55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9" h="812">
                  <a:moveTo>
                    <a:pt x="0" y="55"/>
                  </a:moveTo>
                  <a:cubicBezTo>
                    <a:pt x="29" y="36"/>
                    <a:pt x="56" y="18"/>
                    <a:pt x="84" y="0"/>
                  </a:cubicBezTo>
                  <a:cubicBezTo>
                    <a:pt x="114" y="49"/>
                    <a:pt x="145" y="100"/>
                    <a:pt x="177" y="151"/>
                  </a:cubicBezTo>
                  <a:cubicBezTo>
                    <a:pt x="206" y="197"/>
                    <a:pt x="234" y="243"/>
                    <a:pt x="263" y="289"/>
                  </a:cubicBezTo>
                  <a:cubicBezTo>
                    <a:pt x="266" y="294"/>
                    <a:pt x="270" y="301"/>
                    <a:pt x="276" y="303"/>
                  </a:cubicBezTo>
                  <a:cubicBezTo>
                    <a:pt x="340" y="325"/>
                    <a:pt x="379" y="375"/>
                    <a:pt x="409" y="431"/>
                  </a:cubicBezTo>
                  <a:cubicBezTo>
                    <a:pt x="450" y="507"/>
                    <a:pt x="489" y="583"/>
                    <a:pt x="527" y="660"/>
                  </a:cubicBezTo>
                  <a:cubicBezTo>
                    <a:pt x="541" y="689"/>
                    <a:pt x="549" y="720"/>
                    <a:pt x="546" y="753"/>
                  </a:cubicBezTo>
                  <a:cubicBezTo>
                    <a:pt x="544" y="781"/>
                    <a:pt x="530" y="800"/>
                    <a:pt x="504" y="807"/>
                  </a:cubicBezTo>
                  <a:cubicBezTo>
                    <a:pt x="482" y="812"/>
                    <a:pt x="464" y="803"/>
                    <a:pt x="449" y="779"/>
                  </a:cubicBezTo>
                  <a:cubicBezTo>
                    <a:pt x="305" y="547"/>
                    <a:pt x="162" y="316"/>
                    <a:pt x="19" y="85"/>
                  </a:cubicBezTo>
                  <a:cubicBezTo>
                    <a:pt x="12" y="74"/>
                    <a:pt x="5" y="63"/>
                    <a:pt x="0" y="5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1">
              <a:extLst>
                <a:ext uri="{FF2B5EF4-FFF2-40B4-BE49-F238E27FC236}">
                  <a16:creationId xmlns:a16="http://schemas.microsoft.com/office/drawing/2014/main" id="{FE8BF2F9-8D9A-9C23-F09E-6BAA31269632}"/>
                </a:ext>
              </a:extLst>
            </p:cNvPr>
            <p:cNvSpPr>
              <a:spLocks/>
            </p:cNvSpPr>
            <p:nvPr/>
          </p:nvSpPr>
          <p:spPr bwMode="auto">
            <a:xfrm>
              <a:off x="2045" y="965"/>
              <a:ext cx="704" cy="598"/>
            </a:xfrm>
            <a:custGeom>
              <a:avLst/>
              <a:gdLst>
                <a:gd name="T0" fmla="*/ 1 w 672"/>
                <a:gd name="T1" fmla="*/ 100 h 571"/>
                <a:gd name="T2" fmla="*/ 92 w 672"/>
                <a:gd name="T3" fmla="*/ 161 h 571"/>
                <a:gd name="T4" fmla="*/ 183 w 672"/>
                <a:gd name="T5" fmla="*/ 217 h 571"/>
                <a:gd name="T6" fmla="*/ 44 w 672"/>
                <a:gd name="T7" fmla="*/ 72 h 571"/>
                <a:gd name="T8" fmla="*/ 210 w 672"/>
                <a:gd name="T9" fmla="*/ 186 h 571"/>
                <a:gd name="T10" fmla="*/ 214 w 672"/>
                <a:gd name="T11" fmla="*/ 182 h 571"/>
                <a:gd name="T12" fmla="*/ 70 w 672"/>
                <a:gd name="T13" fmla="*/ 31 h 571"/>
                <a:gd name="T14" fmla="*/ 72 w 672"/>
                <a:gd name="T15" fmla="*/ 29 h 571"/>
                <a:gd name="T16" fmla="*/ 243 w 672"/>
                <a:gd name="T17" fmla="*/ 144 h 571"/>
                <a:gd name="T18" fmla="*/ 247 w 672"/>
                <a:gd name="T19" fmla="*/ 140 h 571"/>
                <a:gd name="T20" fmla="*/ 112 w 672"/>
                <a:gd name="T21" fmla="*/ 3 h 571"/>
                <a:gd name="T22" fmla="*/ 114 w 672"/>
                <a:gd name="T23" fmla="*/ 0 h 571"/>
                <a:gd name="T24" fmla="*/ 122 w 672"/>
                <a:gd name="T25" fmla="*/ 4 h 571"/>
                <a:gd name="T26" fmla="*/ 302 w 672"/>
                <a:gd name="T27" fmla="*/ 140 h 571"/>
                <a:gd name="T28" fmla="*/ 328 w 672"/>
                <a:gd name="T29" fmla="*/ 208 h 571"/>
                <a:gd name="T30" fmla="*/ 337 w 672"/>
                <a:gd name="T31" fmla="*/ 233 h 571"/>
                <a:gd name="T32" fmla="*/ 656 w 672"/>
                <a:gd name="T33" fmla="*/ 494 h 571"/>
                <a:gd name="T34" fmla="*/ 672 w 672"/>
                <a:gd name="T35" fmla="*/ 507 h 571"/>
                <a:gd name="T36" fmla="*/ 620 w 672"/>
                <a:gd name="T37" fmla="*/ 571 h 571"/>
                <a:gd name="T38" fmla="*/ 541 w 672"/>
                <a:gd name="T39" fmla="*/ 507 h 571"/>
                <a:gd name="T40" fmla="*/ 287 w 672"/>
                <a:gd name="T41" fmla="*/ 300 h 571"/>
                <a:gd name="T42" fmla="*/ 258 w 672"/>
                <a:gd name="T43" fmla="*/ 295 h 571"/>
                <a:gd name="T44" fmla="*/ 193 w 672"/>
                <a:gd name="T45" fmla="*/ 284 h 571"/>
                <a:gd name="T46" fmla="*/ 59 w 672"/>
                <a:gd name="T47" fmla="*/ 162 h 571"/>
                <a:gd name="T48" fmla="*/ 0 w 672"/>
                <a:gd name="T49" fmla="*/ 102 h 571"/>
                <a:gd name="T50" fmla="*/ 1 w 672"/>
                <a:gd name="T51" fmla="*/ 10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2" h="571">
                  <a:moveTo>
                    <a:pt x="1" y="100"/>
                  </a:moveTo>
                  <a:cubicBezTo>
                    <a:pt x="31" y="121"/>
                    <a:pt x="61" y="141"/>
                    <a:pt x="92" y="161"/>
                  </a:cubicBezTo>
                  <a:cubicBezTo>
                    <a:pt x="121" y="181"/>
                    <a:pt x="151" y="200"/>
                    <a:pt x="183" y="217"/>
                  </a:cubicBezTo>
                  <a:cubicBezTo>
                    <a:pt x="139" y="167"/>
                    <a:pt x="90" y="122"/>
                    <a:pt x="44" y="72"/>
                  </a:cubicBezTo>
                  <a:cubicBezTo>
                    <a:pt x="100" y="110"/>
                    <a:pt x="155" y="148"/>
                    <a:pt x="210" y="186"/>
                  </a:cubicBezTo>
                  <a:cubicBezTo>
                    <a:pt x="211" y="184"/>
                    <a:pt x="213" y="183"/>
                    <a:pt x="214" y="182"/>
                  </a:cubicBezTo>
                  <a:cubicBezTo>
                    <a:pt x="166" y="132"/>
                    <a:pt x="118" y="81"/>
                    <a:pt x="70" y="31"/>
                  </a:cubicBezTo>
                  <a:cubicBezTo>
                    <a:pt x="71" y="31"/>
                    <a:pt x="71" y="30"/>
                    <a:pt x="72" y="29"/>
                  </a:cubicBezTo>
                  <a:cubicBezTo>
                    <a:pt x="129" y="67"/>
                    <a:pt x="186" y="106"/>
                    <a:pt x="243" y="144"/>
                  </a:cubicBezTo>
                  <a:cubicBezTo>
                    <a:pt x="244" y="143"/>
                    <a:pt x="245" y="142"/>
                    <a:pt x="247" y="140"/>
                  </a:cubicBezTo>
                  <a:cubicBezTo>
                    <a:pt x="202" y="95"/>
                    <a:pt x="157" y="49"/>
                    <a:pt x="112" y="3"/>
                  </a:cubicBezTo>
                  <a:cubicBezTo>
                    <a:pt x="113" y="2"/>
                    <a:pt x="114" y="1"/>
                    <a:pt x="114" y="0"/>
                  </a:cubicBezTo>
                  <a:cubicBezTo>
                    <a:pt x="117" y="2"/>
                    <a:pt x="120" y="3"/>
                    <a:pt x="122" y="4"/>
                  </a:cubicBezTo>
                  <a:cubicBezTo>
                    <a:pt x="182" y="50"/>
                    <a:pt x="242" y="95"/>
                    <a:pt x="302" y="140"/>
                  </a:cubicBezTo>
                  <a:cubicBezTo>
                    <a:pt x="325" y="158"/>
                    <a:pt x="334" y="181"/>
                    <a:pt x="328" y="208"/>
                  </a:cubicBezTo>
                  <a:cubicBezTo>
                    <a:pt x="325" y="221"/>
                    <a:pt x="329" y="226"/>
                    <a:pt x="337" y="233"/>
                  </a:cubicBezTo>
                  <a:cubicBezTo>
                    <a:pt x="444" y="320"/>
                    <a:pt x="550" y="407"/>
                    <a:pt x="656" y="494"/>
                  </a:cubicBezTo>
                  <a:cubicBezTo>
                    <a:pt x="662" y="498"/>
                    <a:pt x="667" y="503"/>
                    <a:pt x="672" y="507"/>
                  </a:cubicBezTo>
                  <a:cubicBezTo>
                    <a:pt x="654" y="528"/>
                    <a:pt x="638" y="548"/>
                    <a:pt x="620" y="571"/>
                  </a:cubicBezTo>
                  <a:cubicBezTo>
                    <a:pt x="594" y="550"/>
                    <a:pt x="568" y="529"/>
                    <a:pt x="541" y="507"/>
                  </a:cubicBezTo>
                  <a:cubicBezTo>
                    <a:pt x="456" y="438"/>
                    <a:pt x="372" y="369"/>
                    <a:pt x="287" y="300"/>
                  </a:cubicBezTo>
                  <a:cubicBezTo>
                    <a:pt x="278" y="292"/>
                    <a:pt x="271" y="288"/>
                    <a:pt x="258" y="295"/>
                  </a:cubicBezTo>
                  <a:cubicBezTo>
                    <a:pt x="235" y="307"/>
                    <a:pt x="212" y="300"/>
                    <a:pt x="193" y="284"/>
                  </a:cubicBezTo>
                  <a:cubicBezTo>
                    <a:pt x="148" y="244"/>
                    <a:pt x="103" y="203"/>
                    <a:pt x="59" y="162"/>
                  </a:cubicBezTo>
                  <a:cubicBezTo>
                    <a:pt x="38" y="143"/>
                    <a:pt x="19" y="122"/>
                    <a:pt x="0" y="102"/>
                  </a:cubicBezTo>
                  <a:cubicBezTo>
                    <a:pt x="0" y="102"/>
                    <a:pt x="1" y="101"/>
                    <a:pt x="1" y="10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2">
              <a:extLst>
                <a:ext uri="{FF2B5EF4-FFF2-40B4-BE49-F238E27FC236}">
                  <a16:creationId xmlns:a16="http://schemas.microsoft.com/office/drawing/2014/main" id="{EA7866AB-9D64-8921-4102-5701BDB5A501}"/>
                </a:ext>
              </a:extLst>
            </p:cNvPr>
            <p:cNvSpPr>
              <a:spLocks/>
            </p:cNvSpPr>
            <p:nvPr/>
          </p:nvSpPr>
          <p:spPr bwMode="auto">
            <a:xfrm>
              <a:off x="2757" y="1542"/>
              <a:ext cx="171" cy="170"/>
            </a:xfrm>
            <a:custGeom>
              <a:avLst/>
              <a:gdLst>
                <a:gd name="T0" fmla="*/ 0 w 163"/>
                <a:gd name="T1" fmla="*/ 81 h 162"/>
                <a:gd name="T2" fmla="*/ 82 w 163"/>
                <a:gd name="T3" fmla="*/ 1 h 162"/>
                <a:gd name="T4" fmla="*/ 162 w 163"/>
                <a:gd name="T5" fmla="*/ 80 h 162"/>
                <a:gd name="T6" fmla="*/ 81 w 163"/>
                <a:gd name="T7" fmla="*/ 162 h 162"/>
                <a:gd name="T8" fmla="*/ 0 w 163"/>
                <a:gd name="T9" fmla="*/ 81 h 162"/>
              </a:gdLst>
              <a:ahLst/>
              <a:cxnLst>
                <a:cxn ang="0">
                  <a:pos x="T0" y="T1"/>
                </a:cxn>
                <a:cxn ang="0">
                  <a:pos x="T2" y="T3"/>
                </a:cxn>
                <a:cxn ang="0">
                  <a:pos x="T4" y="T5"/>
                </a:cxn>
                <a:cxn ang="0">
                  <a:pos x="T6" y="T7"/>
                </a:cxn>
                <a:cxn ang="0">
                  <a:pos x="T8" y="T9"/>
                </a:cxn>
              </a:cxnLst>
              <a:rect l="0" t="0" r="r" b="b"/>
              <a:pathLst>
                <a:path w="163" h="162">
                  <a:moveTo>
                    <a:pt x="0" y="81"/>
                  </a:moveTo>
                  <a:cubicBezTo>
                    <a:pt x="0" y="36"/>
                    <a:pt x="36" y="1"/>
                    <a:pt x="82" y="1"/>
                  </a:cubicBezTo>
                  <a:cubicBezTo>
                    <a:pt x="126" y="0"/>
                    <a:pt x="162" y="36"/>
                    <a:pt x="162" y="80"/>
                  </a:cubicBezTo>
                  <a:cubicBezTo>
                    <a:pt x="163" y="125"/>
                    <a:pt x="127" y="162"/>
                    <a:pt x="81" y="162"/>
                  </a:cubicBezTo>
                  <a:cubicBezTo>
                    <a:pt x="36" y="162"/>
                    <a:pt x="1" y="127"/>
                    <a:pt x="0" y="8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3">
              <a:extLst>
                <a:ext uri="{FF2B5EF4-FFF2-40B4-BE49-F238E27FC236}">
                  <a16:creationId xmlns:a16="http://schemas.microsoft.com/office/drawing/2014/main" id="{9250C9DD-573B-2902-DDE0-7DBB70D7291B}"/>
                </a:ext>
              </a:extLst>
            </p:cNvPr>
            <p:cNvSpPr>
              <a:spLocks/>
            </p:cNvSpPr>
            <p:nvPr/>
          </p:nvSpPr>
          <p:spPr bwMode="auto">
            <a:xfrm>
              <a:off x="2842" y="483"/>
              <a:ext cx="80" cy="172"/>
            </a:xfrm>
            <a:custGeom>
              <a:avLst/>
              <a:gdLst>
                <a:gd name="T0" fmla="*/ 76 w 77"/>
                <a:gd name="T1" fmla="*/ 82 h 164"/>
                <a:gd name="T2" fmla="*/ 76 w 77"/>
                <a:gd name="T3" fmla="*/ 126 h 164"/>
                <a:gd name="T4" fmla="*/ 38 w 77"/>
                <a:gd name="T5" fmla="*/ 164 h 164"/>
                <a:gd name="T6" fmla="*/ 1 w 77"/>
                <a:gd name="T7" fmla="*/ 124 h 164"/>
                <a:gd name="T8" fmla="*/ 1 w 77"/>
                <a:gd name="T9" fmla="*/ 38 h 164"/>
                <a:gd name="T10" fmla="*/ 38 w 77"/>
                <a:gd name="T11" fmla="*/ 0 h 164"/>
                <a:gd name="T12" fmla="*/ 76 w 77"/>
                <a:gd name="T13" fmla="*/ 38 h 164"/>
                <a:gd name="T14" fmla="*/ 76 w 77"/>
                <a:gd name="T15" fmla="*/ 82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64">
                  <a:moveTo>
                    <a:pt x="76" y="82"/>
                  </a:moveTo>
                  <a:cubicBezTo>
                    <a:pt x="76" y="96"/>
                    <a:pt x="77" y="111"/>
                    <a:pt x="76" y="126"/>
                  </a:cubicBezTo>
                  <a:cubicBezTo>
                    <a:pt x="75" y="148"/>
                    <a:pt x="59" y="164"/>
                    <a:pt x="38" y="164"/>
                  </a:cubicBezTo>
                  <a:cubicBezTo>
                    <a:pt x="17" y="164"/>
                    <a:pt x="1" y="148"/>
                    <a:pt x="1" y="124"/>
                  </a:cubicBezTo>
                  <a:cubicBezTo>
                    <a:pt x="0" y="95"/>
                    <a:pt x="0" y="67"/>
                    <a:pt x="1" y="38"/>
                  </a:cubicBezTo>
                  <a:cubicBezTo>
                    <a:pt x="1" y="16"/>
                    <a:pt x="17" y="1"/>
                    <a:pt x="38" y="0"/>
                  </a:cubicBezTo>
                  <a:cubicBezTo>
                    <a:pt x="58" y="0"/>
                    <a:pt x="75" y="16"/>
                    <a:pt x="76" y="38"/>
                  </a:cubicBezTo>
                  <a:cubicBezTo>
                    <a:pt x="77" y="53"/>
                    <a:pt x="76" y="67"/>
                    <a:pt x="76" y="8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4">
              <a:extLst>
                <a:ext uri="{FF2B5EF4-FFF2-40B4-BE49-F238E27FC236}">
                  <a16:creationId xmlns:a16="http://schemas.microsoft.com/office/drawing/2014/main" id="{B9F62C4B-A269-52E0-A3CE-88BC9B81F79D}"/>
                </a:ext>
              </a:extLst>
            </p:cNvPr>
            <p:cNvSpPr>
              <a:spLocks/>
            </p:cNvSpPr>
            <p:nvPr/>
          </p:nvSpPr>
          <p:spPr bwMode="auto">
            <a:xfrm>
              <a:off x="3815" y="1547"/>
              <a:ext cx="173" cy="81"/>
            </a:xfrm>
            <a:custGeom>
              <a:avLst/>
              <a:gdLst>
                <a:gd name="T0" fmla="*/ 83 w 165"/>
                <a:gd name="T1" fmla="*/ 76 h 77"/>
                <a:gd name="T2" fmla="*/ 38 w 165"/>
                <a:gd name="T3" fmla="*/ 76 h 77"/>
                <a:gd name="T4" fmla="*/ 1 w 165"/>
                <a:gd name="T5" fmla="*/ 37 h 77"/>
                <a:gd name="T6" fmla="*/ 37 w 165"/>
                <a:gd name="T7" fmla="*/ 0 h 77"/>
                <a:gd name="T8" fmla="*/ 127 w 165"/>
                <a:gd name="T9" fmla="*/ 0 h 77"/>
                <a:gd name="T10" fmla="*/ 165 w 165"/>
                <a:gd name="T11" fmla="*/ 37 h 77"/>
                <a:gd name="T12" fmla="*/ 127 w 165"/>
                <a:gd name="T13" fmla="*/ 76 h 77"/>
                <a:gd name="T14" fmla="*/ 123 w 165"/>
                <a:gd name="T15" fmla="*/ 76 h 77"/>
                <a:gd name="T16" fmla="*/ 83 w 165"/>
                <a:gd name="T17" fmla="*/ 76 h 77"/>
                <a:gd name="T18" fmla="*/ 83 w 165"/>
                <a:gd name="T19"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77">
                  <a:moveTo>
                    <a:pt x="83" y="76"/>
                  </a:moveTo>
                  <a:cubicBezTo>
                    <a:pt x="68" y="76"/>
                    <a:pt x="53" y="77"/>
                    <a:pt x="38" y="76"/>
                  </a:cubicBezTo>
                  <a:cubicBezTo>
                    <a:pt x="15" y="75"/>
                    <a:pt x="0" y="59"/>
                    <a:pt x="1" y="37"/>
                  </a:cubicBezTo>
                  <a:cubicBezTo>
                    <a:pt x="1" y="17"/>
                    <a:pt x="16" y="1"/>
                    <a:pt x="37" y="0"/>
                  </a:cubicBezTo>
                  <a:cubicBezTo>
                    <a:pt x="67" y="0"/>
                    <a:pt x="97" y="0"/>
                    <a:pt x="127" y="0"/>
                  </a:cubicBezTo>
                  <a:cubicBezTo>
                    <a:pt x="147" y="1"/>
                    <a:pt x="164" y="18"/>
                    <a:pt x="165" y="37"/>
                  </a:cubicBezTo>
                  <a:cubicBezTo>
                    <a:pt x="165" y="58"/>
                    <a:pt x="149" y="75"/>
                    <a:pt x="127" y="76"/>
                  </a:cubicBezTo>
                  <a:cubicBezTo>
                    <a:pt x="126" y="76"/>
                    <a:pt x="125" y="76"/>
                    <a:pt x="123" y="76"/>
                  </a:cubicBezTo>
                  <a:cubicBezTo>
                    <a:pt x="110" y="76"/>
                    <a:pt x="97" y="76"/>
                    <a:pt x="83" y="76"/>
                  </a:cubicBezTo>
                  <a:cubicBezTo>
                    <a:pt x="83" y="76"/>
                    <a:pt x="83" y="76"/>
                    <a:pt x="83" y="7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5">
              <a:extLst>
                <a:ext uri="{FF2B5EF4-FFF2-40B4-BE49-F238E27FC236}">
                  <a16:creationId xmlns:a16="http://schemas.microsoft.com/office/drawing/2014/main" id="{28B0E008-EEFC-465C-4A5C-A80D3255B960}"/>
                </a:ext>
              </a:extLst>
            </p:cNvPr>
            <p:cNvSpPr>
              <a:spLocks/>
            </p:cNvSpPr>
            <p:nvPr/>
          </p:nvSpPr>
          <p:spPr bwMode="auto">
            <a:xfrm>
              <a:off x="2842" y="2599"/>
              <a:ext cx="80" cy="173"/>
            </a:xfrm>
            <a:custGeom>
              <a:avLst/>
              <a:gdLst>
                <a:gd name="T0" fmla="*/ 1 w 77"/>
                <a:gd name="T1" fmla="*/ 81 h 165"/>
                <a:gd name="T2" fmla="*/ 1 w 77"/>
                <a:gd name="T3" fmla="*/ 39 h 165"/>
                <a:gd name="T4" fmla="*/ 36 w 77"/>
                <a:gd name="T5" fmla="*/ 1 h 165"/>
                <a:gd name="T6" fmla="*/ 76 w 77"/>
                <a:gd name="T7" fmla="*/ 35 h 165"/>
                <a:gd name="T8" fmla="*/ 76 w 77"/>
                <a:gd name="T9" fmla="*/ 130 h 165"/>
                <a:gd name="T10" fmla="*/ 36 w 77"/>
                <a:gd name="T11" fmla="*/ 164 h 165"/>
                <a:gd name="T12" fmla="*/ 1 w 77"/>
                <a:gd name="T13" fmla="*/ 127 h 165"/>
                <a:gd name="T14" fmla="*/ 1 w 77"/>
                <a:gd name="T15" fmla="*/ 81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65">
                  <a:moveTo>
                    <a:pt x="1" y="81"/>
                  </a:moveTo>
                  <a:cubicBezTo>
                    <a:pt x="1" y="67"/>
                    <a:pt x="0" y="53"/>
                    <a:pt x="1" y="39"/>
                  </a:cubicBezTo>
                  <a:cubicBezTo>
                    <a:pt x="1" y="18"/>
                    <a:pt x="16" y="2"/>
                    <a:pt x="36" y="1"/>
                  </a:cubicBezTo>
                  <a:cubicBezTo>
                    <a:pt x="56" y="0"/>
                    <a:pt x="75" y="14"/>
                    <a:pt x="76" y="35"/>
                  </a:cubicBezTo>
                  <a:cubicBezTo>
                    <a:pt x="77" y="66"/>
                    <a:pt x="77" y="98"/>
                    <a:pt x="76" y="130"/>
                  </a:cubicBezTo>
                  <a:cubicBezTo>
                    <a:pt x="75" y="151"/>
                    <a:pt x="56" y="165"/>
                    <a:pt x="36" y="164"/>
                  </a:cubicBezTo>
                  <a:cubicBezTo>
                    <a:pt x="16" y="163"/>
                    <a:pt x="2" y="148"/>
                    <a:pt x="1" y="127"/>
                  </a:cubicBezTo>
                  <a:cubicBezTo>
                    <a:pt x="0" y="112"/>
                    <a:pt x="1" y="97"/>
                    <a:pt x="1" y="8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6">
              <a:extLst>
                <a:ext uri="{FF2B5EF4-FFF2-40B4-BE49-F238E27FC236}">
                  <a16:creationId xmlns:a16="http://schemas.microsoft.com/office/drawing/2014/main" id="{A9E48470-7D98-493E-55AE-A37C8FEB49E0}"/>
                </a:ext>
              </a:extLst>
            </p:cNvPr>
            <p:cNvSpPr>
              <a:spLocks/>
            </p:cNvSpPr>
            <p:nvPr/>
          </p:nvSpPr>
          <p:spPr bwMode="auto">
            <a:xfrm>
              <a:off x="1696" y="1546"/>
              <a:ext cx="171" cy="82"/>
            </a:xfrm>
            <a:custGeom>
              <a:avLst/>
              <a:gdLst>
                <a:gd name="T0" fmla="*/ 82 w 163"/>
                <a:gd name="T1" fmla="*/ 77 h 78"/>
                <a:gd name="T2" fmla="*/ 36 w 163"/>
                <a:gd name="T3" fmla="*/ 77 h 78"/>
                <a:gd name="T4" fmla="*/ 1 w 163"/>
                <a:gd name="T5" fmla="*/ 39 h 78"/>
                <a:gd name="T6" fmla="*/ 37 w 163"/>
                <a:gd name="T7" fmla="*/ 1 h 78"/>
                <a:gd name="T8" fmla="*/ 121 w 163"/>
                <a:gd name="T9" fmla="*/ 0 h 78"/>
                <a:gd name="T10" fmla="*/ 163 w 163"/>
                <a:gd name="T11" fmla="*/ 39 h 78"/>
                <a:gd name="T12" fmla="*/ 119 w 163"/>
                <a:gd name="T13" fmla="*/ 77 h 78"/>
                <a:gd name="T14" fmla="*/ 82 w 163"/>
                <a:gd name="T15" fmla="*/ 77 h 78"/>
                <a:gd name="T16" fmla="*/ 82 w 163"/>
                <a:gd name="T17" fmla="*/ 7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78">
                  <a:moveTo>
                    <a:pt x="82" y="77"/>
                  </a:moveTo>
                  <a:cubicBezTo>
                    <a:pt x="66" y="77"/>
                    <a:pt x="51" y="78"/>
                    <a:pt x="36" y="77"/>
                  </a:cubicBezTo>
                  <a:cubicBezTo>
                    <a:pt x="13" y="75"/>
                    <a:pt x="0" y="61"/>
                    <a:pt x="1" y="39"/>
                  </a:cubicBezTo>
                  <a:cubicBezTo>
                    <a:pt x="1" y="18"/>
                    <a:pt x="16" y="2"/>
                    <a:pt x="37" y="1"/>
                  </a:cubicBezTo>
                  <a:cubicBezTo>
                    <a:pt x="65" y="0"/>
                    <a:pt x="93" y="0"/>
                    <a:pt x="121" y="0"/>
                  </a:cubicBezTo>
                  <a:cubicBezTo>
                    <a:pt x="146" y="1"/>
                    <a:pt x="163" y="17"/>
                    <a:pt x="163" y="39"/>
                  </a:cubicBezTo>
                  <a:cubicBezTo>
                    <a:pt x="163" y="62"/>
                    <a:pt x="147" y="77"/>
                    <a:pt x="119" y="77"/>
                  </a:cubicBezTo>
                  <a:cubicBezTo>
                    <a:pt x="107" y="77"/>
                    <a:pt x="94" y="77"/>
                    <a:pt x="82" y="77"/>
                  </a:cubicBezTo>
                  <a:cubicBezTo>
                    <a:pt x="82" y="77"/>
                    <a:pt x="82" y="77"/>
                    <a:pt x="82" y="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8" name="Group 77">
            <a:extLst>
              <a:ext uri="{FF2B5EF4-FFF2-40B4-BE49-F238E27FC236}">
                <a16:creationId xmlns:a16="http://schemas.microsoft.com/office/drawing/2014/main" id="{5F5BFB78-7350-5794-4EAC-783A77758C9C}"/>
              </a:ext>
            </a:extLst>
          </p:cNvPr>
          <p:cNvGrpSpPr/>
          <p:nvPr/>
        </p:nvGrpSpPr>
        <p:grpSpPr>
          <a:xfrm>
            <a:off x="727819" y="2181206"/>
            <a:ext cx="976110" cy="828000"/>
            <a:chOff x="167268" y="2101050"/>
            <a:chExt cx="976110" cy="828000"/>
          </a:xfrm>
        </p:grpSpPr>
        <p:sp>
          <p:nvSpPr>
            <p:cNvPr id="64" name="Oval 63">
              <a:extLst>
                <a:ext uri="{FF2B5EF4-FFF2-40B4-BE49-F238E27FC236}">
                  <a16:creationId xmlns:a16="http://schemas.microsoft.com/office/drawing/2014/main" id="{4A979067-4712-F760-9A49-2A8C53FE6CA9}"/>
                </a:ext>
              </a:extLst>
            </p:cNvPr>
            <p:cNvSpPr/>
            <p:nvPr/>
          </p:nvSpPr>
          <p:spPr>
            <a:xfrm>
              <a:off x="315378" y="2101050"/>
              <a:ext cx="828000" cy="828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2" name="Group 11">
              <a:extLst>
                <a:ext uri="{FF2B5EF4-FFF2-40B4-BE49-F238E27FC236}">
                  <a16:creationId xmlns:a16="http://schemas.microsoft.com/office/drawing/2014/main" id="{CCDBEBF2-B414-2CD8-27AB-A84EF70F36BD}"/>
                </a:ext>
              </a:extLst>
            </p:cNvPr>
            <p:cNvGrpSpPr/>
            <p:nvPr/>
          </p:nvGrpSpPr>
          <p:grpSpPr>
            <a:xfrm>
              <a:off x="807531" y="2277081"/>
              <a:ext cx="254357" cy="333984"/>
              <a:chOff x="6697904" y="981288"/>
              <a:chExt cx="494179" cy="659393"/>
            </a:xfrm>
          </p:grpSpPr>
          <p:sp>
            <p:nvSpPr>
              <p:cNvPr id="13" name="Freeform 86">
                <a:extLst>
                  <a:ext uri="{FF2B5EF4-FFF2-40B4-BE49-F238E27FC236}">
                    <a16:creationId xmlns:a16="http://schemas.microsoft.com/office/drawing/2014/main" id="{38263BB4-03E6-D6EC-E01F-5EAB7E1E357D}"/>
                  </a:ext>
                </a:extLst>
              </p:cNvPr>
              <p:cNvSpPr>
                <a:spLocks noEditPoints="1"/>
              </p:cNvSpPr>
              <p:nvPr/>
            </p:nvSpPr>
            <p:spPr bwMode="auto">
              <a:xfrm>
                <a:off x="6697904" y="981288"/>
                <a:ext cx="494179" cy="658906"/>
              </a:xfrm>
              <a:custGeom>
                <a:avLst/>
                <a:gdLst>
                  <a:gd name="T0" fmla="*/ 6 w 291"/>
                  <a:gd name="T1" fmla="*/ 130 h 391"/>
                  <a:gd name="T2" fmla="*/ 8 w 291"/>
                  <a:gd name="T3" fmla="*/ 100 h 391"/>
                  <a:gd name="T4" fmla="*/ 4 w 291"/>
                  <a:gd name="T5" fmla="*/ 36 h 391"/>
                  <a:gd name="T6" fmla="*/ 31 w 291"/>
                  <a:gd name="T7" fmla="*/ 0 h 391"/>
                  <a:gd name="T8" fmla="*/ 71 w 291"/>
                  <a:gd name="T9" fmla="*/ 26 h 391"/>
                  <a:gd name="T10" fmla="*/ 115 w 291"/>
                  <a:gd name="T11" fmla="*/ 34 h 391"/>
                  <a:gd name="T12" fmla="*/ 151 w 291"/>
                  <a:gd name="T13" fmla="*/ 55 h 391"/>
                  <a:gd name="T14" fmla="*/ 173 w 291"/>
                  <a:gd name="T15" fmla="*/ 26 h 391"/>
                  <a:gd name="T16" fmla="*/ 177 w 291"/>
                  <a:gd name="T17" fmla="*/ 0 h 391"/>
                  <a:gd name="T18" fmla="*/ 216 w 291"/>
                  <a:gd name="T19" fmla="*/ 27 h 391"/>
                  <a:gd name="T20" fmla="*/ 243 w 291"/>
                  <a:gd name="T21" fmla="*/ 60 h 391"/>
                  <a:gd name="T22" fmla="*/ 286 w 291"/>
                  <a:gd name="T23" fmla="*/ 23 h 391"/>
                  <a:gd name="T24" fmla="*/ 287 w 291"/>
                  <a:gd name="T25" fmla="*/ 101 h 391"/>
                  <a:gd name="T26" fmla="*/ 271 w 291"/>
                  <a:gd name="T27" fmla="*/ 251 h 391"/>
                  <a:gd name="T28" fmla="*/ 269 w 291"/>
                  <a:gd name="T29" fmla="*/ 274 h 391"/>
                  <a:gd name="T30" fmla="*/ 251 w 291"/>
                  <a:gd name="T31" fmla="*/ 391 h 391"/>
                  <a:gd name="T32" fmla="*/ 111 w 291"/>
                  <a:gd name="T33" fmla="*/ 389 h 391"/>
                  <a:gd name="T34" fmla="*/ 95 w 291"/>
                  <a:gd name="T35" fmla="*/ 391 h 391"/>
                  <a:gd name="T36" fmla="*/ 25 w 291"/>
                  <a:gd name="T37" fmla="*/ 311 h 391"/>
                  <a:gd name="T38" fmla="*/ 13 w 291"/>
                  <a:gd name="T39" fmla="*/ 199 h 391"/>
                  <a:gd name="T40" fmla="*/ 184 w 291"/>
                  <a:gd name="T41" fmla="*/ 34 h 391"/>
                  <a:gd name="T42" fmla="*/ 157 w 291"/>
                  <a:gd name="T43" fmla="*/ 93 h 391"/>
                  <a:gd name="T44" fmla="*/ 152 w 291"/>
                  <a:gd name="T45" fmla="*/ 183 h 391"/>
                  <a:gd name="T46" fmla="*/ 187 w 291"/>
                  <a:gd name="T47" fmla="*/ 177 h 391"/>
                  <a:gd name="T48" fmla="*/ 206 w 291"/>
                  <a:gd name="T49" fmla="*/ 151 h 391"/>
                  <a:gd name="T50" fmla="*/ 195 w 291"/>
                  <a:gd name="T51" fmla="*/ 21 h 391"/>
                  <a:gd name="T52" fmla="*/ 75 w 291"/>
                  <a:gd name="T53" fmla="*/ 41 h 391"/>
                  <a:gd name="T54" fmla="*/ 54 w 291"/>
                  <a:gd name="T55" fmla="*/ 138 h 391"/>
                  <a:gd name="T56" fmla="*/ 124 w 291"/>
                  <a:gd name="T57" fmla="*/ 182 h 391"/>
                  <a:gd name="T58" fmla="*/ 96 w 291"/>
                  <a:gd name="T59" fmla="*/ 80 h 391"/>
                  <a:gd name="T60" fmla="*/ 105 w 291"/>
                  <a:gd name="T61" fmla="*/ 177 h 391"/>
                  <a:gd name="T62" fmla="*/ 123 w 291"/>
                  <a:gd name="T63" fmla="*/ 41 h 391"/>
                  <a:gd name="T64" fmla="*/ 129 w 291"/>
                  <a:gd name="T65" fmla="*/ 129 h 391"/>
                  <a:gd name="T66" fmla="*/ 138 w 291"/>
                  <a:gd name="T67" fmla="*/ 176 h 391"/>
                  <a:gd name="T68" fmla="*/ 143 w 291"/>
                  <a:gd name="T69" fmla="*/ 75 h 391"/>
                  <a:gd name="T70" fmla="*/ 239 w 291"/>
                  <a:gd name="T71" fmla="*/ 144 h 391"/>
                  <a:gd name="T72" fmla="*/ 275 w 291"/>
                  <a:gd name="T73" fmla="*/ 57 h 391"/>
                  <a:gd name="T74" fmla="*/ 256 w 291"/>
                  <a:gd name="T75" fmla="*/ 46 h 391"/>
                  <a:gd name="T76" fmla="*/ 238 w 291"/>
                  <a:gd name="T77" fmla="*/ 144 h 391"/>
                  <a:gd name="T78" fmla="*/ 216 w 291"/>
                  <a:gd name="T79" fmla="*/ 47 h 391"/>
                  <a:gd name="T80" fmla="*/ 226 w 291"/>
                  <a:gd name="T81" fmla="*/ 153 h 391"/>
                  <a:gd name="T82" fmla="*/ 232 w 291"/>
                  <a:gd name="T83" fmla="*/ 56 h 391"/>
                  <a:gd name="T84" fmla="*/ 41 w 291"/>
                  <a:gd name="T85" fmla="*/ 21 h 391"/>
                  <a:gd name="T86" fmla="*/ 44 w 291"/>
                  <a:gd name="T87" fmla="*/ 139 h 391"/>
                  <a:gd name="T88" fmla="*/ 61 w 291"/>
                  <a:gd name="T89" fmla="*/ 31 h 391"/>
                  <a:gd name="T90" fmla="*/ 31 w 291"/>
                  <a:gd name="T91" fmla="*/ 127 h 391"/>
                  <a:gd name="T92" fmla="*/ 29 w 291"/>
                  <a:gd name="T93" fmla="*/ 31 h 391"/>
                  <a:gd name="T94" fmla="*/ 19 w 291"/>
                  <a:gd name="T95" fmla="*/ 109 h 391"/>
                  <a:gd name="T96" fmla="*/ 258 w 291"/>
                  <a:gd name="T97" fmla="*/ 276 h 391"/>
                  <a:gd name="T98" fmla="*/ 254 w 291"/>
                  <a:gd name="T99" fmla="*/ 266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1" h="391">
                    <a:moveTo>
                      <a:pt x="17" y="190"/>
                    </a:moveTo>
                    <a:cubicBezTo>
                      <a:pt x="10" y="189"/>
                      <a:pt x="11" y="183"/>
                      <a:pt x="11" y="179"/>
                    </a:cubicBezTo>
                    <a:cubicBezTo>
                      <a:pt x="9" y="163"/>
                      <a:pt x="7" y="146"/>
                      <a:pt x="6" y="130"/>
                    </a:cubicBezTo>
                    <a:cubicBezTo>
                      <a:pt x="5" y="121"/>
                      <a:pt x="3" y="113"/>
                      <a:pt x="3" y="104"/>
                    </a:cubicBezTo>
                    <a:cubicBezTo>
                      <a:pt x="3" y="102"/>
                      <a:pt x="5" y="101"/>
                      <a:pt x="6" y="99"/>
                    </a:cubicBezTo>
                    <a:cubicBezTo>
                      <a:pt x="7" y="100"/>
                      <a:pt x="7" y="100"/>
                      <a:pt x="8" y="100"/>
                    </a:cubicBezTo>
                    <a:cubicBezTo>
                      <a:pt x="8" y="98"/>
                      <a:pt x="8" y="96"/>
                      <a:pt x="7" y="94"/>
                    </a:cubicBezTo>
                    <a:cubicBezTo>
                      <a:pt x="5" y="77"/>
                      <a:pt x="3" y="61"/>
                      <a:pt x="1" y="45"/>
                    </a:cubicBezTo>
                    <a:cubicBezTo>
                      <a:pt x="0" y="41"/>
                      <a:pt x="1" y="38"/>
                      <a:pt x="4" y="36"/>
                    </a:cubicBezTo>
                    <a:cubicBezTo>
                      <a:pt x="12" y="31"/>
                      <a:pt x="19" y="25"/>
                      <a:pt x="27" y="20"/>
                    </a:cubicBezTo>
                    <a:cubicBezTo>
                      <a:pt x="30" y="18"/>
                      <a:pt x="31" y="16"/>
                      <a:pt x="31" y="13"/>
                    </a:cubicBezTo>
                    <a:cubicBezTo>
                      <a:pt x="31" y="9"/>
                      <a:pt x="31" y="5"/>
                      <a:pt x="31" y="0"/>
                    </a:cubicBezTo>
                    <a:cubicBezTo>
                      <a:pt x="38" y="4"/>
                      <a:pt x="44" y="7"/>
                      <a:pt x="50" y="10"/>
                    </a:cubicBezTo>
                    <a:cubicBezTo>
                      <a:pt x="55" y="12"/>
                      <a:pt x="60" y="15"/>
                      <a:pt x="65" y="17"/>
                    </a:cubicBezTo>
                    <a:cubicBezTo>
                      <a:pt x="69" y="19"/>
                      <a:pt x="72" y="21"/>
                      <a:pt x="71" y="26"/>
                    </a:cubicBezTo>
                    <a:cubicBezTo>
                      <a:pt x="71" y="27"/>
                      <a:pt x="71" y="29"/>
                      <a:pt x="71" y="30"/>
                    </a:cubicBezTo>
                    <a:cubicBezTo>
                      <a:pt x="86" y="28"/>
                      <a:pt x="100" y="25"/>
                      <a:pt x="111" y="13"/>
                    </a:cubicBezTo>
                    <a:cubicBezTo>
                      <a:pt x="113" y="21"/>
                      <a:pt x="114" y="27"/>
                      <a:pt x="115" y="34"/>
                    </a:cubicBezTo>
                    <a:cubicBezTo>
                      <a:pt x="124" y="27"/>
                      <a:pt x="134" y="21"/>
                      <a:pt x="144" y="13"/>
                    </a:cubicBezTo>
                    <a:cubicBezTo>
                      <a:pt x="146" y="28"/>
                      <a:pt x="148" y="41"/>
                      <a:pt x="150" y="55"/>
                    </a:cubicBezTo>
                    <a:cubicBezTo>
                      <a:pt x="150" y="55"/>
                      <a:pt x="151" y="55"/>
                      <a:pt x="151" y="55"/>
                    </a:cubicBezTo>
                    <a:cubicBezTo>
                      <a:pt x="152" y="49"/>
                      <a:pt x="153" y="43"/>
                      <a:pt x="153" y="37"/>
                    </a:cubicBezTo>
                    <a:cubicBezTo>
                      <a:pt x="153" y="34"/>
                      <a:pt x="155" y="32"/>
                      <a:pt x="158" y="31"/>
                    </a:cubicBezTo>
                    <a:cubicBezTo>
                      <a:pt x="163" y="30"/>
                      <a:pt x="168" y="28"/>
                      <a:pt x="173" y="26"/>
                    </a:cubicBezTo>
                    <a:cubicBezTo>
                      <a:pt x="176" y="25"/>
                      <a:pt x="176" y="24"/>
                      <a:pt x="176" y="21"/>
                    </a:cubicBezTo>
                    <a:cubicBezTo>
                      <a:pt x="176" y="15"/>
                      <a:pt x="176" y="9"/>
                      <a:pt x="176" y="3"/>
                    </a:cubicBezTo>
                    <a:cubicBezTo>
                      <a:pt x="176" y="2"/>
                      <a:pt x="176" y="2"/>
                      <a:pt x="177" y="0"/>
                    </a:cubicBezTo>
                    <a:cubicBezTo>
                      <a:pt x="187" y="5"/>
                      <a:pt x="197" y="10"/>
                      <a:pt x="206" y="15"/>
                    </a:cubicBezTo>
                    <a:cubicBezTo>
                      <a:pt x="207" y="16"/>
                      <a:pt x="208" y="16"/>
                      <a:pt x="208" y="16"/>
                    </a:cubicBezTo>
                    <a:cubicBezTo>
                      <a:pt x="213" y="18"/>
                      <a:pt x="217" y="20"/>
                      <a:pt x="216" y="27"/>
                    </a:cubicBezTo>
                    <a:cubicBezTo>
                      <a:pt x="223" y="22"/>
                      <a:pt x="229" y="18"/>
                      <a:pt x="236" y="13"/>
                    </a:cubicBezTo>
                    <a:cubicBezTo>
                      <a:pt x="238" y="29"/>
                      <a:pt x="240" y="45"/>
                      <a:pt x="242" y="60"/>
                    </a:cubicBezTo>
                    <a:cubicBezTo>
                      <a:pt x="243" y="60"/>
                      <a:pt x="243" y="60"/>
                      <a:pt x="243" y="60"/>
                    </a:cubicBezTo>
                    <a:cubicBezTo>
                      <a:pt x="245" y="52"/>
                      <a:pt x="246" y="44"/>
                      <a:pt x="248" y="36"/>
                    </a:cubicBezTo>
                    <a:cubicBezTo>
                      <a:pt x="248" y="34"/>
                      <a:pt x="250" y="32"/>
                      <a:pt x="252" y="32"/>
                    </a:cubicBezTo>
                    <a:cubicBezTo>
                      <a:pt x="263" y="29"/>
                      <a:pt x="275" y="26"/>
                      <a:pt x="286" y="23"/>
                    </a:cubicBezTo>
                    <a:cubicBezTo>
                      <a:pt x="288" y="23"/>
                      <a:pt x="289" y="23"/>
                      <a:pt x="291" y="23"/>
                    </a:cubicBezTo>
                    <a:cubicBezTo>
                      <a:pt x="286" y="49"/>
                      <a:pt x="281" y="74"/>
                      <a:pt x="277" y="100"/>
                    </a:cubicBezTo>
                    <a:cubicBezTo>
                      <a:pt x="280" y="100"/>
                      <a:pt x="283" y="101"/>
                      <a:pt x="287" y="101"/>
                    </a:cubicBezTo>
                    <a:cubicBezTo>
                      <a:pt x="286" y="106"/>
                      <a:pt x="286" y="111"/>
                      <a:pt x="285" y="115"/>
                    </a:cubicBezTo>
                    <a:cubicBezTo>
                      <a:pt x="283" y="138"/>
                      <a:pt x="281" y="161"/>
                      <a:pt x="278" y="184"/>
                    </a:cubicBezTo>
                    <a:cubicBezTo>
                      <a:pt x="276" y="206"/>
                      <a:pt x="273" y="228"/>
                      <a:pt x="271" y="251"/>
                    </a:cubicBezTo>
                    <a:cubicBezTo>
                      <a:pt x="271" y="252"/>
                      <a:pt x="269" y="254"/>
                      <a:pt x="268" y="254"/>
                    </a:cubicBezTo>
                    <a:cubicBezTo>
                      <a:pt x="262" y="255"/>
                      <a:pt x="259" y="260"/>
                      <a:pt x="266" y="266"/>
                    </a:cubicBezTo>
                    <a:cubicBezTo>
                      <a:pt x="269" y="269"/>
                      <a:pt x="269" y="271"/>
                      <a:pt x="269" y="274"/>
                    </a:cubicBezTo>
                    <a:cubicBezTo>
                      <a:pt x="265" y="305"/>
                      <a:pt x="262" y="336"/>
                      <a:pt x="258" y="367"/>
                    </a:cubicBezTo>
                    <a:cubicBezTo>
                      <a:pt x="258" y="373"/>
                      <a:pt x="257" y="380"/>
                      <a:pt x="257" y="386"/>
                    </a:cubicBezTo>
                    <a:cubicBezTo>
                      <a:pt x="257" y="391"/>
                      <a:pt x="255" y="391"/>
                      <a:pt x="251" y="391"/>
                    </a:cubicBezTo>
                    <a:cubicBezTo>
                      <a:pt x="215" y="391"/>
                      <a:pt x="180" y="391"/>
                      <a:pt x="145" y="391"/>
                    </a:cubicBezTo>
                    <a:cubicBezTo>
                      <a:pt x="132" y="391"/>
                      <a:pt x="120" y="391"/>
                      <a:pt x="108" y="391"/>
                    </a:cubicBezTo>
                    <a:cubicBezTo>
                      <a:pt x="109" y="390"/>
                      <a:pt x="110" y="389"/>
                      <a:pt x="111" y="389"/>
                    </a:cubicBezTo>
                    <a:cubicBezTo>
                      <a:pt x="110" y="388"/>
                      <a:pt x="109" y="387"/>
                      <a:pt x="108" y="387"/>
                    </a:cubicBezTo>
                    <a:cubicBezTo>
                      <a:pt x="106" y="387"/>
                      <a:pt x="103" y="387"/>
                      <a:pt x="102" y="389"/>
                    </a:cubicBezTo>
                    <a:cubicBezTo>
                      <a:pt x="101" y="391"/>
                      <a:pt x="98" y="391"/>
                      <a:pt x="95" y="391"/>
                    </a:cubicBezTo>
                    <a:cubicBezTo>
                      <a:pt x="76" y="391"/>
                      <a:pt x="58" y="391"/>
                      <a:pt x="39" y="391"/>
                    </a:cubicBezTo>
                    <a:cubicBezTo>
                      <a:pt x="35" y="391"/>
                      <a:pt x="34" y="390"/>
                      <a:pt x="34" y="386"/>
                    </a:cubicBezTo>
                    <a:cubicBezTo>
                      <a:pt x="31" y="361"/>
                      <a:pt x="28" y="336"/>
                      <a:pt x="25" y="311"/>
                    </a:cubicBezTo>
                    <a:cubicBezTo>
                      <a:pt x="23" y="291"/>
                      <a:pt x="21" y="271"/>
                      <a:pt x="19" y="251"/>
                    </a:cubicBezTo>
                    <a:cubicBezTo>
                      <a:pt x="18" y="240"/>
                      <a:pt x="17" y="230"/>
                      <a:pt x="16" y="220"/>
                    </a:cubicBezTo>
                    <a:cubicBezTo>
                      <a:pt x="15" y="213"/>
                      <a:pt x="14" y="206"/>
                      <a:pt x="13" y="199"/>
                    </a:cubicBezTo>
                    <a:cubicBezTo>
                      <a:pt x="13" y="196"/>
                      <a:pt x="12" y="192"/>
                      <a:pt x="17" y="190"/>
                    </a:cubicBezTo>
                    <a:close/>
                    <a:moveTo>
                      <a:pt x="168" y="181"/>
                    </a:moveTo>
                    <a:cubicBezTo>
                      <a:pt x="173" y="132"/>
                      <a:pt x="178" y="83"/>
                      <a:pt x="184" y="34"/>
                    </a:cubicBezTo>
                    <a:cubicBezTo>
                      <a:pt x="177" y="36"/>
                      <a:pt x="172" y="38"/>
                      <a:pt x="167" y="40"/>
                    </a:cubicBezTo>
                    <a:cubicBezTo>
                      <a:pt x="163" y="41"/>
                      <a:pt x="162" y="42"/>
                      <a:pt x="162" y="46"/>
                    </a:cubicBezTo>
                    <a:cubicBezTo>
                      <a:pt x="160" y="61"/>
                      <a:pt x="159" y="77"/>
                      <a:pt x="157" y="93"/>
                    </a:cubicBezTo>
                    <a:cubicBezTo>
                      <a:pt x="154" y="117"/>
                      <a:pt x="152" y="141"/>
                      <a:pt x="149" y="165"/>
                    </a:cubicBezTo>
                    <a:cubicBezTo>
                      <a:pt x="148" y="171"/>
                      <a:pt x="148" y="177"/>
                      <a:pt x="148" y="183"/>
                    </a:cubicBezTo>
                    <a:cubicBezTo>
                      <a:pt x="149" y="183"/>
                      <a:pt x="151" y="183"/>
                      <a:pt x="152" y="183"/>
                    </a:cubicBezTo>
                    <a:cubicBezTo>
                      <a:pt x="157" y="182"/>
                      <a:pt x="163" y="182"/>
                      <a:pt x="168" y="181"/>
                    </a:cubicBezTo>
                    <a:close/>
                    <a:moveTo>
                      <a:pt x="195" y="21"/>
                    </a:moveTo>
                    <a:cubicBezTo>
                      <a:pt x="188" y="73"/>
                      <a:pt x="184" y="124"/>
                      <a:pt x="187" y="177"/>
                    </a:cubicBezTo>
                    <a:cubicBezTo>
                      <a:pt x="193" y="174"/>
                      <a:pt x="199" y="171"/>
                      <a:pt x="205" y="169"/>
                    </a:cubicBezTo>
                    <a:cubicBezTo>
                      <a:pt x="206" y="168"/>
                      <a:pt x="206" y="166"/>
                      <a:pt x="206" y="165"/>
                    </a:cubicBezTo>
                    <a:cubicBezTo>
                      <a:pt x="206" y="160"/>
                      <a:pt x="206" y="155"/>
                      <a:pt x="206" y="151"/>
                    </a:cubicBezTo>
                    <a:cubicBezTo>
                      <a:pt x="206" y="111"/>
                      <a:pt x="206" y="71"/>
                      <a:pt x="206" y="31"/>
                    </a:cubicBezTo>
                    <a:cubicBezTo>
                      <a:pt x="206" y="29"/>
                      <a:pt x="206" y="27"/>
                      <a:pt x="204" y="26"/>
                    </a:cubicBezTo>
                    <a:cubicBezTo>
                      <a:pt x="202" y="24"/>
                      <a:pt x="198" y="23"/>
                      <a:pt x="195" y="21"/>
                    </a:cubicBezTo>
                    <a:close/>
                    <a:moveTo>
                      <a:pt x="71" y="161"/>
                    </a:moveTo>
                    <a:cubicBezTo>
                      <a:pt x="79" y="119"/>
                      <a:pt x="86" y="78"/>
                      <a:pt x="94" y="36"/>
                    </a:cubicBezTo>
                    <a:cubicBezTo>
                      <a:pt x="87" y="38"/>
                      <a:pt x="81" y="39"/>
                      <a:pt x="75" y="41"/>
                    </a:cubicBezTo>
                    <a:cubicBezTo>
                      <a:pt x="73" y="41"/>
                      <a:pt x="72" y="44"/>
                      <a:pt x="71" y="45"/>
                    </a:cubicBezTo>
                    <a:cubicBezTo>
                      <a:pt x="70" y="51"/>
                      <a:pt x="69" y="56"/>
                      <a:pt x="68" y="62"/>
                    </a:cubicBezTo>
                    <a:cubicBezTo>
                      <a:pt x="64" y="87"/>
                      <a:pt x="59" y="113"/>
                      <a:pt x="54" y="138"/>
                    </a:cubicBezTo>
                    <a:cubicBezTo>
                      <a:pt x="53" y="144"/>
                      <a:pt x="53" y="149"/>
                      <a:pt x="59" y="152"/>
                    </a:cubicBezTo>
                    <a:cubicBezTo>
                      <a:pt x="63" y="155"/>
                      <a:pt x="66" y="158"/>
                      <a:pt x="71" y="161"/>
                    </a:cubicBezTo>
                    <a:close/>
                    <a:moveTo>
                      <a:pt x="124" y="182"/>
                    </a:moveTo>
                    <a:cubicBezTo>
                      <a:pt x="118" y="132"/>
                      <a:pt x="111" y="85"/>
                      <a:pt x="105" y="37"/>
                    </a:cubicBezTo>
                    <a:cubicBezTo>
                      <a:pt x="104" y="38"/>
                      <a:pt x="103" y="40"/>
                      <a:pt x="103" y="41"/>
                    </a:cubicBezTo>
                    <a:cubicBezTo>
                      <a:pt x="100" y="54"/>
                      <a:pt x="98" y="67"/>
                      <a:pt x="96" y="80"/>
                    </a:cubicBezTo>
                    <a:cubicBezTo>
                      <a:pt x="94" y="89"/>
                      <a:pt x="92" y="97"/>
                      <a:pt x="94" y="107"/>
                    </a:cubicBezTo>
                    <a:cubicBezTo>
                      <a:pt x="97" y="129"/>
                      <a:pt x="100" y="152"/>
                      <a:pt x="103" y="174"/>
                    </a:cubicBezTo>
                    <a:cubicBezTo>
                      <a:pt x="103" y="175"/>
                      <a:pt x="104" y="177"/>
                      <a:pt x="105" y="177"/>
                    </a:cubicBezTo>
                    <a:cubicBezTo>
                      <a:pt x="111" y="179"/>
                      <a:pt x="117" y="180"/>
                      <a:pt x="124" y="182"/>
                    </a:cubicBezTo>
                    <a:close/>
                    <a:moveTo>
                      <a:pt x="137" y="31"/>
                    </a:moveTo>
                    <a:cubicBezTo>
                      <a:pt x="132" y="35"/>
                      <a:pt x="127" y="38"/>
                      <a:pt x="123" y="41"/>
                    </a:cubicBezTo>
                    <a:cubicBezTo>
                      <a:pt x="118" y="44"/>
                      <a:pt x="118" y="47"/>
                      <a:pt x="119" y="51"/>
                    </a:cubicBezTo>
                    <a:cubicBezTo>
                      <a:pt x="120" y="60"/>
                      <a:pt x="122" y="69"/>
                      <a:pt x="123" y="78"/>
                    </a:cubicBezTo>
                    <a:cubicBezTo>
                      <a:pt x="125" y="95"/>
                      <a:pt x="127" y="112"/>
                      <a:pt x="129" y="129"/>
                    </a:cubicBezTo>
                    <a:cubicBezTo>
                      <a:pt x="131" y="142"/>
                      <a:pt x="133" y="155"/>
                      <a:pt x="134" y="168"/>
                    </a:cubicBezTo>
                    <a:cubicBezTo>
                      <a:pt x="135" y="173"/>
                      <a:pt x="136" y="177"/>
                      <a:pt x="136" y="182"/>
                    </a:cubicBezTo>
                    <a:cubicBezTo>
                      <a:pt x="138" y="180"/>
                      <a:pt x="138" y="178"/>
                      <a:pt x="138" y="176"/>
                    </a:cubicBezTo>
                    <a:cubicBezTo>
                      <a:pt x="139" y="168"/>
                      <a:pt x="140" y="160"/>
                      <a:pt x="141" y="151"/>
                    </a:cubicBezTo>
                    <a:cubicBezTo>
                      <a:pt x="142" y="137"/>
                      <a:pt x="145" y="122"/>
                      <a:pt x="145" y="108"/>
                    </a:cubicBezTo>
                    <a:cubicBezTo>
                      <a:pt x="146" y="97"/>
                      <a:pt x="144" y="86"/>
                      <a:pt x="143" y="75"/>
                    </a:cubicBezTo>
                    <a:cubicBezTo>
                      <a:pt x="141" y="60"/>
                      <a:pt x="139" y="46"/>
                      <a:pt x="137" y="31"/>
                    </a:cubicBezTo>
                    <a:close/>
                    <a:moveTo>
                      <a:pt x="238" y="144"/>
                    </a:moveTo>
                    <a:cubicBezTo>
                      <a:pt x="238" y="144"/>
                      <a:pt x="238" y="144"/>
                      <a:pt x="239" y="144"/>
                    </a:cubicBezTo>
                    <a:cubicBezTo>
                      <a:pt x="245" y="139"/>
                      <a:pt x="251" y="133"/>
                      <a:pt x="258" y="127"/>
                    </a:cubicBezTo>
                    <a:cubicBezTo>
                      <a:pt x="262" y="124"/>
                      <a:pt x="263" y="121"/>
                      <a:pt x="264" y="116"/>
                    </a:cubicBezTo>
                    <a:cubicBezTo>
                      <a:pt x="267" y="97"/>
                      <a:pt x="271" y="77"/>
                      <a:pt x="275" y="57"/>
                    </a:cubicBezTo>
                    <a:cubicBezTo>
                      <a:pt x="276" y="50"/>
                      <a:pt x="277" y="43"/>
                      <a:pt x="278" y="36"/>
                    </a:cubicBezTo>
                    <a:cubicBezTo>
                      <a:pt x="272" y="38"/>
                      <a:pt x="266" y="39"/>
                      <a:pt x="260" y="41"/>
                    </a:cubicBezTo>
                    <a:cubicBezTo>
                      <a:pt x="258" y="41"/>
                      <a:pt x="256" y="44"/>
                      <a:pt x="256" y="46"/>
                    </a:cubicBezTo>
                    <a:cubicBezTo>
                      <a:pt x="254" y="51"/>
                      <a:pt x="254" y="57"/>
                      <a:pt x="253" y="63"/>
                    </a:cubicBezTo>
                    <a:cubicBezTo>
                      <a:pt x="249" y="80"/>
                      <a:pt x="246" y="98"/>
                      <a:pt x="243" y="116"/>
                    </a:cubicBezTo>
                    <a:cubicBezTo>
                      <a:pt x="241" y="125"/>
                      <a:pt x="239" y="134"/>
                      <a:pt x="238" y="144"/>
                    </a:cubicBezTo>
                    <a:close/>
                    <a:moveTo>
                      <a:pt x="229" y="31"/>
                    </a:moveTo>
                    <a:cubicBezTo>
                      <a:pt x="226" y="33"/>
                      <a:pt x="224" y="35"/>
                      <a:pt x="221" y="36"/>
                    </a:cubicBezTo>
                    <a:cubicBezTo>
                      <a:pt x="217" y="39"/>
                      <a:pt x="216" y="42"/>
                      <a:pt x="216" y="47"/>
                    </a:cubicBezTo>
                    <a:cubicBezTo>
                      <a:pt x="214" y="78"/>
                      <a:pt x="218" y="110"/>
                      <a:pt x="222" y="141"/>
                    </a:cubicBezTo>
                    <a:cubicBezTo>
                      <a:pt x="223" y="145"/>
                      <a:pt x="224" y="150"/>
                      <a:pt x="224" y="155"/>
                    </a:cubicBezTo>
                    <a:cubicBezTo>
                      <a:pt x="226" y="154"/>
                      <a:pt x="226" y="154"/>
                      <a:pt x="226" y="153"/>
                    </a:cubicBezTo>
                    <a:cubicBezTo>
                      <a:pt x="229" y="140"/>
                      <a:pt x="231" y="127"/>
                      <a:pt x="233" y="114"/>
                    </a:cubicBezTo>
                    <a:cubicBezTo>
                      <a:pt x="235" y="105"/>
                      <a:pt x="236" y="96"/>
                      <a:pt x="236" y="88"/>
                    </a:cubicBezTo>
                    <a:cubicBezTo>
                      <a:pt x="236" y="77"/>
                      <a:pt x="234" y="67"/>
                      <a:pt x="232" y="56"/>
                    </a:cubicBezTo>
                    <a:cubicBezTo>
                      <a:pt x="231" y="48"/>
                      <a:pt x="230" y="40"/>
                      <a:pt x="229" y="31"/>
                    </a:cubicBezTo>
                    <a:close/>
                    <a:moveTo>
                      <a:pt x="41" y="17"/>
                    </a:moveTo>
                    <a:cubicBezTo>
                      <a:pt x="41" y="19"/>
                      <a:pt x="41" y="20"/>
                      <a:pt x="41" y="21"/>
                    </a:cubicBezTo>
                    <a:cubicBezTo>
                      <a:pt x="41" y="58"/>
                      <a:pt x="41" y="95"/>
                      <a:pt x="41" y="132"/>
                    </a:cubicBezTo>
                    <a:cubicBezTo>
                      <a:pt x="41" y="133"/>
                      <a:pt x="41" y="134"/>
                      <a:pt x="41" y="135"/>
                    </a:cubicBezTo>
                    <a:cubicBezTo>
                      <a:pt x="42" y="136"/>
                      <a:pt x="43" y="137"/>
                      <a:pt x="44" y="139"/>
                    </a:cubicBezTo>
                    <a:cubicBezTo>
                      <a:pt x="46" y="132"/>
                      <a:pt x="47" y="126"/>
                      <a:pt x="48" y="121"/>
                    </a:cubicBezTo>
                    <a:cubicBezTo>
                      <a:pt x="51" y="103"/>
                      <a:pt x="54" y="86"/>
                      <a:pt x="57" y="69"/>
                    </a:cubicBezTo>
                    <a:cubicBezTo>
                      <a:pt x="60" y="56"/>
                      <a:pt x="62" y="43"/>
                      <a:pt x="61" y="31"/>
                    </a:cubicBezTo>
                    <a:cubicBezTo>
                      <a:pt x="61" y="29"/>
                      <a:pt x="60" y="26"/>
                      <a:pt x="59" y="26"/>
                    </a:cubicBezTo>
                    <a:cubicBezTo>
                      <a:pt x="53" y="23"/>
                      <a:pt x="48" y="20"/>
                      <a:pt x="41" y="17"/>
                    </a:cubicBezTo>
                    <a:close/>
                    <a:moveTo>
                      <a:pt x="31" y="127"/>
                    </a:moveTo>
                    <a:cubicBezTo>
                      <a:pt x="31" y="125"/>
                      <a:pt x="31" y="124"/>
                      <a:pt x="31" y="123"/>
                    </a:cubicBezTo>
                    <a:cubicBezTo>
                      <a:pt x="31" y="98"/>
                      <a:pt x="31" y="73"/>
                      <a:pt x="31" y="48"/>
                    </a:cubicBezTo>
                    <a:cubicBezTo>
                      <a:pt x="31" y="42"/>
                      <a:pt x="30" y="37"/>
                      <a:pt x="29" y="31"/>
                    </a:cubicBezTo>
                    <a:cubicBezTo>
                      <a:pt x="24" y="35"/>
                      <a:pt x="20" y="38"/>
                      <a:pt x="15" y="41"/>
                    </a:cubicBezTo>
                    <a:cubicBezTo>
                      <a:pt x="11" y="43"/>
                      <a:pt x="10" y="47"/>
                      <a:pt x="11" y="51"/>
                    </a:cubicBezTo>
                    <a:cubicBezTo>
                      <a:pt x="14" y="71"/>
                      <a:pt x="17" y="90"/>
                      <a:pt x="19" y="109"/>
                    </a:cubicBezTo>
                    <a:cubicBezTo>
                      <a:pt x="19" y="118"/>
                      <a:pt x="24" y="122"/>
                      <a:pt x="31" y="127"/>
                    </a:cubicBezTo>
                    <a:close/>
                    <a:moveTo>
                      <a:pt x="247" y="261"/>
                    </a:moveTo>
                    <a:cubicBezTo>
                      <a:pt x="251" y="266"/>
                      <a:pt x="254" y="271"/>
                      <a:pt x="258" y="276"/>
                    </a:cubicBezTo>
                    <a:cubicBezTo>
                      <a:pt x="258" y="275"/>
                      <a:pt x="258" y="275"/>
                      <a:pt x="259" y="275"/>
                    </a:cubicBezTo>
                    <a:cubicBezTo>
                      <a:pt x="259" y="275"/>
                      <a:pt x="259" y="264"/>
                      <a:pt x="259" y="264"/>
                    </a:cubicBezTo>
                    <a:cubicBezTo>
                      <a:pt x="258" y="265"/>
                      <a:pt x="256" y="265"/>
                      <a:pt x="254" y="266"/>
                    </a:cubicBezTo>
                    <a:cubicBezTo>
                      <a:pt x="249" y="262"/>
                      <a:pt x="253" y="260"/>
                      <a:pt x="254" y="256"/>
                    </a:cubicBezTo>
                    <a:cubicBezTo>
                      <a:pt x="252" y="258"/>
                      <a:pt x="250" y="259"/>
                      <a:pt x="247" y="26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3">
                <a:extLst>
                  <a:ext uri="{FF2B5EF4-FFF2-40B4-BE49-F238E27FC236}">
                    <a16:creationId xmlns:a16="http://schemas.microsoft.com/office/drawing/2014/main" id="{955025CC-857C-ABD6-9057-8B0BE327CF99}"/>
                  </a:ext>
                </a:extLst>
              </p:cNvPr>
              <p:cNvSpPr>
                <a:spLocks/>
              </p:cNvSpPr>
              <p:nvPr/>
            </p:nvSpPr>
            <p:spPr bwMode="auto">
              <a:xfrm>
                <a:off x="7147260" y="1412715"/>
                <a:ext cx="8965" cy="15688"/>
              </a:xfrm>
              <a:custGeom>
                <a:avLst/>
                <a:gdLst>
                  <a:gd name="T0" fmla="*/ 2 w 5"/>
                  <a:gd name="T1" fmla="*/ 9 h 9"/>
                  <a:gd name="T2" fmla="*/ 0 w 5"/>
                  <a:gd name="T3" fmla="*/ 2 h 9"/>
                  <a:gd name="T4" fmla="*/ 3 w 5"/>
                  <a:gd name="T5" fmla="*/ 0 h 9"/>
                  <a:gd name="T6" fmla="*/ 5 w 5"/>
                  <a:gd name="T7" fmla="*/ 8 h 9"/>
                  <a:gd name="T8" fmla="*/ 2 w 5"/>
                  <a:gd name="T9" fmla="*/ 9 h 9"/>
                </a:gdLst>
                <a:ahLst/>
                <a:cxnLst>
                  <a:cxn ang="0">
                    <a:pos x="T0" y="T1"/>
                  </a:cxn>
                  <a:cxn ang="0">
                    <a:pos x="T2" y="T3"/>
                  </a:cxn>
                  <a:cxn ang="0">
                    <a:pos x="T4" y="T5"/>
                  </a:cxn>
                  <a:cxn ang="0">
                    <a:pos x="T6" y="T7"/>
                  </a:cxn>
                  <a:cxn ang="0">
                    <a:pos x="T8" y="T9"/>
                  </a:cxn>
                </a:cxnLst>
                <a:rect l="0" t="0" r="r" b="b"/>
                <a:pathLst>
                  <a:path w="5" h="9">
                    <a:moveTo>
                      <a:pt x="2" y="9"/>
                    </a:moveTo>
                    <a:cubicBezTo>
                      <a:pt x="1" y="7"/>
                      <a:pt x="0" y="4"/>
                      <a:pt x="0" y="2"/>
                    </a:cubicBezTo>
                    <a:cubicBezTo>
                      <a:pt x="0" y="2"/>
                      <a:pt x="2" y="1"/>
                      <a:pt x="3" y="0"/>
                    </a:cubicBezTo>
                    <a:cubicBezTo>
                      <a:pt x="4" y="3"/>
                      <a:pt x="5" y="6"/>
                      <a:pt x="5" y="8"/>
                    </a:cubicBezTo>
                    <a:cubicBezTo>
                      <a:pt x="4" y="9"/>
                      <a:pt x="3" y="9"/>
                      <a:pt x="2"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94">
                <a:extLst>
                  <a:ext uri="{FF2B5EF4-FFF2-40B4-BE49-F238E27FC236}">
                    <a16:creationId xmlns:a16="http://schemas.microsoft.com/office/drawing/2014/main" id="{DB2E9B69-56B7-9C25-5D00-1E17A6226650}"/>
                  </a:ext>
                </a:extLst>
              </p:cNvPr>
              <p:cNvSpPr>
                <a:spLocks/>
              </p:cNvSpPr>
              <p:nvPr/>
            </p:nvSpPr>
            <p:spPr bwMode="auto">
              <a:xfrm>
                <a:off x="6948916" y="1038438"/>
                <a:ext cx="61632" cy="251012"/>
              </a:xfrm>
              <a:custGeom>
                <a:avLst/>
                <a:gdLst>
                  <a:gd name="T0" fmla="*/ 20 w 36"/>
                  <a:gd name="T1" fmla="*/ 147 h 149"/>
                  <a:gd name="T2" fmla="*/ 4 w 36"/>
                  <a:gd name="T3" fmla="*/ 149 h 149"/>
                  <a:gd name="T4" fmla="*/ 0 w 36"/>
                  <a:gd name="T5" fmla="*/ 149 h 149"/>
                  <a:gd name="T6" fmla="*/ 1 w 36"/>
                  <a:gd name="T7" fmla="*/ 131 h 149"/>
                  <a:gd name="T8" fmla="*/ 9 w 36"/>
                  <a:gd name="T9" fmla="*/ 59 h 149"/>
                  <a:gd name="T10" fmla="*/ 14 w 36"/>
                  <a:gd name="T11" fmla="*/ 12 h 149"/>
                  <a:gd name="T12" fmla="*/ 19 w 36"/>
                  <a:gd name="T13" fmla="*/ 6 h 149"/>
                  <a:gd name="T14" fmla="*/ 36 w 36"/>
                  <a:gd name="T15" fmla="*/ 0 h 149"/>
                  <a:gd name="T16" fmla="*/ 20 w 36"/>
                  <a:gd name="T17" fmla="*/ 14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49">
                    <a:moveTo>
                      <a:pt x="20" y="147"/>
                    </a:moveTo>
                    <a:cubicBezTo>
                      <a:pt x="15" y="148"/>
                      <a:pt x="9" y="148"/>
                      <a:pt x="4" y="149"/>
                    </a:cubicBezTo>
                    <a:cubicBezTo>
                      <a:pt x="3" y="149"/>
                      <a:pt x="1" y="149"/>
                      <a:pt x="0" y="149"/>
                    </a:cubicBezTo>
                    <a:cubicBezTo>
                      <a:pt x="0" y="143"/>
                      <a:pt x="0" y="137"/>
                      <a:pt x="1" y="131"/>
                    </a:cubicBezTo>
                    <a:cubicBezTo>
                      <a:pt x="4" y="107"/>
                      <a:pt x="6" y="83"/>
                      <a:pt x="9" y="59"/>
                    </a:cubicBezTo>
                    <a:cubicBezTo>
                      <a:pt x="11" y="43"/>
                      <a:pt x="12" y="27"/>
                      <a:pt x="14" y="12"/>
                    </a:cubicBezTo>
                    <a:cubicBezTo>
                      <a:pt x="14" y="8"/>
                      <a:pt x="15" y="7"/>
                      <a:pt x="19" y="6"/>
                    </a:cubicBezTo>
                    <a:cubicBezTo>
                      <a:pt x="24" y="4"/>
                      <a:pt x="29" y="2"/>
                      <a:pt x="36" y="0"/>
                    </a:cubicBezTo>
                    <a:cubicBezTo>
                      <a:pt x="30" y="49"/>
                      <a:pt x="25" y="98"/>
                      <a:pt x="20" y="1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5">
                <a:extLst>
                  <a:ext uri="{FF2B5EF4-FFF2-40B4-BE49-F238E27FC236}">
                    <a16:creationId xmlns:a16="http://schemas.microsoft.com/office/drawing/2014/main" id="{69FC02C5-FB47-5937-9D89-D0F01EE6C3D3}"/>
                  </a:ext>
                </a:extLst>
              </p:cNvPr>
              <p:cNvSpPr>
                <a:spLocks/>
              </p:cNvSpPr>
              <p:nvPr/>
            </p:nvSpPr>
            <p:spPr bwMode="auto">
              <a:xfrm>
                <a:off x="7010548" y="1017147"/>
                <a:ext cx="36979" cy="262218"/>
              </a:xfrm>
              <a:custGeom>
                <a:avLst/>
                <a:gdLst>
                  <a:gd name="T0" fmla="*/ 11 w 22"/>
                  <a:gd name="T1" fmla="*/ 0 h 156"/>
                  <a:gd name="T2" fmla="*/ 20 w 22"/>
                  <a:gd name="T3" fmla="*/ 5 h 156"/>
                  <a:gd name="T4" fmla="*/ 22 w 22"/>
                  <a:gd name="T5" fmla="*/ 10 h 156"/>
                  <a:gd name="T6" fmla="*/ 22 w 22"/>
                  <a:gd name="T7" fmla="*/ 130 h 156"/>
                  <a:gd name="T8" fmla="*/ 22 w 22"/>
                  <a:gd name="T9" fmla="*/ 144 h 156"/>
                  <a:gd name="T10" fmla="*/ 21 w 22"/>
                  <a:gd name="T11" fmla="*/ 148 h 156"/>
                  <a:gd name="T12" fmla="*/ 3 w 22"/>
                  <a:gd name="T13" fmla="*/ 156 h 156"/>
                  <a:gd name="T14" fmla="*/ 11 w 2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56">
                    <a:moveTo>
                      <a:pt x="11" y="0"/>
                    </a:moveTo>
                    <a:cubicBezTo>
                      <a:pt x="14" y="2"/>
                      <a:pt x="18" y="3"/>
                      <a:pt x="20" y="5"/>
                    </a:cubicBezTo>
                    <a:cubicBezTo>
                      <a:pt x="22" y="6"/>
                      <a:pt x="22" y="8"/>
                      <a:pt x="22" y="10"/>
                    </a:cubicBezTo>
                    <a:cubicBezTo>
                      <a:pt x="22" y="50"/>
                      <a:pt x="22" y="90"/>
                      <a:pt x="22" y="130"/>
                    </a:cubicBezTo>
                    <a:cubicBezTo>
                      <a:pt x="22" y="134"/>
                      <a:pt x="22" y="139"/>
                      <a:pt x="22" y="144"/>
                    </a:cubicBezTo>
                    <a:cubicBezTo>
                      <a:pt x="22" y="145"/>
                      <a:pt x="22" y="147"/>
                      <a:pt x="21" y="148"/>
                    </a:cubicBezTo>
                    <a:cubicBezTo>
                      <a:pt x="15" y="150"/>
                      <a:pt x="9" y="153"/>
                      <a:pt x="3" y="156"/>
                    </a:cubicBezTo>
                    <a:cubicBezTo>
                      <a:pt x="0" y="103"/>
                      <a:pt x="4" y="52"/>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6">
                <a:extLst>
                  <a:ext uri="{FF2B5EF4-FFF2-40B4-BE49-F238E27FC236}">
                    <a16:creationId xmlns:a16="http://schemas.microsoft.com/office/drawing/2014/main" id="{09168E20-3FD8-86B9-4435-15824A54F826}"/>
                  </a:ext>
                </a:extLst>
              </p:cNvPr>
              <p:cNvSpPr>
                <a:spLocks/>
              </p:cNvSpPr>
              <p:nvPr/>
            </p:nvSpPr>
            <p:spPr bwMode="auto">
              <a:xfrm>
                <a:off x="6787551" y="1041800"/>
                <a:ext cx="69476" cy="210670"/>
              </a:xfrm>
              <a:custGeom>
                <a:avLst/>
                <a:gdLst>
                  <a:gd name="T0" fmla="*/ 18 w 41"/>
                  <a:gd name="T1" fmla="*/ 125 h 125"/>
                  <a:gd name="T2" fmla="*/ 6 w 41"/>
                  <a:gd name="T3" fmla="*/ 116 h 125"/>
                  <a:gd name="T4" fmla="*/ 1 w 41"/>
                  <a:gd name="T5" fmla="*/ 102 h 125"/>
                  <a:gd name="T6" fmla="*/ 15 w 41"/>
                  <a:gd name="T7" fmla="*/ 26 h 125"/>
                  <a:gd name="T8" fmla="*/ 18 w 41"/>
                  <a:gd name="T9" fmla="*/ 9 h 125"/>
                  <a:gd name="T10" fmla="*/ 22 w 41"/>
                  <a:gd name="T11" fmla="*/ 5 h 125"/>
                  <a:gd name="T12" fmla="*/ 41 w 41"/>
                  <a:gd name="T13" fmla="*/ 0 h 125"/>
                  <a:gd name="T14" fmla="*/ 18 w 41"/>
                  <a:gd name="T15" fmla="*/ 125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25">
                    <a:moveTo>
                      <a:pt x="18" y="125"/>
                    </a:moveTo>
                    <a:cubicBezTo>
                      <a:pt x="13" y="122"/>
                      <a:pt x="10" y="119"/>
                      <a:pt x="6" y="116"/>
                    </a:cubicBezTo>
                    <a:cubicBezTo>
                      <a:pt x="0" y="113"/>
                      <a:pt x="0" y="108"/>
                      <a:pt x="1" y="102"/>
                    </a:cubicBezTo>
                    <a:cubicBezTo>
                      <a:pt x="6" y="77"/>
                      <a:pt x="11" y="51"/>
                      <a:pt x="15" y="26"/>
                    </a:cubicBezTo>
                    <a:cubicBezTo>
                      <a:pt x="16" y="20"/>
                      <a:pt x="17" y="15"/>
                      <a:pt x="18" y="9"/>
                    </a:cubicBezTo>
                    <a:cubicBezTo>
                      <a:pt x="19" y="8"/>
                      <a:pt x="20" y="5"/>
                      <a:pt x="22" y="5"/>
                    </a:cubicBezTo>
                    <a:cubicBezTo>
                      <a:pt x="28" y="3"/>
                      <a:pt x="34" y="2"/>
                      <a:pt x="41" y="0"/>
                    </a:cubicBezTo>
                    <a:cubicBezTo>
                      <a:pt x="33" y="42"/>
                      <a:pt x="26" y="83"/>
                      <a:pt x="18" y="1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7">
                <a:extLst>
                  <a:ext uri="{FF2B5EF4-FFF2-40B4-BE49-F238E27FC236}">
                    <a16:creationId xmlns:a16="http://schemas.microsoft.com/office/drawing/2014/main" id="{C11D88A2-9BDF-96BB-BC63-5A2F2E5937DB}"/>
                  </a:ext>
                </a:extLst>
              </p:cNvPr>
              <p:cNvSpPr>
                <a:spLocks/>
              </p:cNvSpPr>
              <p:nvPr/>
            </p:nvSpPr>
            <p:spPr bwMode="auto">
              <a:xfrm>
                <a:off x="6853666" y="1044041"/>
                <a:ext cx="54909" cy="244288"/>
              </a:xfrm>
              <a:custGeom>
                <a:avLst/>
                <a:gdLst>
                  <a:gd name="T0" fmla="*/ 32 w 32"/>
                  <a:gd name="T1" fmla="*/ 145 h 145"/>
                  <a:gd name="T2" fmla="*/ 13 w 32"/>
                  <a:gd name="T3" fmla="*/ 140 h 145"/>
                  <a:gd name="T4" fmla="*/ 11 w 32"/>
                  <a:gd name="T5" fmla="*/ 137 h 145"/>
                  <a:gd name="T6" fmla="*/ 2 w 32"/>
                  <a:gd name="T7" fmla="*/ 70 h 145"/>
                  <a:gd name="T8" fmla="*/ 4 w 32"/>
                  <a:gd name="T9" fmla="*/ 43 h 145"/>
                  <a:gd name="T10" fmla="*/ 11 w 32"/>
                  <a:gd name="T11" fmla="*/ 4 h 145"/>
                  <a:gd name="T12" fmla="*/ 13 w 32"/>
                  <a:gd name="T13" fmla="*/ 0 h 145"/>
                  <a:gd name="T14" fmla="*/ 32 w 32"/>
                  <a:gd name="T15" fmla="*/ 145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45">
                    <a:moveTo>
                      <a:pt x="32" y="145"/>
                    </a:moveTo>
                    <a:cubicBezTo>
                      <a:pt x="25" y="143"/>
                      <a:pt x="19" y="142"/>
                      <a:pt x="13" y="140"/>
                    </a:cubicBezTo>
                    <a:cubicBezTo>
                      <a:pt x="12" y="140"/>
                      <a:pt x="11" y="138"/>
                      <a:pt x="11" y="137"/>
                    </a:cubicBezTo>
                    <a:cubicBezTo>
                      <a:pt x="8" y="115"/>
                      <a:pt x="5" y="92"/>
                      <a:pt x="2" y="70"/>
                    </a:cubicBezTo>
                    <a:cubicBezTo>
                      <a:pt x="0" y="60"/>
                      <a:pt x="2" y="52"/>
                      <a:pt x="4" y="43"/>
                    </a:cubicBezTo>
                    <a:cubicBezTo>
                      <a:pt x="6" y="30"/>
                      <a:pt x="8" y="17"/>
                      <a:pt x="11" y="4"/>
                    </a:cubicBezTo>
                    <a:cubicBezTo>
                      <a:pt x="11" y="3"/>
                      <a:pt x="12" y="1"/>
                      <a:pt x="13" y="0"/>
                    </a:cubicBezTo>
                    <a:cubicBezTo>
                      <a:pt x="19" y="48"/>
                      <a:pt x="26" y="95"/>
                      <a:pt x="32"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98">
                <a:extLst>
                  <a:ext uri="{FF2B5EF4-FFF2-40B4-BE49-F238E27FC236}">
                    <a16:creationId xmlns:a16="http://schemas.microsoft.com/office/drawing/2014/main" id="{5C04E8C8-5369-B1D5-A982-B29AC1FF9BE6}"/>
                  </a:ext>
                </a:extLst>
              </p:cNvPr>
              <p:cNvSpPr>
                <a:spLocks/>
              </p:cNvSpPr>
              <p:nvPr/>
            </p:nvSpPr>
            <p:spPr bwMode="auto">
              <a:xfrm>
                <a:off x="6898489" y="1033956"/>
                <a:ext cx="47065" cy="254373"/>
              </a:xfrm>
              <a:custGeom>
                <a:avLst/>
                <a:gdLst>
                  <a:gd name="T0" fmla="*/ 19 w 28"/>
                  <a:gd name="T1" fmla="*/ 0 h 151"/>
                  <a:gd name="T2" fmla="*/ 25 w 28"/>
                  <a:gd name="T3" fmla="*/ 44 h 151"/>
                  <a:gd name="T4" fmla="*/ 27 w 28"/>
                  <a:gd name="T5" fmla="*/ 77 h 151"/>
                  <a:gd name="T6" fmla="*/ 23 w 28"/>
                  <a:gd name="T7" fmla="*/ 120 h 151"/>
                  <a:gd name="T8" fmla="*/ 20 w 28"/>
                  <a:gd name="T9" fmla="*/ 145 h 151"/>
                  <a:gd name="T10" fmla="*/ 18 w 28"/>
                  <a:gd name="T11" fmla="*/ 151 h 151"/>
                  <a:gd name="T12" fmla="*/ 16 w 28"/>
                  <a:gd name="T13" fmla="*/ 137 h 151"/>
                  <a:gd name="T14" fmla="*/ 11 w 28"/>
                  <a:gd name="T15" fmla="*/ 98 h 151"/>
                  <a:gd name="T16" fmla="*/ 5 w 28"/>
                  <a:gd name="T17" fmla="*/ 47 h 151"/>
                  <a:gd name="T18" fmla="*/ 1 w 28"/>
                  <a:gd name="T19" fmla="*/ 20 h 151"/>
                  <a:gd name="T20" fmla="*/ 5 w 28"/>
                  <a:gd name="T21" fmla="*/ 10 h 151"/>
                  <a:gd name="T22" fmla="*/ 19 w 28"/>
                  <a:gd name="T2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151">
                    <a:moveTo>
                      <a:pt x="19" y="0"/>
                    </a:moveTo>
                    <a:cubicBezTo>
                      <a:pt x="21" y="15"/>
                      <a:pt x="23" y="29"/>
                      <a:pt x="25" y="44"/>
                    </a:cubicBezTo>
                    <a:cubicBezTo>
                      <a:pt x="26" y="55"/>
                      <a:pt x="28" y="66"/>
                      <a:pt x="27" y="77"/>
                    </a:cubicBezTo>
                    <a:cubicBezTo>
                      <a:pt x="27" y="91"/>
                      <a:pt x="24" y="106"/>
                      <a:pt x="23" y="120"/>
                    </a:cubicBezTo>
                    <a:cubicBezTo>
                      <a:pt x="22" y="129"/>
                      <a:pt x="21" y="137"/>
                      <a:pt x="20" y="145"/>
                    </a:cubicBezTo>
                    <a:cubicBezTo>
                      <a:pt x="20" y="147"/>
                      <a:pt x="20" y="149"/>
                      <a:pt x="18" y="151"/>
                    </a:cubicBezTo>
                    <a:cubicBezTo>
                      <a:pt x="18" y="146"/>
                      <a:pt x="17" y="142"/>
                      <a:pt x="16" y="137"/>
                    </a:cubicBezTo>
                    <a:cubicBezTo>
                      <a:pt x="15" y="124"/>
                      <a:pt x="13" y="111"/>
                      <a:pt x="11" y="98"/>
                    </a:cubicBezTo>
                    <a:cubicBezTo>
                      <a:pt x="9" y="81"/>
                      <a:pt x="7" y="64"/>
                      <a:pt x="5" y="47"/>
                    </a:cubicBezTo>
                    <a:cubicBezTo>
                      <a:pt x="4" y="38"/>
                      <a:pt x="2" y="29"/>
                      <a:pt x="1" y="20"/>
                    </a:cubicBezTo>
                    <a:cubicBezTo>
                      <a:pt x="0" y="16"/>
                      <a:pt x="0" y="13"/>
                      <a:pt x="5" y="10"/>
                    </a:cubicBezTo>
                    <a:cubicBezTo>
                      <a:pt x="9" y="7"/>
                      <a:pt x="14" y="4"/>
                      <a:pt x="1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99">
                <a:extLst>
                  <a:ext uri="{FF2B5EF4-FFF2-40B4-BE49-F238E27FC236}">
                    <a16:creationId xmlns:a16="http://schemas.microsoft.com/office/drawing/2014/main" id="{6C5CDEAB-FE8C-FCA7-D451-DB7086D8AD09}"/>
                  </a:ext>
                </a:extLst>
              </p:cNvPr>
              <p:cNvSpPr>
                <a:spLocks/>
              </p:cNvSpPr>
              <p:nvPr/>
            </p:nvSpPr>
            <p:spPr bwMode="auto">
              <a:xfrm>
                <a:off x="7101316" y="1041800"/>
                <a:ext cx="68356" cy="182656"/>
              </a:xfrm>
              <a:custGeom>
                <a:avLst/>
                <a:gdLst>
                  <a:gd name="T0" fmla="*/ 0 w 40"/>
                  <a:gd name="T1" fmla="*/ 108 h 108"/>
                  <a:gd name="T2" fmla="*/ 5 w 40"/>
                  <a:gd name="T3" fmla="*/ 80 h 108"/>
                  <a:gd name="T4" fmla="*/ 15 w 40"/>
                  <a:gd name="T5" fmla="*/ 27 h 108"/>
                  <a:gd name="T6" fmla="*/ 18 w 40"/>
                  <a:gd name="T7" fmla="*/ 10 h 108"/>
                  <a:gd name="T8" fmla="*/ 22 w 40"/>
                  <a:gd name="T9" fmla="*/ 5 h 108"/>
                  <a:gd name="T10" fmla="*/ 40 w 40"/>
                  <a:gd name="T11" fmla="*/ 0 h 108"/>
                  <a:gd name="T12" fmla="*/ 37 w 40"/>
                  <a:gd name="T13" fmla="*/ 21 h 108"/>
                  <a:gd name="T14" fmla="*/ 26 w 40"/>
                  <a:gd name="T15" fmla="*/ 80 h 108"/>
                  <a:gd name="T16" fmla="*/ 20 w 40"/>
                  <a:gd name="T17" fmla="*/ 91 h 108"/>
                  <a:gd name="T18" fmla="*/ 1 w 40"/>
                  <a:gd name="T19" fmla="*/ 108 h 108"/>
                  <a:gd name="T20" fmla="*/ 0 w 40"/>
                  <a:gd name="T21"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108">
                    <a:moveTo>
                      <a:pt x="0" y="108"/>
                    </a:moveTo>
                    <a:cubicBezTo>
                      <a:pt x="1" y="98"/>
                      <a:pt x="3" y="89"/>
                      <a:pt x="5" y="80"/>
                    </a:cubicBezTo>
                    <a:cubicBezTo>
                      <a:pt x="8" y="62"/>
                      <a:pt x="11" y="44"/>
                      <a:pt x="15" y="27"/>
                    </a:cubicBezTo>
                    <a:cubicBezTo>
                      <a:pt x="16" y="21"/>
                      <a:pt x="16" y="15"/>
                      <a:pt x="18" y="10"/>
                    </a:cubicBezTo>
                    <a:cubicBezTo>
                      <a:pt x="18" y="8"/>
                      <a:pt x="20" y="5"/>
                      <a:pt x="22" y="5"/>
                    </a:cubicBezTo>
                    <a:cubicBezTo>
                      <a:pt x="28" y="3"/>
                      <a:pt x="34" y="2"/>
                      <a:pt x="40" y="0"/>
                    </a:cubicBezTo>
                    <a:cubicBezTo>
                      <a:pt x="39" y="7"/>
                      <a:pt x="38" y="14"/>
                      <a:pt x="37" y="21"/>
                    </a:cubicBezTo>
                    <a:cubicBezTo>
                      <a:pt x="33" y="41"/>
                      <a:pt x="29" y="61"/>
                      <a:pt x="26" y="80"/>
                    </a:cubicBezTo>
                    <a:cubicBezTo>
                      <a:pt x="25" y="85"/>
                      <a:pt x="24" y="88"/>
                      <a:pt x="20" y="91"/>
                    </a:cubicBezTo>
                    <a:cubicBezTo>
                      <a:pt x="13" y="97"/>
                      <a:pt x="7" y="103"/>
                      <a:pt x="1" y="108"/>
                    </a:cubicBezTo>
                    <a:cubicBezTo>
                      <a:pt x="0" y="108"/>
                      <a:pt x="0" y="108"/>
                      <a:pt x="0" y="1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00">
                <a:extLst>
                  <a:ext uri="{FF2B5EF4-FFF2-40B4-BE49-F238E27FC236}">
                    <a16:creationId xmlns:a16="http://schemas.microsoft.com/office/drawing/2014/main" id="{2B73ED79-5F76-0390-E055-9F0C448F21FE}"/>
                  </a:ext>
                </a:extLst>
              </p:cNvPr>
              <p:cNvSpPr>
                <a:spLocks/>
              </p:cNvSpPr>
              <p:nvPr/>
            </p:nvSpPr>
            <p:spPr bwMode="auto">
              <a:xfrm>
                <a:off x="7060974" y="1033956"/>
                <a:ext cx="36979" cy="208429"/>
              </a:xfrm>
              <a:custGeom>
                <a:avLst/>
                <a:gdLst>
                  <a:gd name="T0" fmla="*/ 15 w 22"/>
                  <a:gd name="T1" fmla="*/ 0 h 124"/>
                  <a:gd name="T2" fmla="*/ 18 w 22"/>
                  <a:gd name="T3" fmla="*/ 25 h 124"/>
                  <a:gd name="T4" fmla="*/ 22 w 22"/>
                  <a:gd name="T5" fmla="*/ 57 h 124"/>
                  <a:gd name="T6" fmla="*/ 19 w 22"/>
                  <a:gd name="T7" fmla="*/ 83 h 124"/>
                  <a:gd name="T8" fmla="*/ 12 w 22"/>
                  <a:gd name="T9" fmla="*/ 122 h 124"/>
                  <a:gd name="T10" fmla="*/ 10 w 22"/>
                  <a:gd name="T11" fmla="*/ 124 h 124"/>
                  <a:gd name="T12" fmla="*/ 8 w 22"/>
                  <a:gd name="T13" fmla="*/ 110 h 124"/>
                  <a:gd name="T14" fmla="*/ 2 w 22"/>
                  <a:gd name="T15" fmla="*/ 16 h 124"/>
                  <a:gd name="T16" fmla="*/ 7 w 22"/>
                  <a:gd name="T17" fmla="*/ 5 h 124"/>
                  <a:gd name="T18" fmla="*/ 15 w 22"/>
                  <a:gd name="T1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24">
                    <a:moveTo>
                      <a:pt x="15" y="0"/>
                    </a:moveTo>
                    <a:cubicBezTo>
                      <a:pt x="16" y="9"/>
                      <a:pt x="17" y="17"/>
                      <a:pt x="18" y="25"/>
                    </a:cubicBezTo>
                    <a:cubicBezTo>
                      <a:pt x="20" y="36"/>
                      <a:pt x="22" y="46"/>
                      <a:pt x="22" y="57"/>
                    </a:cubicBezTo>
                    <a:cubicBezTo>
                      <a:pt x="22" y="65"/>
                      <a:pt x="21" y="74"/>
                      <a:pt x="19" y="83"/>
                    </a:cubicBezTo>
                    <a:cubicBezTo>
                      <a:pt x="17" y="96"/>
                      <a:pt x="15" y="109"/>
                      <a:pt x="12" y="122"/>
                    </a:cubicBezTo>
                    <a:cubicBezTo>
                      <a:pt x="12" y="123"/>
                      <a:pt x="12" y="123"/>
                      <a:pt x="10" y="124"/>
                    </a:cubicBezTo>
                    <a:cubicBezTo>
                      <a:pt x="10" y="119"/>
                      <a:pt x="9" y="114"/>
                      <a:pt x="8" y="110"/>
                    </a:cubicBezTo>
                    <a:cubicBezTo>
                      <a:pt x="4" y="79"/>
                      <a:pt x="0" y="47"/>
                      <a:pt x="2" y="16"/>
                    </a:cubicBezTo>
                    <a:cubicBezTo>
                      <a:pt x="2" y="11"/>
                      <a:pt x="3" y="8"/>
                      <a:pt x="7" y="5"/>
                    </a:cubicBezTo>
                    <a:cubicBezTo>
                      <a:pt x="10" y="4"/>
                      <a:pt x="12" y="2"/>
                      <a:pt x="1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01">
                <a:extLst>
                  <a:ext uri="{FF2B5EF4-FFF2-40B4-BE49-F238E27FC236}">
                    <a16:creationId xmlns:a16="http://schemas.microsoft.com/office/drawing/2014/main" id="{9DA4F040-660E-6203-40D4-82209EE58B2E}"/>
                  </a:ext>
                </a:extLst>
              </p:cNvPr>
              <p:cNvSpPr>
                <a:spLocks/>
              </p:cNvSpPr>
              <p:nvPr/>
            </p:nvSpPr>
            <p:spPr bwMode="auto">
              <a:xfrm>
                <a:off x="6767380" y="1010424"/>
                <a:ext cx="35859" cy="205068"/>
              </a:xfrm>
              <a:custGeom>
                <a:avLst/>
                <a:gdLst>
                  <a:gd name="T0" fmla="*/ 0 w 21"/>
                  <a:gd name="T1" fmla="*/ 0 h 122"/>
                  <a:gd name="T2" fmla="*/ 18 w 21"/>
                  <a:gd name="T3" fmla="*/ 9 h 122"/>
                  <a:gd name="T4" fmla="*/ 20 w 21"/>
                  <a:gd name="T5" fmla="*/ 14 h 122"/>
                  <a:gd name="T6" fmla="*/ 16 w 21"/>
                  <a:gd name="T7" fmla="*/ 52 h 122"/>
                  <a:gd name="T8" fmla="*/ 7 w 21"/>
                  <a:gd name="T9" fmla="*/ 104 h 122"/>
                  <a:gd name="T10" fmla="*/ 3 w 21"/>
                  <a:gd name="T11" fmla="*/ 122 h 122"/>
                  <a:gd name="T12" fmla="*/ 0 w 21"/>
                  <a:gd name="T13" fmla="*/ 118 h 122"/>
                  <a:gd name="T14" fmla="*/ 0 w 21"/>
                  <a:gd name="T15" fmla="*/ 115 h 122"/>
                  <a:gd name="T16" fmla="*/ 0 w 21"/>
                  <a:gd name="T17" fmla="*/ 4 h 122"/>
                  <a:gd name="T18" fmla="*/ 0 w 21"/>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22">
                    <a:moveTo>
                      <a:pt x="0" y="0"/>
                    </a:moveTo>
                    <a:cubicBezTo>
                      <a:pt x="7" y="3"/>
                      <a:pt x="12" y="6"/>
                      <a:pt x="18" y="9"/>
                    </a:cubicBezTo>
                    <a:cubicBezTo>
                      <a:pt x="19" y="9"/>
                      <a:pt x="20" y="12"/>
                      <a:pt x="20" y="14"/>
                    </a:cubicBezTo>
                    <a:cubicBezTo>
                      <a:pt x="21" y="26"/>
                      <a:pt x="19" y="39"/>
                      <a:pt x="16" y="52"/>
                    </a:cubicBezTo>
                    <a:cubicBezTo>
                      <a:pt x="13" y="69"/>
                      <a:pt x="10" y="86"/>
                      <a:pt x="7" y="104"/>
                    </a:cubicBezTo>
                    <a:cubicBezTo>
                      <a:pt x="6" y="109"/>
                      <a:pt x="5" y="115"/>
                      <a:pt x="3" y="122"/>
                    </a:cubicBezTo>
                    <a:cubicBezTo>
                      <a:pt x="2" y="120"/>
                      <a:pt x="1" y="119"/>
                      <a:pt x="0" y="118"/>
                    </a:cubicBezTo>
                    <a:cubicBezTo>
                      <a:pt x="0" y="117"/>
                      <a:pt x="0" y="116"/>
                      <a:pt x="0" y="115"/>
                    </a:cubicBezTo>
                    <a:cubicBezTo>
                      <a:pt x="0" y="78"/>
                      <a:pt x="0" y="41"/>
                      <a:pt x="0" y="4"/>
                    </a:cubicBezTo>
                    <a:cubicBezTo>
                      <a:pt x="0" y="3"/>
                      <a:pt x="0"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02">
                <a:extLst>
                  <a:ext uri="{FF2B5EF4-FFF2-40B4-BE49-F238E27FC236}">
                    <a16:creationId xmlns:a16="http://schemas.microsoft.com/office/drawing/2014/main" id="{0F557713-2D37-38BE-0CB1-0770A483BABE}"/>
                  </a:ext>
                </a:extLst>
              </p:cNvPr>
              <p:cNvSpPr>
                <a:spLocks/>
              </p:cNvSpPr>
              <p:nvPr/>
            </p:nvSpPr>
            <p:spPr bwMode="auto">
              <a:xfrm>
                <a:off x="6714713" y="1033956"/>
                <a:ext cx="35859" cy="161365"/>
              </a:xfrm>
              <a:custGeom>
                <a:avLst/>
                <a:gdLst>
                  <a:gd name="T0" fmla="*/ 21 w 21"/>
                  <a:gd name="T1" fmla="*/ 96 h 96"/>
                  <a:gd name="T2" fmla="*/ 9 w 21"/>
                  <a:gd name="T3" fmla="*/ 78 h 96"/>
                  <a:gd name="T4" fmla="*/ 1 w 21"/>
                  <a:gd name="T5" fmla="*/ 20 h 96"/>
                  <a:gd name="T6" fmla="*/ 5 w 21"/>
                  <a:gd name="T7" fmla="*/ 10 h 96"/>
                  <a:gd name="T8" fmla="*/ 19 w 21"/>
                  <a:gd name="T9" fmla="*/ 0 h 96"/>
                  <a:gd name="T10" fmla="*/ 21 w 21"/>
                  <a:gd name="T11" fmla="*/ 17 h 96"/>
                  <a:gd name="T12" fmla="*/ 21 w 21"/>
                  <a:gd name="T13" fmla="*/ 92 h 96"/>
                  <a:gd name="T14" fmla="*/ 21 w 21"/>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96">
                    <a:moveTo>
                      <a:pt x="21" y="96"/>
                    </a:moveTo>
                    <a:cubicBezTo>
                      <a:pt x="14" y="91"/>
                      <a:pt x="9" y="87"/>
                      <a:pt x="9" y="78"/>
                    </a:cubicBezTo>
                    <a:cubicBezTo>
                      <a:pt x="7" y="59"/>
                      <a:pt x="4" y="40"/>
                      <a:pt x="1" y="20"/>
                    </a:cubicBezTo>
                    <a:cubicBezTo>
                      <a:pt x="0" y="16"/>
                      <a:pt x="1" y="12"/>
                      <a:pt x="5" y="10"/>
                    </a:cubicBezTo>
                    <a:cubicBezTo>
                      <a:pt x="10" y="7"/>
                      <a:pt x="14" y="4"/>
                      <a:pt x="19" y="0"/>
                    </a:cubicBezTo>
                    <a:cubicBezTo>
                      <a:pt x="20" y="6"/>
                      <a:pt x="21" y="11"/>
                      <a:pt x="21" y="17"/>
                    </a:cubicBezTo>
                    <a:cubicBezTo>
                      <a:pt x="21" y="42"/>
                      <a:pt x="21" y="67"/>
                      <a:pt x="21" y="92"/>
                    </a:cubicBezTo>
                    <a:cubicBezTo>
                      <a:pt x="21" y="93"/>
                      <a:pt x="21" y="94"/>
                      <a:pt x="21" y="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03">
                <a:extLst>
                  <a:ext uri="{FF2B5EF4-FFF2-40B4-BE49-F238E27FC236}">
                    <a16:creationId xmlns:a16="http://schemas.microsoft.com/office/drawing/2014/main" id="{7F220BD5-2E7D-9BDF-D154-7F7A7E7C6F17}"/>
                  </a:ext>
                </a:extLst>
              </p:cNvPr>
              <p:cNvSpPr>
                <a:spLocks/>
              </p:cNvSpPr>
              <p:nvPr/>
            </p:nvSpPr>
            <p:spPr bwMode="auto">
              <a:xfrm>
                <a:off x="7117004" y="1412715"/>
                <a:ext cx="20171" cy="33618"/>
              </a:xfrm>
              <a:custGeom>
                <a:avLst/>
                <a:gdLst>
                  <a:gd name="T0" fmla="*/ 0 w 12"/>
                  <a:gd name="T1" fmla="*/ 5 h 20"/>
                  <a:gd name="T2" fmla="*/ 7 w 12"/>
                  <a:gd name="T3" fmla="*/ 0 h 20"/>
                  <a:gd name="T4" fmla="*/ 7 w 12"/>
                  <a:gd name="T5" fmla="*/ 10 h 20"/>
                  <a:gd name="T6" fmla="*/ 12 w 12"/>
                  <a:gd name="T7" fmla="*/ 8 h 20"/>
                  <a:gd name="T8" fmla="*/ 12 w 12"/>
                  <a:gd name="T9" fmla="*/ 19 h 20"/>
                  <a:gd name="T10" fmla="*/ 11 w 12"/>
                  <a:gd name="T11" fmla="*/ 20 h 20"/>
                  <a:gd name="T12" fmla="*/ 0 w 12"/>
                  <a:gd name="T13" fmla="*/ 5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5"/>
                    </a:moveTo>
                    <a:cubicBezTo>
                      <a:pt x="3" y="3"/>
                      <a:pt x="5" y="2"/>
                      <a:pt x="7" y="0"/>
                    </a:cubicBezTo>
                    <a:cubicBezTo>
                      <a:pt x="6" y="4"/>
                      <a:pt x="2" y="6"/>
                      <a:pt x="7" y="10"/>
                    </a:cubicBezTo>
                    <a:cubicBezTo>
                      <a:pt x="9" y="9"/>
                      <a:pt x="11" y="9"/>
                      <a:pt x="12" y="8"/>
                    </a:cubicBezTo>
                    <a:cubicBezTo>
                      <a:pt x="12" y="8"/>
                      <a:pt x="12" y="19"/>
                      <a:pt x="12" y="19"/>
                    </a:cubicBezTo>
                    <a:cubicBezTo>
                      <a:pt x="11" y="19"/>
                      <a:pt x="11" y="19"/>
                      <a:pt x="11" y="20"/>
                    </a:cubicBezTo>
                    <a:cubicBezTo>
                      <a:pt x="7" y="15"/>
                      <a:pt x="4" y="10"/>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Shape 24">
                <a:extLst>
                  <a:ext uri="{FF2B5EF4-FFF2-40B4-BE49-F238E27FC236}">
                    <a16:creationId xmlns:a16="http://schemas.microsoft.com/office/drawing/2014/main" id="{58AF0102-E690-4834-9F3E-D379B3D972A1}"/>
                  </a:ext>
                </a:extLst>
              </p:cNvPr>
              <p:cNvSpPr/>
              <p:nvPr/>
            </p:nvSpPr>
            <p:spPr>
              <a:xfrm>
                <a:off x="6714712" y="1252537"/>
                <a:ext cx="455231" cy="388144"/>
              </a:xfrm>
              <a:custGeom>
                <a:avLst/>
                <a:gdLst>
                  <a:gd name="connsiteX0" fmla="*/ 450057 w 450057"/>
                  <a:gd name="connsiteY0" fmla="*/ 40481 h 388144"/>
                  <a:gd name="connsiteX1" fmla="*/ 416719 w 450057"/>
                  <a:gd name="connsiteY1" fmla="*/ 338137 h 388144"/>
                  <a:gd name="connsiteX2" fmla="*/ 411957 w 450057"/>
                  <a:gd name="connsiteY2" fmla="*/ 388144 h 388144"/>
                  <a:gd name="connsiteX3" fmla="*/ 45244 w 450057"/>
                  <a:gd name="connsiteY3" fmla="*/ 388144 h 388144"/>
                  <a:gd name="connsiteX4" fmla="*/ 0 w 450057"/>
                  <a:gd name="connsiteY4" fmla="*/ 0 h 388144"/>
                  <a:gd name="connsiteX5" fmla="*/ 197644 w 450057"/>
                  <a:gd name="connsiteY5" fmla="*/ 109537 h 388144"/>
                  <a:gd name="connsiteX6" fmla="*/ 366713 w 450057"/>
                  <a:gd name="connsiteY6" fmla="*/ 50006 h 388144"/>
                  <a:gd name="connsiteX7" fmla="*/ 450057 w 450057"/>
                  <a:gd name="connsiteY7" fmla="*/ 40481 h 388144"/>
                  <a:gd name="connsiteX0" fmla="*/ 459582 w 459582"/>
                  <a:gd name="connsiteY0" fmla="*/ 40481 h 388144"/>
                  <a:gd name="connsiteX1" fmla="*/ 426244 w 459582"/>
                  <a:gd name="connsiteY1" fmla="*/ 338137 h 388144"/>
                  <a:gd name="connsiteX2" fmla="*/ 421482 w 459582"/>
                  <a:gd name="connsiteY2" fmla="*/ 388144 h 388144"/>
                  <a:gd name="connsiteX3" fmla="*/ 54769 w 459582"/>
                  <a:gd name="connsiteY3" fmla="*/ 388144 h 388144"/>
                  <a:gd name="connsiteX4" fmla="*/ 0 w 459582"/>
                  <a:gd name="connsiteY4" fmla="*/ 0 h 388144"/>
                  <a:gd name="connsiteX5" fmla="*/ 207169 w 459582"/>
                  <a:gd name="connsiteY5" fmla="*/ 109537 h 388144"/>
                  <a:gd name="connsiteX6" fmla="*/ 376238 w 459582"/>
                  <a:gd name="connsiteY6" fmla="*/ 50006 h 388144"/>
                  <a:gd name="connsiteX7" fmla="*/ 459582 w 459582"/>
                  <a:gd name="connsiteY7" fmla="*/ 40481 h 388144"/>
                  <a:gd name="connsiteX0" fmla="*/ 459582 w 459582"/>
                  <a:gd name="connsiteY0" fmla="*/ 40481 h 388144"/>
                  <a:gd name="connsiteX1" fmla="*/ 426244 w 459582"/>
                  <a:gd name="connsiteY1" fmla="*/ 338137 h 388144"/>
                  <a:gd name="connsiteX2" fmla="*/ 421482 w 459582"/>
                  <a:gd name="connsiteY2" fmla="*/ 388144 h 388144"/>
                  <a:gd name="connsiteX3" fmla="*/ 45244 w 459582"/>
                  <a:gd name="connsiteY3" fmla="*/ 388144 h 388144"/>
                  <a:gd name="connsiteX4" fmla="*/ 0 w 459582"/>
                  <a:gd name="connsiteY4" fmla="*/ 0 h 388144"/>
                  <a:gd name="connsiteX5" fmla="*/ 207169 w 459582"/>
                  <a:gd name="connsiteY5" fmla="*/ 109537 h 388144"/>
                  <a:gd name="connsiteX6" fmla="*/ 376238 w 459582"/>
                  <a:gd name="connsiteY6" fmla="*/ 50006 h 388144"/>
                  <a:gd name="connsiteX7" fmla="*/ 459582 w 459582"/>
                  <a:gd name="connsiteY7" fmla="*/ 40481 h 38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582" h="388144">
                    <a:moveTo>
                      <a:pt x="459582" y="40481"/>
                    </a:moveTo>
                    <a:lnTo>
                      <a:pt x="426244" y="338137"/>
                    </a:lnTo>
                    <a:lnTo>
                      <a:pt x="421482" y="388144"/>
                    </a:lnTo>
                    <a:lnTo>
                      <a:pt x="45244" y="388144"/>
                    </a:lnTo>
                    <a:lnTo>
                      <a:pt x="0" y="0"/>
                    </a:lnTo>
                    <a:lnTo>
                      <a:pt x="207169" y="109537"/>
                    </a:lnTo>
                    <a:lnTo>
                      <a:pt x="376238" y="50006"/>
                    </a:lnTo>
                    <a:lnTo>
                      <a:pt x="459582" y="40481"/>
                    </a:lnTo>
                    <a:close/>
                  </a:path>
                </a:pathLst>
              </a:cu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D52905DE-7E93-2E09-D902-BDDB5FF1E90B}"/>
                </a:ext>
              </a:extLst>
            </p:cNvPr>
            <p:cNvGrpSpPr/>
            <p:nvPr/>
          </p:nvGrpSpPr>
          <p:grpSpPr>
            <a:xfrm>
              <a:off x="435676" y="2449804"/>
              <a:ext cx="430475" cy="249479"/>
              <a:chOff x="6599292" y="393935"/>
              <a:chExt cx="668145" cy="393492"/>
            </a:xfrm>
          </p:grpSpPr>
          <p:sp>
            <p:nvSpPr>
              <p:cNvPr id="27" name="Freeform: Shape 26">
                <a:extLst>
                  <a:ext uri="{FF2B5EF4-FFF2-40B4-BE49-F238E27FC236}">
                    <a16:creationId xmlns:a16="http://schemas.microsoft.com/office/drawing/2014/main" id="{6A207B47-63E7-6BCE-F0C5-1336A207B47F}"/>
                  </a:ext>
                </a:extLst>
              </p:cNvPr>
              <p:cNvSpPr/>
              <p:nvPr/>
            </p:nvSpPr>
            <p:spPr>
              <a:xfrm>
                <a:off x="6601036" y="393935"/>
                <a:ext cx="666401" cy="198716"/>
              </a:xfrm>
              <a:custGeom>
                <a:avLst/>
                <a:gdLst>
                  <a:gd name="connsiteX0" fmla="*/ 333200 w 666401"/>
                  <a:gd name="connsiteY0" fmla="*/ 0 h 198716"/>
                  <a:gd name="connsiteX1" fmla="*/ 665264 w 666401"/>
                  <a:gd name="connsiteY1" fmla="*/ 190766 h 198716"/>
                  <a:gd name="connsiteX2" fmla="*/ 666401 w 666401"/>
                  <a:gd name="connsiteY2" fmla="*/ 198716 h 198716"/>
                  <a:gd name="connsiteX3" fmla="*/ 0 w 666401"/>
                  <a:gd name="connsiteY3" fmla="*/ 198716 h 198716"/>
                  <a:gd name="connsiteX4" fmla="*/ 1137 w 666401"/>
                  <a:gd name="connsiteY4" fmla="*/ 190766 h 198716"/>
                  <a:gd name="connsiteX5" fmla="*/ 333200 w 666401"/>
                  <a:gd name="connsiteY5" fmla="*/ 0 h 19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401" h="198716">
                    <a:moveTo>
                      <a:pt x="333200" y="0"/>
                    </a:moveTo>
                    <a:cubicBezTo>
                      <a:pt x="496998" y="0"/>
                      <a:pt x="633658" y="81896"/>
                      <a:pt x="665264" y="190766"/>
                    </a:cubicBezTo>
                    <a:lnTo>
                      <a:pt x="666401" y="198716"/>
                    </a:lnTo>
                    <a:lnTo>
                      <a:pt x="0" y="198716"/>
                    </a:lnTo>
                    <a:lnTo>
                      <a:pt x="1137" y="190766"/>
                    </a:lnTo>
                    <a:cubicBezTo>
                      <a:pt x="32742" y="81896"/>
                      <a:pt x="169403" y="0"/>
                      <a:pt x="333200" y="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88">
                <a:extLst>
                  <a:ext uri="{FF2B5EF4-FFF2-40B4-BE49-F238E27FC236}">
                    <a16:creationId xmlns:a16="http://schemas.microsoft.com/office/drawing/2014/main" id="{E9BD070B-5156-FA9A-B313-564C2EFF2E29}"/>
                  </a:ext>
                </a:extLst>
              </p:cNvPr>
              <p:cNvSpPr>
                <a:spLocks/>
              </p:cNvSpPr>
              <p:nvPr/>
            </p:nvSpPr>
            <p:spPr bwMode="auto">
              <a:xfrm>
                <a:off x="6602654" y="719071"/>
                <a:ext cx="662268" cy="68356"/>
              </a:xfrm>
              <a:custGeom>
                <a:avLst/>
                <a:gdLst>
                  <a:gd name="T0" fmla="*/ 389 w 390"/>
                  <a:gd name="T1" fmla="*/ 0 h 41"/>
                  <a:gd name="T2" fmla="*/ 386 w 390"/>
                  <a:gd name="T3" fmla="*/ 28 h 41"/>
                  <a:gd name="T4" fmla="*/ 369 w 390"/>
                  <a:gd name="T5" fmla="*/ 41 h 41"/>
                  <a:gd name="T6" fmla="*/ 24 w 390"/>
                  <a:gd name="T7" fmla="*/ 40 h 41"/>
                  <a:gd name="T8" fmla="*/ 0 w 390"/>
                  <a:gd name="T9" fmla="*/ 19 h 41"/>
                  <a:gd name="T10" fmla="*/ 0 w 390"/>
                  <a:gd name="T11" fmla="*/ 0 h 41"/>
                  <a:gd name="T12" fmla="*/ 389 w 390"/>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390" h="41">
                    <a:moveTo>
                      <a:pt x="389" y="0"/>
                    </a:moveTo>
                    <a:cubicBezTo>
                      <a:pt x="389" y="10"/>
                      <a:pt x="390" y="19"/>
                      <a:pt x="386" y="28"/>
                    </a:cubicBezTo>
                    <a:cubicBezTo>
                      <a:pt x="383" y="34"/>
                      <a:pt x="377" y="41"/>
                      <a:pt x="369" y="41"/>
                    </a:cubicBezTo>
                    <a:cubicBezTo>
                      <a:pt x="254" y="40"/>
                      <a:pt x="139" y="40"/>
                      <a:pt x="24" y="40"/>
                    </a:cubicBezTo>
                    <a:cubicBezTo>
                      <a:pt x="11" y="40"/>
                      <a:pt x="2" y="32"/>
                      <a:pt x="0" y="19"/>
                    </a:cubicBezTo>
                    <a:cubicBezTo>
                      <a:pt x="0" y="13"/>
                      <a:pt x="0" y="7"/>
                      <a:pt x="0" y="0"/>
                    </a:cubicBezTo>
                    <a:cubicBezTo>
                      <a:pt x="130" y="0"/>
                      <a:pt x="259" y="0"/>
                      <a:pt x="38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89">
                <a:extLst>
                  <a:ext uri="{FF2B5EF4-FFF2-40B4-BE49-F238E27FC236}">
                    <a16:creationId xmlns:a16="http://schemas.microsoft.com/office/drawing/2014/main" id="{53B01895-CDCD-8B01-312A-E2FD6520AE40}"/>
                  </a:ext>
                </a:extLst>
              </p:cNvPr>
              <p:cNvSpPr>
                <a:spLocks/>
              </p:cNvSpPr>
              <p:nvPr/>
            </p:nvSpPr>
            <p:spPr bwMode="auto">
              <a:xfrm>
                <a:off x="6599292" y="612615"/>
                <a:ext cx="448235" cy="52668"/>
              </a:xfrm>
              <a:custGeom>
                <a:avLst/>
                <a:gdLst>
                  <a:gd name="T0" fmla="*/ 264 w 264"/>
                  <a:gd name="T1" fmla="*/ 31 h 31"/>
                  <a:gd name="T2" fmla="*/ 262 w 264"/>
                  <a:gd name="T3" fmla="*/ 31 h 31"/>
                  <a:gd name="T4" fmla="*/ 20 w 264"/>
                  <a:gd name="T5" fmla="*/ 31 h 31"/>
                  <a:gd name="T6" fmla="*/ 5 w 264"/>
                  <a:gd name="T7" fmla="*/ 8 h 31"/>
                  <a:gd name="T8" fmla="*/ 18 w 264"/>
                  <a:gd name="T9" fmla="*/ 0 h 31"/>
                  <a:gd name="T10" fmla="*/ 210 w 264"/>
                  <a:gd name="T11" fmla="*/ 0 h 31"/>
                  <a:gd name="T12" fmla="*/ 230 w 264"/>
                  <a:gd name="T13" fmla="*/ 5 h 31"/>
                  <a:gd name="T14" fmla="*/ 263 w 264"/>
                  <a:gd name="T15" fmla="*/ 29 h 31"/>
                  <a:gd name="T16" fmla="*/ 264 w 264"/>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 h="31">
                    <a:moveTo>
                      <a:pt x="264" y="31"/>
                    </a:moveTo>
                    <a:cubicBezTo>
                      <a:pt x="263" y="31"/>
                      <a:pt x="262" y="31"/>
                      <a:pt x="262" y="31"/>
                    </a:cubicBezTo>
                    <a:cubicBezTo>
                      <a:pt x="181" y="31"/>
                      <a:pt x="101" y="31"/>
                      <a:pt x="20" y="31"/>
                    </a:cubicBezTo>
                    <a:cubicBezTo>
                      <a:pt x="7" y="31"/>
                      <a:pt x="0" y="19"/>
                      <a:pt x="5" y="8"/>
                    </a:cubicBezTo>
                    <a:cubicBezTo>
                      <a:pt x="8" y="3"/>
                      <a:pt x="12" y="0"/>
                      <a:pt x="18" y="0"/>
                    </a:cubicBezTo>
                    <a:cubicBezTo>
                      <a:pt x="82" y="0"/>
                      <a:pt x="146" y="0"/>
                      <a:pt x="210" y="0"/>
                    </a:cubicBezTo>
                    <a:cubicBezTo>
                      <a:pt x="218" y="0"/>
                      <a:pt x="224" y="1"/>
                      <a:pt x="230" y="5"/>
                    </a:cubicBezTo>
                    <a:cubicBezTo>
                      <a:pt x="241" y="14"/>
                      <a:pt x="252" y="21"/>
                      <a:pt x="263" y="29"/>
                    </a:cubicBezTo>
                    <a:cubicBezTo>
                      <a:pt x="263" y="30"/>
                      <a:pt x="264" y="30"/>
                      <a:pt x="264" y="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90">
                <a:extLst>
                  <a:ext uri="{FF2B5EF4-FFF2-40B4-BE49-F238E27FC236}">
                    <a16:creationId xmlns:a16="http://schemas.microsoft.com/office/drawing/2014/main" id="{8D555C62-AB3F-C9D4-657B-C6E6E4A135F6}"/>
                  </a:ext>
                </a:extLst>
              </p:cNvPr>
              <p:cNvSpPr>
                <a:spLocks/>
              </p:cNvSpPr>
              <p:nvPr/>
            </p:nvSpPr>
            <p:spPr bwMode="auto">
              <a:xfrm>
                <a:off x="6604895" y="685453"/>
                <a:ext cx="491938" cy="17929"/>
              </a:xfrm>
              <a:custGeom>
                <a:avLst/>
                <a:gdLst>
                  <a:gd name="T0" fmla="*/ 290 w 290"/>
                  <a:gd name="T1" fmla="*/ 10 h 11"/>
                  <a:gd name="T2" fmla="*/ 223 w 290"/>
                  <a:gd name="T3" fmla="*/ 10 h 11"/>
                  <a:gd name="T4" fmla="*/ 9 w 290"/>
                  <a:gd name="T5" fmla="*/ 10 h 11"/>
                  <a:gd name="T6" fmla="*/ 1 w 290"/>
                  <a:gd name="T7" fmla="*/ 5 h 11"/>
                  <a:gd name="T8" fmla="*/ 10 w 290"/>
                  <a:gd name="T9" fmla="*/ 0 h 11"/>
                  <a:gd name="T10" fmla="*/ 144 w 290"/>
                  <a:gd name="T11" fmla="*/ 0 h 11"/>
                  <a:gd name="T12" fmla="*/ 272 w 290"/>
                  <a:gd name="T13" fmla="*/ 0 h 11"/>
                  <a:gd name="T14" fmla="*/ 290 w 290"/>
                  <a:gd name="T15" fmla="*/ 1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11">
                    <a:moveTo>
                      <a:pt x="290" y="10"/>
                    </a:moveTo>
                    <a:cubicBezTo>
                      <a:pt x="268" y="10"/>
                      <a:pt x="245" y="10"/>
                      <a:pt x="223" y="10"/>
                    </a:cubicBezTo>
                    <a:cubicBezTo>
                      <a:pt x="152" y="10"/>
                      <a:pt x="81" y="10"/>
                      <a:pt x="9" y="10"/>
                    </a:cubicBezTo>
                    <a:cubicBezTo>
                      <a:pt x="6" y="10"/>
                      <a:pt x="1" y="11"/>
                      <a:pt x="1" y="5"/>
                    </a:cubicBezTo>
                    <a:cubicBezTo>
                      <a:pt x="0" y="2"/>
                      <a:pt x="3" y="0"/>
                      <a:pt x="10" y="0"/>
                    </a:cubicBezTo>
                    <a:cubicBezTo>
                      <a:pt x="55" y="0"/>
                      <a:pt x="99" y="0"/>
                      <a:pt x="144" y="0"/>
                    </a:cubicBezTo>
                    <a:cubicBezTo>
                      <a:pt x="187" y="0"/>
                      <a:pt x="229" y="0"/>
                      <a:pt x="272" y="0"/>
                    </a:cubicBezTo>
                    <a:cubicBezTo>
                      <a:pt x="281" y="0"/>
                      <a:pt x="285" y="5"/>
                      <a:pt x="290" y="1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91">
                <a:extLst>
                  <a:ext uri="{FF2B5EF4-FFF2-40B4-BE49-F238E27FC236}">
                    <a16:creationId xmlns:a16="http://schemas.microsoft.com/office/drawing/2014/main" id="{0277D869-8D4D-963E-6304-658483DD8253}"/>
                  </a:ext>
                </a:extLst>
              </p:cNvPr>
              <p:cNvSpPr>
                <a:spLocks/>
              </p:cNvSpPr>
              <p:nvPr/>
            </p:nvSpPr>
            <p:spPr bwMode="auto">
              <a:xfrm>
                <a:off x="7140536" y="612615"/>
                <a:ext cx="125506" cy="52668"/>
              </a:xfrm>
              <a:custGeom>
                <a:avLst/>
                <a:gdLst>
                  <a:gd name="T0" fmla="*/ 0 w 74"/>
                  <a:gd name="T1" fmla="*/ 31 h 31"/>
                  <a:gd name="T2" fmla="*/ 21 w 74"/>
                  <a:gd name="T3" fmla="*/ 1 h 31"/>
                  <a:gd name="T4" fmla="*/ 25 w 74"/>
                  <a:gd name="T5" fmla="*/ 0 h 31"/>
                  <a:gd name="T6" fmla="*/ 58 w 74"/>
                  <a:gd name="T7" fmla="*/ 0 h 31"/>
                  <a:gd name="T8" fmla="*/ 72 w 74"/>
                  <a:gd name="T9" fmla="*/ 11 h 31"/>
                  <a:gd name="T10" fmla="*/ 65 w 74"/>
                  <a:gd name="T11" fmla="*/ 29 h 31"/>
                  <a:gd name="T12" fmla="*/ 58 w 74"/>
                  <a:gd name="T13" fmla="*/ 31 h 31"/>
                  <a:gd name="T14" fmla="*/ 0 w 74"/>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31">
                    <a:moveTo>
                      <a:pt x="0" y="31"/>
                    </a:moveTo>
                    <a:cubicBezTo>
                      <a:pt x="7" y="21"/>
                      <a:pt x="14" y="11"/>
                      <a:pt x="21" y="1"/>
                    </a:cubicBezTo>
                    <a:cubicBezTo>
                      <a:pt x="21" y="0"/>
                      <a:pt x="23" y="0"/>
                      <a:pt x="25" y="0"/>
                    </a:cubicBezTo>
                    <a:cubicBezTo>
                      <a:pt x="36" y="0"/>
                      <a:pt x="47" y="0"/>
                      <a:pt x="58" y="0"/>
                    </a:cubicBezTo>
                    <a:cubicBezTo>
                      <a:pt x="65" y="0"/>
                      <a:pt x="70" y="4"/>
                      <a:pt x="72" y="11"/>
                    </a:cubicBezTo>
                    <a:cubicBezTo>
                      <a:pt x="74" y="19"/>
                      <a:pt x="72" y="25"/>
                      <a:pt x="65" y="29"/>
                    </a:cubicBezTo>
                    <a:cubicBezTo>
                      <a:pt x="63" y="30"/>
                      <a:pt x="60" y="31"/>
                      <a:pt x="58" y="31"/>
                    </a:cubicBezTo>
                    <a:cubicBezTo>
                      <a:pt x="39" y="31"/>
                      <a:pt x="20" y="31"/>
                      <a:pt x="0" y="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92">
                <a:extLst>
                  <a:ext uri="{FF2B5EF4-FFF2-40B4-BE49-F238E27FC236}">
                    <a16:creationId xmlns:a16="http://schemas.microsoft.com/office/drawing/2014/main" id="{81FAB4DA-3136-A323-2E5B-B8B00C6C0FAE}"/>
                  </a:ext>
                </a:extLst>
              </p:cNvPr>
              <p:cNvSpPr>
                <a:spLocks/>
              </p:cNvSpPr>
              <p:nvPr/>
            </p:nvSpPr>
            <p:spPr bwMode="auto">
              <a:xfrm>
                <a:off x="7117004" y="685453"/>
                <a:ext cx="147918" cy="16809"/>
              </a:xfrm>
              <a:custGeom>
                <a:avLst/>
                <a:gdLst>
                  <a:gd name="T0" fmla="*/ 0 w 87"/>
                  <a:gd name="T1" fmla="*/ 10 h 10"/>
                  <a:gd name="T2" fmla="*/ 11 w 87"/>
                  <a:gd name="T3" fmla="*/ 0 h 10"/>
                  <a:gd name="T4" fmla="*/ 79 w 87"/>
                  <a:gd name="T5" fmla="*/ 0 h 10"/>
                  <a:gd name="T6" fmla="*/ 84 w 87"/>
                  <a:gd name="T7" fmla="*/ 1 h 10"/>
                  <a:gd name="T8" fmla="*/ 87 w 87"/>
                  <a:gd name="T9" fmla="*/ 5 h 10"/>
                  <a:gd name="T10" fmla="*/ 83 w 87"/>
                  <a:gd name="T11" fmla="*/ 9 h 10"/>
                  <a:gd name="T12" fmla="*/ 80 w 87"/>
                  <a:gd name="T13" fmla="*/ 10 h 10"/>
                  <a:gd name="T14" fmla="*/ 3 w 87"/>
                  <a:gd name="T15" fmla="*/ 10 h 10"/>
                  <a:gd name="T16" fmla="*/ 0 w 87"/>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0">
                    <a:moveTo>
                      <a:pt x="0" y="10"/>
                    </a:moveTo>
                    <a:cubicBezTo>
                      <a:pt x="2" y="2"/>
                      <a:pt x="5" y="0"/>
                      <a:pt x="11" y="0"/>
                    </a:cubicBezTo>
                    <a:cubicBezTo>
                      <a:pt x="34" y="0"/>
                      <a:pt x="57" y="0"/>
                      <a:pt x="79" y="0"/>
                    </a:cubicBezTo>
                    <a:cubicBezTo>
                      <a:pt x="81" y="0"/>
                      <a:pt x="83" y="0"/>
                      <a:pt x="84" y="1"/>
                    </a:cubicBezTo>
                    <a:cubicBezTo>
                      <a:pt x="86" y="2"/>
                      <a:pt x="87" y="4"/>
                      <a:pt x="87" y="5"/>
                    </a:cubicBezTo>
                    <a:cubicBezTo>
                      <a:pt x="86" y="7"/>
                      <a:pt x="85" y="8"/>
                      <a:pt x="83" y="9"/>
                    </a:cubicBezTo>
                    <a:cubicBezTo>
                      <a:pt x="83" y="10"/>
                      <a:pt x="81" y="10"/>
                      <a:pt x="80" y="10"/>
                    </a:cubicBezTo>
                    <a:cubicBezTo>
                      <a:pt x="54" y="10"/>
                      <a:pt x="29" y="10"/>
                      <a:pt x="3" y="10"/>
                    </a:cubicBezTo>
                    <a:cubicBezTo>
                      <a:pt x="2" y="10"/>
                      <a:pt x="1" y="10"/>
                      <a:pt x="0" y="1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Oval 32">
                <a:extLst>
                  <a:ext uri="{FF2B5EF4-FFF2-40B4-BE49-F238E27FC236}">
                    <a16:creationId xmlns:a16="http://schemas.microsoft.com/office/drawing/2014/main" id="{5EE9EC00-F526-218A-9F2D-86B60A23E646}"/>
                  </a:ext>
                </a:extLst>
              </p:cNvPr>
              <p:cNvSpPr/>
              <p:nvPr/>
            </p:nvSpPr>
            <p:spPr>
              <a:xfrm rot="11668338" flipV="1">
                <a:off x="6726392" y="504693"/>
                <a:ext cx="45719" cy="457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6D09BE03-D158-594C-172D-2AC84AEFB935}"/>
                  </a:ext>
                </a:extLst>
              </p:cNvPr>
              <p:cNvSpPr/>
              <p:nvPr/>
            </p:nvSpPr>
            <p:spPr>
              <a:xfrm rot="11668338" flipV="1">
                <a:off x="6774334" y="459773"/>
                <a:ext cx="45719" cy="457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D884CA7-2A49-8376-6E0F-13B9BC082052}"/>
                  </a:ext>
                </a:extLst>
              </p:cNvPr>
              <p:cNvSpPr/>
              <p:nvPr/>
            </p:nvSpPr>
            <p:spPr>
              <a:xfrm rot="11668338" flipV="1">
                <a:off x="7096554" y="507464"/>
                <a:ext cx="45719" cy="457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66CBBD6-9C8D-58CA-2663-951BEBC7CDD2}"/>
                  </a:ext>
                </a:extLst>
              </p:cNvPr>
              <p:cNvSpPr/>
              <p:nvPr/>
            </p:nvSpPr>
            <p:spPr>
              <a:xfrm rot="11668338" flipV="1">
                <a:off x="6830806" y="528874"/>
                <a:ext cx="45719" cy="457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283DC0FC-D134-76B7-CDCB-2E6542D29143}"/>
                  </a:ext>
                </a:extLst>
              </p:cNvPr>
              <p:cNvSpPr/>
              <p:nvPr/>
            </p:nvSpPr>
            <p:spPr>
              <a:xfrm rot="11668338" flipV="1">
                <a:off x="7047465" y="457634"/>
                <a:ext cx="45719" cy="457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Arrow: Down 76">
              <a:extLst>
                <a:ext uri="{FF2B5EF4-FFF2-40B4-BE49-F238E27FC236}">
                  <a16:creationId xmlns:a16="http://schemas.microsoft.com/office/drawing/2014/main" id="{183667ED-C0ED-64D3-90F7-DC9DE21D9DC1}"/>
                </a:ext>
              </a:extLst>
            </p:cNvPr>
            <p:cNvSpPr/>
            <p:nvPr/>
          </p:nvSpPr>
          <p:spPr>
            <a:xfrm>
              <a:off x="167268" y="2288242"/>
              <a:ext cx="252000" cy="5503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02" name="Group 101">
            <a:extLst>
              <a:ext uri="{FF2B5EF4-FFF2-40B4-BE49-F238E27FC236}">
                <a16:creationId xmlns:a16="http://schemas.microsoft.com/office/drawing/2014/main" id="{209F7440-95BC-0A68-8863-763B2B8DD4BB}"/>
              </a:ext>
            </a:extLst>
          </p:cNvPr>
          <p:cNvGrpSpPr/>
          <p:nvPr/>
        </p:nvGrpSpPr>
        <p:grpSpPr>
          <a:xfrm>
            <a:off x="10082869" y="2356290"/>
            <a:ext cx="1056106" cy="828000"/>
            <a:chOff x="10801336" y="2415699"/>
            <a:chExt cx="1056106" cy="828000"/>
          </a:xfrm>
        </p:grpSpPr>
        <p:grpSp>
          <p:nvGrpSpPr>
            <p:cNvPr id="66" name="Group 65">
              <a:extLst>
                <a:ext uri="{FF2B5EF4-FFF2-40B4-BE49-F238E27FC236}">
                  <a16:creationId xmlns:a16="http://schemas.microsoft.com/office/drawing/2014/main" id="{698FED85-89BE-8A8F-793B-2B15E297E78D}"/>
                </a:ext>
              </a:extLst>
            </p:cNvPr>
            <p:cNvGrpSpPr/>
            <p:nvPr/>
          </p:nvGrpSpPr>
          <p:grpSpPr>
            <a:xfrm>
              <a:off x="10801336" y="2415699"/>
              <a:ext cx="828000" cy="828000"/>
              <a:chOff x="10928220" y="1603596"/>
              <a:chExt cx="828000" cy="828000"/>
            </a:xfrm>
          </p:grpSpPr>
          <p:sp>
            <p:nvSpPr>
              <p:cNvPr id="65" name="Oval 64">
                <a:extLst>
                  <a:ext uri="{FF2B5EF4-FFF2-40B4-BE49-F238E27FC236}">
                    <a16:creationId xmlns:a16="http://schemas.microsoft.com/office/drawing/2014/main" id="{D08FBA16-1671-7B4B-4197-4FFE5B48FD42}"/>
                  </a:ext>
                </a:extLst>
              </p:cNvPr>
              <p:cNvSpPr/>
              <p:nvPr/>
            </p:nvSpPr>
            <p:spPr>
              <a:xfrm>
                <a:off x="10928220" y="1603596"/>
                <a:ext cx="828000" cy="828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8" name="Group 7">
                <a:extLst>
                  <a:ext uri="{FF2B5EF4-FFF2-40B4-BE49-F238E27FC236}">
                    <a16:creationId xmlns:a16="http://schemas.microsoft.com/office/drawing/2014/main" id="{DF1C68C6-DE7B-57F6-D65A-74C4136765DE}"/>
                  </a:ext>
                </a:extLst>
              </p:cNvPr>
              <p:cNvGrpSpPr>
                <a:grpSpLocks noChangeAspect="1"/>
              </p:cNvGrpSpPr>
              <p:nvPr/>
            </p:nvGrpSpPr>
            <p:grpSpPr bwMode="auto">
              <a:xfrm>
                <a:off x="11235898" y="1683169"/>
                <a:ext cx="212645" cy="668853"/>
                <a:chOff x="2833" y="353"/>
                <a:chExt cx="438" cy="1400"/>
              </a:xfrm>
            </p:grpSpPr>
            <p:sp>
              <p:nvSpPr>
                <p:cNvPr id="9" name="Freeform 5">
                  <a:extLst>
                    <a:ext uri="{FF2B5EF4-FFF2-40B4-BE49-F238E27FC236}">
                      <a16:creationId xmlns:a16="http://schemas.microsoft.com/office/drawing/2014/main" id="{599FAD61-7A7A-3FA3-657A-FAD789F128F8}"/>
                    </a:ext>
                  </a:extLst>
                </p:cNvPr>
                <p:cNvSpPr>
                  <a:spLocks noEditPoints="1"/>
                </p:cNvSpPr>
                <p:nvPr/>
              </p:nvSpPr>
              <p:spPr bwMode="auto">
                <a:xfrm>
                  <a:off x="2833" y="353"/>
                  <a:ext cx="438" cy="1400"/>
                </a:xfrm>
                <a:custGeom>
                  <a:avLst/>
                  <a:gdLst>
                    <a:gd name="T0" fmla="*/ 10 w 49"/>
                    <a:gd name="T1" fmla="*/ 15 h 163"/>
                    <a:gd name="T2" fmla="*/ 15 w 49"/>
                    <a:gd name="T3" fmla="*/ 0 h 163"/>
                    <a:gd name="T4" fmla="*/ 38 w 49"/>
                    <a:gd name="T5" fmla="*/ 4 h 163"/>
                    <a:gd name="T6" fmla="*/ 35 w 49"/>
                    <a:gd name="T7" fmla="*/ 16 h 163"/>
                    <a:gd name="T8" fmla="*/ 36 w 49"/>
                    <a:gd name="T9" fmla="*/ 21 h 163"/>
                    <a:gd name="T10" fmla="*/ 48 w 49"/>
                    <a:gd name="T11" fmla="*/ 60 h 163"/>
                    <a:gd name="T12" fmla="*/ 47 w 49"/>
                    <a:gd name="T13" fmla="*/ 65 h 163"/>
                    <a:gd name="T14" fmla="*/ 47 w 49"/>
                    <a:gd name="T15" fmla="*/ 75 h 163"/>
                    <a:gd name="T16" fmla="*/ 47 w 49"/>
                    <a:gd name="T17" fmla="*/ 86 h 163"/>
                    <a:gd name="T18" fmla="*/ 47 w 49"/>
                    <a:gd name="T19" fmla="*/ 96 h 163"/>
                    <a:gd name="T20" fmla="*/ 47 w 49"/>
                    <a:gd name="T21" fmla="*/ 106 h 163"/>
                    <a:gd name="T22" fmla="*/ 47 w 49"/>
                    <a:gd name="T23" fmla="*/ 117 h 163"/>
                    <a:gd name="T24" fmla="*/ 47 w 49"/>
                    <a:gd name="T25" fmla="*/ 127 h 163"/>
                    <a:gd name="T26" fmla="*/ 47 w 49"/>
                    <a:gd name="T27" fmla="*/ 138 h 163"/>
                    <a:gd name="T28" fmla="*/ 45 w 49"/>
                    <a:gd name="T29" fmla="*/ 157 h 163"/>
                    <a:gd name="T30" fmla="*/ 11 w 49"/>
                    <a:gd name="T31" fmla="*/ 163 h 163"/>
                    <a:gd name="T32" fmla="*/ 1 w 49"/>
                    <a:gd name="T33" fmla="*/ 141 h 163"/>
                    <a:gd name="T34" fmla="*/ 2 w 49"/>
                    <a:gd name="T35" fmla="*/ 134 h 163"/>
                    <a:gd name="T36" fmla="*/ 1 w 49"/>
                    <a:gd name="T37" fmla="*/ 123 h 163"/>
                    <a:gd name="T38" fmla="*/ 1 w 49"/>
                    <a:gd name="T39" fmla="*/ 113 h 163"/>
                    <a:gd name="T40" fmla="*/ 1 w 49"/>
                    <a:gd name="T41" fmla="*/ 103 h 163"/>
                    <a:gd name="T42" fmla="*/ 1 w 49"/>
                    <a:gd name="T43" fmla="*/ 92 h 163"/>
                    <a:gd name="T44" fmla="*/ 1 w 49"/>
                    <a:gd name="T45" fmla="*/ 82 h 163"/>
                    <a:gd name="T46" fmla="*/ 1 w 49"/>
                    <a:gd name="T47" fmla="*/ 72 h 163"/>
                    <a:gd name="T48" fmla="*/ 1 w 49"/>
                    <a:gd name="T49" fmla="*/ 61 h 163"/>
                    <a:gd name="T50" fmla="*/ 1 w 49"/>
                    <a:gd name="T51" fmla="*/ 44 h 163"/>
                    <a:gd name="T52" fmla="*/ 10 w 49"/>
                    <a:gd name="T53" fmla="*/ 23 h 163"/>
                    <a:gd name="T54" fmla="*/ 16 w 49"/>
                    <a:gd name="T55" fmla="*/ 16 h 163"/>
                    <a:gd name="T56" fmla="*/ 13 w 49"/>
                    <a:gd name="T57" fmla="*/ 25 h 163"/>
                    <a:gd name="T58" fmla="*/ 4 w 49"/>
                    <a:gd name="T59" fmla="*/ 42 h 163"/>
                    <a:gd name="T60" fmla="*/ 4 w 49"/>
                    <a:gd name="T61" fmla="*/ 60 h 163"/>
                    <a:gd name="T62" fmla="*/ 4 w 49"/>
                    <a:gd name="T63" fmla="*/ 70 h 163"/>
                    <a:gd name="T64" fmla="*/ 4 w 49"/>
                    <a:gd name="T65" fmla="*/ 80 h 163"/>
                    <a:gd name="T66" fmla="*/ 4 w 49"/>
                    <a:gd name="T67" fmla="*/ 91 h 163"/>
                    <a:gd name="T68" fmla="*/ 4 w 49"/>
                    <a:gd name="T69" fmla="*/ 101 h 163"/>
                    <a:gd name="T70" fmla="*/ 4 w 49"/>
                    <a:gd name="T71" fmla="*/ 112 h 163"/>
                    <a:gd name="T72" fmla="*/ 4 w 49"/>
                    <a:gd name="T73" fmla="*/ 122 h 163"/>
                    <a:gd name="T74" fmla="*/ 4 w 49"/>
                    <a:gd name="T75" fmla="*/ 132 h 163"/>
                    <a:gd name="T76" fmla="*/ 4 w 49"/>
                    <a:gd name="T77" fmla="*/ 142 h 163"/>
                    <a:gd name="T78" fmla="*/ 11 w 49"/>
                    <a:gd name="T79" fmla="*/ 159 h 163"/>
                    <a:gd name="T80" fmla="*/ 43 w 49"/>
                    <a:gd name="T81" fmla="*/ 156 h 163"/>
                    <a:gd name="T82" fmla="*/ 45 w 49"/>
                    <a:gd name="T83" fmla="*/ 139 h 163"/>
                    <a:gd name="T84" fmla="*/ 45 w 49"/>
                    <a:gd name="T85" fmla="*/ 129 h 163"/>
                    <a:gd name="T86" fmla="*/ 45 w 49"/>
                    <a:gd name="T87" fmla="*/ 119 h 163"/>
                    <a:gd name="T88" fmla="*/ 45 w 49"/>
                    <a:gd name="T89" fmla="*/ 109 h 163"/>
                    <a:gd name="T90" fmla="*/ 45 w 49"/>
                    <a:gd name="T91" fmla="*/ 98 h 163"/>
                    <a:gd name="T92" fmla="*/ 45 w 49"/>
                    <a:gd name="T93" fmla="*/ 88 h 163"/>
                    <a:gd name="T94" fmla="*/ 44 w 49"/>
                    <a:gd name="T95" fmla="*/ 77 h 163"/>
                    <a:gd name="T96" fmla="*/ 44 w 49"/>
                    <a:gd name="T97" fmla="*/ 66 h 163"/>
                    <a:gd name="T98" fmla="*/ 45 w 49"/>
                    <a:gd name="T99" fmla="*/ 58 h 163"/>
                    <a:gd name="T100" fmla="*/ 33 w 49"/>
                    <a:gd name="T101" fmla="*/ 23 h 163"/>
                    <a:gd name="T102" fmla="*/ 32 w 49"/>
                    <a:gd name="T103" fmla="*/ 1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 h="163">
                      <a:moveTo>
                        <a:pt x="13" y="15"/>
                      </a:moveTo>
                      <a:cubicBezTo>
                        <a:pt x="12" y="15"/>
                        <a:pt x="11" y="15"/>
                        <a:pt x="10" y="15"/>
                      </a:cubicBezTo>
                      <a:cubicBezTo>
                        <a:pt x="10" y="12"/>
                        <a:pt x="10" y="8"/>
                        <a:pt x="10" y="4"/>
                      </a:cubicBezTo>
                      <a:cubicBezTo>
                        <a:pt x="10" y="2"/>
                        <a:pt x="12" y="0"/>
                        <a:pt x="15" y="0"/>
                      </a:cubicBezTo>
                      <a:cubicBezTo>
                        <a:pt x="21" y="0"/>
                        <a:pt x="27" y="0"/>
                        <a:pt x="33" y="0"/>
                      </a:cubicBezTo>
                      <a:cubicBezTo>
                        <a:pt x="35" y="0"/>
                        <a:pt x="37" y="2"/>
                        <a:pt x="38" y="4"/>
                      </a:cubicBezTo>
                      <a:cubicBezTo>
                        <a:pt x="38" y="8"/>
                        <a:pt x="38" y="12"/>
                        <a:pt x="38" y="15"/>
                      </a:cubicBezTo>
                      <a:cubicBezTo>
                        <a:pt x="37" y="15"/>
                        <a:pt x="36" y="15"/>
                        <a:pt x="35" y="16"/>
                      </a:cubicBezTo>
                      <a:cubicBezTo>
                        <a:pt x="35" y="17"/>
                        <a:pt x="35" y="18"/>
                        <a:pt x="35" y="20"/>
                      </a:cubicBezTo>
                      <a:cubicBezTo>
                        <a:pt x="35" y="20"/>
                        <a:pt x="35" y="21"/>
                        <a:pt x="36" y="21"/>
                      </a:cubicBezTo>
                      <a:cubicBezTo>
                        <a:pt x="43" y="25"/>
                        <a:pt x="46" y="31"/>
                        <a:pt x="47" y="38"/>
                      </a:cubicBezTo>
                      <a:cubicBezTo>
                        <a:pt x="49" y="46"/>
                        <a:pt x="48" y="53"/>
                        <a:pt x="48" y="60"/>
                      </a:cubicBezTo>
                      <a:cubicBezTo>
                        <a:pt x="48" y="60"/>
                        <a:pt x="47" y="61"/>
                        <a:pt x="47" y="61"/>
                      </a:cubicBezTo>
                      <a:cubicBezTo>
                        <a:pt x="47" y="62"/>
                        <a:pt x="47" y="64"/>
                        <a:pt x="47" y="65"/>
                      </a:cubicBezTo>
                      <a:cubicBezTo>
                        <a:pt x="48" y="67"/>
                        <a:pt x="48" y="70"/>
                        <a:pt x="47" y="72"/>
                      </a:cubicBezTo>
                      <a:cubicBezTo>
                        <a:pt x="47" y="73"/>
                        <a:pt x="47" y="74"/>
                        <a:pt x="47" y="75"/>
                      </a:cubicBezTo>
                      <a:cubicBezTo>
                        <a:pt x="48" y="77"/>
                        <a:pt x="48" y="81"/>
                        <a:pt x="47" y="82"/>
                      </a:cubicBezTo>
                      <a:cubicBezTo>
                        <a:pt x="47" y="83"/>
                        <a:pt x="47" y="85"/>
                        <a:pt x="47" y="86"/>
                      </a:cubicBezTo>
                      <a:cubicBezTo>
                        <a:pt x="49" y="88"/>
                        <a:pt x="48" y="90"/>
                        <a:pt x="47" y="93"/>
                      </a:cubicBezTo>
                      <a:cubicBezTo>
                        <a:pt x="47" y="94"/>
                        <a:pt x="47" y="95"/>
                        <a:pt x="47" y="96"/>
                      </a:cubicBezTo>
                      <a:cubicBezTo>
                        <a:pt x="48" y="99"/>
                        <a:pt x="48" y="101"/>
                        <a:pt x="47" y="104"/>
                      </a:cubicBezTo>
                      <a:cubicBezTo>
                        <a:pt x="47" y="104"/>
                        <a:pt x="47" y="106"/>
                        <a:pt x="47" y="106"/>
                      </a:cubicBezTo>
                      <a:cubicBezTo>
                        <a:pt x="48" y="109"/>
                        <a:pt x="48" y="111"/>
                        <a:pt x="47" y="114"/>
                      </a:cubicBezTo>
                      <a:cubicBezTo>
                        <a:pt x="47" y="115"/>
                        <a:pt x="47" y="116"/>
                        <a:pt x="47" y="117"/>
                      </a:cubicBezTo>
                      <a:cubicBezTo>
                        <a:pt x="48" y="119"/>
                        <a:pt x="48" y="122"/>
                        <a:pt x="47" y="125"/>
                      </a:cubicBezTo>
                      <a:cubicBezTo>
                        <a:pt x="47" y="125"/>
                        <a:pt x="47" y="126"/>
                        <a:pt x="47" y="127"/>
                      </a:cubicBezTo>
                      <a:cubicBezTo>
                        <a:pt x="48" y="130"/>
                        <a:pt x="48" y="133"/>
                        <a:pt x="47" y="135"/>
                      </a:cubicBezTo>
                      <a:cubicBezTo>
                        <a:pt x="47" y="136"/>
                        <a:pt x="47" y="137"/>
                        <a:pt x="47" y="138"/>
                      </a:cubicBezTo>
                      <a:cubicBezTo>
                        <a:pt x="49" y="141"/>
                        <a:pt x="48" y="145"/>
                        <a:pt x="48" y="149"/>
                      </a:cubicBezTo>
                      <a:cubicBezTo>
                        <a:pt x="47" y="151"/>
                        <a:pt x="46" y="154"/>
                        <a:pt x="45" y="157"/>
                      </a:cubicBezTo>
                      <a:cubicBezTo>
                        <a:pt x="44" y="160"/>
                        <a:pt x="42" y="163"/>
                        <a:pt x="38" y="163"/>
                      </a:cubicBezTo>
                      <a:cubicBezTo>
                        <a:pt x="29" y="163"/>
                        <a:pt x="20" y="163"/>
                        <a:pt x="11" y="163"/>
                      </a:cubicBezTo>
                      <a:cubicBezTo>
                        <a:pt x="7" y="163"/>
                        <a:pt x="5" y="160"/>
                        <a:pt x="3" y="157"/>
                      </a:cubicBezTo>
                      <a:cubicBezTo>
                        <a:pt x="2" y="152"/>
                        <a:pt x="0" y="146"/>
                        <a:pt x="1" y="141"/>
                      </a:cubicBezTo>
                      <a:cubicBezTo>
                        <a:pt x="1" y="140"/>
                        <a:pt x="1" y="139"/>
                        <a:pt x="2" y="139"/>
                      </a:cubicBezTo>
                      <a:cubicBezTo>
                        <a:pt x="3" y="137"/>
                        <a:pt x="3" y="135"/>
                        <a:pt x="2" y="134"/>
                      </a:cubicBezTo>
                      <a:cubicBezTo>
                        <a:pt x="0" y="133"/>
                        <a:pt x="0" y="129"/>
                        <a:pt x="1" y="128"/>
                      </a:cubicBezTo>
                      <a:cubicBezTo>
                        <a:pt x="3" y="127"/>
                        <a:pt x="3" y="125"/>
                        <a:pt x="1" y="123"/>
                      </a:cubicBezTo>
                      <a:cubicBezTo>
                        <a:pt x="0" y="123"/>
                        <a:pt x="1" y="119"/>
                        <a:pt x="1" y="118"/>
                      </a:cubicBezTo>
                      <a:cubicBezTo>
                        <a:pt x="3" y="116"/>
                        <a:pt x="2" y="115"/>
                        <a:pt x="1" y="113"/>
                      </a:cubicBezTo>
                      <a:cubicBezTo>
                        <a:pt x="1" y="111"/>
                        <a:pt x="1" y="109"/>
                        <a:pt x="1" y="107"/>
                      </a:cubicBezTo>
                      <a:cubicBezTo>
                        <a:pt x="2" y="106"/>
                        <a:pt x="3" y="104"/>
                        <a:pt x="1" y="103"/>
                      </a:cubicBezTo>
                      <a:cubicBezTo>
                        <a:pt x="1" y="102"/>
                        <a:pt x="0" y="98"/>
                        <a:pt x="1" y="97"/>
                      </a:cubicBezTo>
                      <a:cubicBezTo>
                        <a:pt x="3" y="95"/>
                        <a:pt x="3" y="94"/>
                        <a:pt x="1" y="92"/>
                      </a:cubicBezTo>
                      <a:cubicBezTo>
                        <a:pt x="0" y="91"/>
                        <a:pt x="0" y="87"/>
                        <a:pt x="1" y="86"/>
                      </a:cubicBezTo>
                      <a:cubicBezTo>
                        <a:pt x="3" y="84"/>
                        <a:pt x="3" y="84"/>
                        <a:pt x="1" y="82"/>
                      </a:cubicBezTo>
                      <a:cubicBezTo>
                        <a:pt x="0" y="81"/>
                        <a:pt x="1" y="77"/>
                        <a:pt x="1" y="76"/>
                      </a:cubicBezTo>
                      <a:cubicBezTo>
                        <a:pt x="3" y="74"/>
                        <a:pt x="3" y="73"/>
                        <a:pt x="1" y="72"/>
                      </a:cubicBezTo>
                      <a:cubicBezTo>
                        <a:pt x="1" y="70"/>
                        <a:pt x="0" y="66"/>
                        <a:pt x="1" y="65"/>
                      </a:cubicBezTo>
                      <a:cubicBezTo>
                        <a:pt x="2" y="64"/>
                        <a:pt x="2" y="63"/>
                        <a:pt x="1" y="61"/>
                      </a:cubicBezTo>
                      <a:cubicBezTo>
                        <a:pt x="1" y="61"/>
                        <a:pt x="1" y="60"/>
                        <a:pt x="1" y="59"/>
                      </a:cubicBezTo>
                      <a:cubicBezTo>
                        <a:pt x="1" y="54"/>
                        <a:pt x="1" y="49"/>
                        <a:pt x="1" y="44"/>
                      </a:cubicBezTo>
                      <a:cubicBezTo>
                        <a:pt x="1" y="37"/>
                        <a:pt x="3" y="31"/>
                        <a:pt x="7" y="26"/>
                      </a:cubicBezTo>
                      <a:cubicBezTo>
                        <a:pt x="8" y="25"/>
                        <a:pt x="9" y="24"/>
                        <a:pt x="10" y="23"/>
                      </a:cubicBezTo>
                      <a:cubicBezTo>
                        <a:pt x="13" y="22"/>
                        <a:pt x="13" y="19"/>
                        <a:pt x="13" y="15"/>
                      </a:cubicBezTo>
                      <a:close/>
                      <a:moveTo>
                        <a:pt x="16" y="16"/>
                      </a:moveTo>
                      <a:cubicBezTo>
                        <a:pt x="16" y="17"/>
                        <a:pt x="15" y="18"/>
                        <a:pt x="16" y="20"/>
                      </a:cubicBezTo>
                      <a:cubicBezTo>
                        <a:pt x="16" y="22"/>
                        <a:pt x="15" y="24"/>
                        <a:pt x="13" y="25"/>
                      </a:cubicBezTo>
                      <a:cubicBezTo>
                        <a:pt x="12" y="25"/>
                        <a:pt x="11" y="26"/>
                        <a:pt x="11" y="26"/>
                      </a:cubicBezTo>
                      <a:cubicBezTo>
                        <a:pt x="6" y="31"/>
                        <a:pt x="5" y="36"/>
                        <a:pt x="4" y="42"/>
                      </a:cubicBezTo>
                      <a:cubicBezTo>
                        <a:pt x="3" y="47"/>
                        <a:pt x="4" y="53"/>
                        <a:pt x="4" y="58"/>
                      </a:cubicBezTo>
                      <a:cubicBezTo>
                        <a:pt x="4" y="59"/>
                        <a:pt x="4" y="59"/>
                        <a:pt x="4" y="60"/>
                      </a:cubicBezTo>
                      <a:cubicBezTo>
                        <a:pt x="6" y="62"/>
                        <a:pt x="6" y="64"/>
                        <a:pt x="4" y="67"/>
                      </a:cubicBezTo>
                      <a:cubicBezTo>
                        <a:pt x="4" y="68"/>
                        <a:pt x="4" y="69"/>
                        <a:pt x="4" y="70"/>
                      </a:cubicBezTo>
                      <a:cubicBezTo>
                        <a:pt x="6" y="72"/>
                        <a:pt x="6" y="75"/>
                        <a:pt x="4" y="77"/>
                      </a:cubicBezTo>
                      <a:cubicBezTo>
                        <a:pt x="4" y="78"/>
                        <a:pt x="4" y="80"/>
                        <a:pt x="4" y="80"/>
                      </a:cubicBezTo>
                      <a:cubicBezTo>
                        <a:pt x="6" y="83"/>
                        <a:pt x="6" y="85"/>
                        <a:pt x="4" y="88"/>
                      </a:cubicBezTo>
                      <a:cubicBezTo>
                        <a:pt x="3" y="89"/>
                        <a:pt x="3" y="90"/>
                        <a:pt x="4" y="91"/>
                      </a:cubicBezTo>
                      <a:cubicBezTo>
                        <a:pt x="6" y="93"/>
                        <a:pt x="6" y="96"/>
                        <a:pt x="4" y="98"/>
                      </a:cubicBezTo>
                      <a:cubicBezTo>
                        <a:pt x="3" y="99"/>
                        <a:pt x="3" y="100"/>
                        <a:pt x="4" y="101"/>
                      </a:cubicBezTo>
                      <a:cubicBezTo>
                        <a:pt x="6" y="103"/>
                        <a:pt x="6" y="107"/>
                        <a:pt x="4" y="109"/>
                      </a:cubicBezTo>
                      <a:cubicBezTo>
                        <a:pt x="3" y="110"/>
                        <a:pt x="3" y="111"/>
                        <a:pt x="4" y="112"/>
                      </a:cubicBezTo>
                      <a:cubicBezTo>
                        <a:pt x="6" y="114"/>
                        <a:pt x="6" y="117"/>
                        <a:pt x="4" y="119"/>
                      </a:cubicBezTo>
                      <a:cubicBezTo>
                        <a:pt x="3" y="120"/>
                        <a:pt x="3" y="121"/>
                        <a:pt x="4" y="122"/>
                      </a:cubicBezTo>
                      <a:cubicBezTo>
                        <a:pt x="6" y="125"/>
                        <a:pt x="6" y="127"/>
                        <a:pt x="4" y="130"/>
                      </a:cubicBezTo>
                      <a:cubicBezTo>
                        <a:pt x="4" y="130"/>
                        <a:pt x="4" y="132"/>
                        <a:pt x="4" y="132"/>
                      </a:cubicBezTo>
                      <a:cubicBezTo>
                        <a:pt x="6" y="135"/>
                        <a:pt x="6" y="138"/>
                        <a:pt x="4" y="140"/>
                      </a:cubicBezTo>
                      <a:cubicBezTo>
                        <a:pt x="4" y="141"/>
                        <a:pt x="4" y="142"/>
                        <a:pt x="4" y="142"/>
                      </a:cubicBezTo>
                      <a:cubicBezTo>
                        <a:pt x="3" y="147"/>
                        <a:pt x="5" y="151"/>
                        <a:pt x="6" y="156"/>
                      </a:cubicBezTo>
                      <a:cubicBezTo>
                        <a:pt x="7" y="158"/>
                        <a:pt x="8" y="159"/>
                        <a:pt x="11" y="159"/>
                      </a:cubicBezTo>
                      <a:cubicBezTo>
                        <a:pt x="20" y="159"/>
                        <a:pt x="29" y="159"/>
                        <a:pt x="38" y="159"/>
                      </a:cubicBezTo>
                      <a:cubicBezTo>
                        <a:pt x="40" y="159"/>
                        <a:pt x="42" y="158"/>
                        <a:pt x="43" y="156"/>
                      </a:cubicBezTo>
                      <a:cubicBezTo>
                        <a:pt x="43" y="153"/>
                        <a:pt x="44" y="150"/>
                        <a:pt x="45" y="147"/>
                      </a:cubicBezTo>
                      <a:cubicBezTo>
                        <a:pt x="45" y="144"/>
                        <a:pt x="45" y="142"/>
                        <a:pt x="45" y="139"/>
                      </a:cubicBezTo>
                      <a:cubicBezTo>
                        <a:pt x="44" y="137"/>
                        <a:pt x="44" y="135"/>
                        <a:pt x="45" y="134"/>
                      </a:cubicBezTo>
                      <a:cubicBezTo>
                        <a:pt x="45" y="132"/>
                        <a:pt x="45" y="130"/>
                        <a:pt x="45" y="129"/>
                      </a:cubicBezTo>
                      <a:cubicBezTo>
                        <a:pt x="44" y="127"/>
                        <a:pt x="44" y="125"/>
                        <a:pt x="45" y="123"/>
                      </a:cubicBezTo>
                      <a:cubicBezTo>
                        <a:pt x="45" y="122"/>
                        <a:pt x="45" y="120"/>
                        <a:pt x="45" y="119"/>
                      </a:cubicBezTo>
                      <a:cubicBezTo>
                        <a:pt x="44" y="117"/>
                        <a:pt x="44" y="114"/>
                        <a:pt x="45" y="112"/>
                      </a:cubicBezTo>
                      <a:cubicBezTo>
                        <a:pt x="45" y="111"/>
                        <a:pt x="45" y="110"/>
                        <a:pt x="45" y="109"/>
                      </a:cubicBezTo>
                      <a:cubicBezTo>
                        <a:pt x="44" y="106"/>
                        <a:pt x="44" y="104"/>
                        <a:pt x="45" y="101"/>
                      </a:cubicBezTo>
                      <a:cubicBezTo>
                        <a:pt x="45" y="100"/>
                        <a:pt x="45" y="99"/>
                        <a:pt x="45" y="98"/>
                      </a:cubicBezTo>
                      <a:cubicBezTo>
                        <a:pt x="44" y="96"/>
                        <a:pt x="44" y="94"/>
                        <a:pt x="45" y="91"/>
                      </a:cubicBezTo>
                      <a:cubicBezTo>
                        <a:pt x="45" y="90"/>
                        <a:pt x="45" y="89"/>
                        <a:pt x="45" y="88"/>
                      </a:cubicBezTo>
                      <a:cubicBezTo>
                        <a:pt x="44" y="85"/>
                        <a:pt x="44" y="83"/>
                        <a:pt x="45" y="80"/>
                      </a:cubicBezTo>
                      <a:cubicBezTo>
                        <a:pt x="45" y="79"/>
                        <a:pt x="45" y="78"/>
                        <a:pt x="44" y="77"/>
                      </a:cubicBezTo>
                      <a:cubicBezTo>
                        <a:pt x="44" y="75"/>
                        <a:pt x="43" y="73"/>
                        <a:pt x="45" y="70"/>
                      </a:cubicBezTo>
                      <a:cubicBezTo>
                        <a:pt x="45" y="69"/>
                        <a:pt x="45" y="68"/>
                        <a:pt x="44" y="66"/>
                      </a:cubicBezTo>
                      <a:cubicBezTo>
                        <a:pt x="43" y="64"/>
                        <a:pt x="43" y="62"/>
                        <a:pt x="44" y="60"/>
                      </a:cubicBezTo>
                      <a:cubicBezTo>
                        <a:pt x="45" y="59"/>
                        <a:pt x="45" y="59"/>
                        <a:pt x="45" y="58"/>
                      </a:cubicBezTo>
                      <a:cubicBezTo>
                        <a:pt x="45" y="52"/>
                        <a:pt x="45" y="46"/>
                        <a:pt x="44" y="40"/>
                      </a:cubicBezTo>
                      <a:cubicBezTo>
                        <a:pt x="43" y="33"/>
                        <a:pt x="40" y="26"/>
                        <a:pt x="33" y="23"/>
                      </a:cubicBezTo>
                      <a:cubicBezTo>
                        <a:pt x="32" y="23"/>
                        <a:pt x="32" y="22"/>
                        <a:pt x="32" y="21"/>
                      </a:cubicBezTo>
                      <a:cubicBezTo>
                        <a:pt x="32" y="19"/>
                        <a:pt x="32" y="17"/>
                        <a:pt x="32" y="16"/>
                      </a:cubicBezTo>
                      <a:cubicBezTo>
                        <a:pt x="26" y="16"/>
                        <a:pt x="21" y="16"/>
                        <a:pt x="16" y="1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a:extLst>
                    <a:ext uri="{FF2B5EF4-FFF2-40B4-BE49-F238E27FC236}">
                      <a16:creationId xmlns:a16="http://schemas.microsoft.com/office/drawing/2014/main" id="{026C83D3-6347-6A07-C9A2-881F5B260F82}"/>
                    </a:ext>
                  </a:extLst>
                </p:cNvPr>
                <p:cNvSpPr>
                  <a:spLocks noEditPoints="1"/>
                </p:cNvSpPr>
                <p:nvPr/>
              </p:nvSpPr>
              <p:spPr bwMode="auto">
                <a:xfrm>
                  <a:off x="2860" y="490"/>
                  <a:ext cx="375" cy="1228"/>
                </a:xfrm>
                <a:custGeom>
                  <a:avLst/>
                  <a:gdLst>
                    <a:gd name="T0" fmla="*/ 29 w 42"/>
                    <a:gd name="T1" fmla="*/ 0 h 143"/>
                    <a:gd name="T2" fmla="*/ 30 w 42"/>
                    <a:gd name="T3" fmla="*/ 7 h 143"/>
                    <a:gd name="T4" fmla="*/ 42 w 42"/>
                    <a:gd name="T5" fmla="*/ 42 h 143"/>
                    <a:gd name="T6" fmla="*/ 41 w 42"/>
                    <a:gd name="T7" fmla="*/ 50 h 143"/>
                    <a:gd name="T8" fmla="*/ 41 w 42"/>
                    <a:gd name="T9" fmla="*/ 61 h 143"/>
                    <a:gd name="T10" fmla="*/ 42 w 42"/>
                    <a:gd name="T11" fmla="*/ 72 h 143"/>
                    <a:gd name="T12" fmla="*/ 42 w 42"/>
                    <a:gd name="T13" fmla="*/ 82 h 143"/>
                    <a:gd name="T14" fmla="*/ 42 w 42"/>
                    <a:gd name="T15" fmla="*/ 93 h 143"/>
                    <a:gd name="T16" fmla="*/ 42 w 42"/>
                    <a:gd name="T17" fmla="*/ 103 h 143"/>
                    <a:gd name="T18" fmla="*/ 42 w 42"/>
                    <a:gd name="T19" fmla="*/ 113 h 143"/>
                    <a:gd name="T20" fmla="*/ 42 w 42"/>
                    <a:gd name="T21" fmla="*/ 123 h 143"/>
                    <a:gd name="T22" fmla="*/ 40 w 42"/>
                    <a:gd name="T23" fmla="*/ 140 h 143"/>
                    <a:gd name="T24" fmla="*/ 8 w 42"/>
                    <a:gd name="T25" fmla="*/ 143 h 143"/>
                    <a:gd name="T26" fmla="*/ 1 w 42"/>
                    <a:gd name="T27" fmla="*/ 126 h 143"/>
                    <a:gd name="T28" fmla="*/ 1 w 42"/>
                    <a:gd name="T29" fmla="*/ 116 h 143"/>
                    <a:gd name="T30" fmla="*/ 1 w 42"/>
                    <a:gd name="T31" fmla="*/ 106 h 143"/>
                    <a:gd name="T32" fmla="*/ 1 w 42"/>
                    <a:gd name="T33" fmla="*/ 96 h 143"/>
                    <a:gd name="T34" fmla="*/ 1 w 42"/>
                    <a:gd name="T35" fmla="*/ 85 h 143"/>
                    <a:gd name="T36" fmla="*/ 1 w 42"/>
                    <a:gd name="T37" fmla="*/ 75 h 143"/>
                    <a:gd name="T38" fmla="*/ 1 w 42"/>
                    <a:gd name="T39" fmla="*/ 64 h 143"/>
                    <a:gd name="T40" fmla="*/ 1 w 42"/>
                    <a:gd name="T41" fmla="*/ 54 h 143"/>
                    <a:gd name="T42" fmla="*/ 1 w 42"/>
                    <a:gd name="T43" fmla="*/ 44 h 143"/>
                    <a:gd name="T44" fmla="*/ 1 w 42"/>
                    <a:gd name="T45" fmla="*/ 26 h 143"/>
                    <a:gd name="T46" fmla="*/ 10 w 42"/>
                    <a:gd name="T47" fmla="*/ 9 h 143"/>
                    <a:gd name="T48" fmla="*/ 13 w 42"/>
                    <a:gd name="T49" fmla="*/ 0 h 143"/>
                    <a:gd name="T50" fmla="*/ 4 w 42"/>
                    <a:gd name="T51" fmla="*/ 83 h 143"/>
                    <a:gd name="T52" fmla="*/ 4 w 42"/>
                    <a:gd name="T53" fmla="*/ 93 h 143"/>
                    <a:gd name="T54" fmla="*/ 4 w 42"/>
                    <a:gd name="T55" fmla="*/ 104 h 143"/>
                    <a:gd name="T56" fmla="*/ 4 w 42"/>
                    <a:gd name="T57" fmla="*/ 115 h 143"/>
                    <a:gd name="T58" fmla="*/ 3 w 42"/>
                    <a:gd name="T59" fmla="*/ 127 h 143"/>
                    <a:gd name="T60" fmla="*/ 8 w 42"/>
                    <a:gd name="T61" fmla="*/ 141 h 143"/>
                    <a:gd name="T62" fmla="*/ 37 w 42"/>
                    <a:gd name="T63" fmla="*/ 139 h 143"/>
                    <a:gd name="T64" fmla="*/ 39 w 42"/>
                    <a:gd name="T65" fmla="*/ 123 h 143"/>
                    <a:gd name="T66" fmla="*/ 39 w 42"/>
                    <a:gd name="T67" fmla="*/ 114 h 143"/>
                    <a:gd name="T68" fmla="*/ 39 w 42"/>
                    <a:gd name="T69" fmla="*/ 104 h 143"/>
                    <a:gd name="T70" fmla="*/ 40 w 42"/>
                    <a:gd name="T71" fmla="*/ 93 h 143"/>
                    <a:gd name="T72" fmla="*/ 39 w 42"/>
                    <a:gd name="T73" fmla="*/ 83 h 143"/>
                    <a:gd name="T74" fmla="*/ 38 w 42"/>
                    <a:gd name="T75" fmla="*/ 69 h 143"/>
                    <a:gd name="T76" fmla="*/ 38 w 42"/>
                    <a:gd name="T77" fmla="*/ 58 h 143"/>
                    <a:gd name="T78" fmla="*/ 40 w 42"/>
                    <a:gd name="T79" fmla="*/ 52 h 143"/>
                    <a:gd name="T80" fmla="*/ 40 w 42"/>
                    <a:gd name="T81" fmla="*/ 42 h 143"/>
                    <a:gd name="T82" fmla="*/ 24 w 42"/>
                    <a:gd name="T83" fmla="*/ 30 h 143"/>
                    <a:gd name="T84" fmla="*/ 3 w 42"/>
                    <a:gd name="T85" fmla="*/ 34 h 143"/>
                    <a:gd name="T86" fmla="*/ 3 w 42"/>
                    <a:gd name="T87" fmla="*/ 42 h 143"/>
                    <a:gd name="T88" fmla="*/ 3 w 42"/>
                    <a:gd name="T89" fmla="*/ 6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 h="143">
                      <a:moveTo>
                        <a:pt x="13" y="0"/>
                      </a:moveTo>
                      <a:cubicBezTo>
                        <a:pt x="18" y="0"/>
                        <a:pt x="23" y="0"/>
                        <a:pt x="29" y="0"/>
                      </a:cubicBezTo>
                      <a:cubicBezTo>
                        <a:pt x="29" y="1"/>
                        <a:pt x="29" y="3"/>
                        <a:pt x="29" y="5"/>
                      </a:cubicBezTo>
                      <a:cubicBezTo>
                        <a:pt x="29" y="6"/>
                        <a:pt x="29" y="7"/>
                        <a:pt x="30" y="7"/>
                      </a:cubicBezTo>
                      <a:cubicBezTo>
                        <a:pt x="37" y="10"/>
                        <a:pt x="40" y="17"/>
                        <a:pt x="41" y="24"/>
                      </a:cubicBezTo>
                      <a:cubicBezTo>
                        <a:pt x="42" y="30"/>
                        <a:pt x="42" y="36"/>
                        <a:pt x="42" y="42"/>
                      </a:cubicBezTo>
                      <a:cubicBezTo>
                        <a:pt x="42" y="43"/>
                        <a:pt x="42" y="43"/>
                        <a:pt x="41" y="44"/>
                      </a:cubicBezTo>
                      <a:cubicBezTo>
                        <a:pt x="40" y="46"/>
                        <a:pt x="40" y="48"/>
                        <a:pt x="41" y="50"/>
                      </a:cubicBezTo>
                      <a:cubicBezTo>
                        <a:pt x="42" y="52"/>
                        <a:pt x="42" y="53"/>
                        <a:pt x="42" y="54"/>
                      </a:cubicBezTo>
                      <a:cubicBezTo>
                        <a:pt x="40" y="57"/>
                        <a:pt x="41" y="59"/>
                        <a:pt x="41" y="61"/>
                      </a:cubicBezTo>
                      <a:cubicBezTo>
                        <a:pt x="42" y="62"/>
                        <a:pt x="42" y="63"/>
                        <a:pt x="42" y="64"/>
                      </a:cubicBezTo>
                      <a:cubicBezTo>
                        <a:pt x="41" y="67"/>
                        <a:pt x="41" y="69"/>
                        <a:pt x="42" y="72"/>
                      </a:cubicBezTo>
                      <a:cubicBezTo>
                        <a:pt x="42" y="73"/>
                        <a:pt x="42" y="74"/>
                        <a:pt x="42" y="75"/>
                      </a:cubicBezTo>
                      <a:cubicBezTo>
                        <a:pt x="41" y="78"/>
                        <a:pt x="41" y="80"/>
                        <a:pt x="42" y="82"/>
                      </a:cubicBezTo>
                      <a:cubicBezTo>
                        <a:pt x="42" y="83"/>
                        <a:pt x="42" y="84"/>
                        <a:pt x="42" y="85"/>
                      </a:cubicBezTo>
                      <a:cubicBezTo>
                        <a:pt x="41" y="88"/>
                        <a:pt x="41" y="90"/>
                        <a:pt x="42" y="93"/>
                      </a:cubicBezTo>
                      <a:cubicBezTo>
                        <a:pt x="42" y="94"/>
                        <a:pt x="42" y="95"/>
                        <a:pt x="42" y="96"/>
                      </a:cubicBezTo>
                      <a:cubicBezTo>
                        <a:pt x="41" y="98"/>
                        <a:pt x="41" y="101"/>
                        <a:pt x="42" y="103"/>
                      </a:cubicBezTo>
                      <a:cubicBezTo>
                        <a:pt x="42" y="104"/>
                        <a:pt x="42" y="106"/>
                        <a:pt x="42" y="107"/>
                      </a:cubicBezTo>
                      <a:cubicBezTo>
                        <a:pt x="41" y="109"/>
                        <a:pt x="41" y="111"/>
                        <a:pt x="42" y="113"/>
                      </a:cubicBezTo>
                      <a:cubicBezTo>
                        <a:pt x="42" y="114"/>
                        <a:pt x="42" y="116"/>
                        <a:pt x="42" y="118"/>
                      </a:cubicBezTo>
                      <a:cubicBezTo>
                        <a:pt x="41" y="119"/>
                        <a:pt x="41" y="121"/>
                        <a:pt x="42" y="123"/>
                      </a:cubicBezTo>
                      <a:cubicBezTo>
                        <a:pt x="42" y="126"/>
                        <a:pt x="42" y="128"/>
                        <a:pt x="42" y="131"/>
                      </a:cubicBezTo>
                      <a:cubicBezTo>
                        <a:pt x="41" y="134"/>
                        <a:pt x="40" y="137"/>
                        <a:pt x="40" y="140"/>
                      </a:cubicBezTo>
                      <a:cubicBezTo>
                        <a:pt x="39" y="142"/>
                        <a:pt x="37" y="143"/>
                        <a:pt x="35" y="143"/>
                      </a:cubicBezTo>
                      <a:cubicBezTo>
                        <a:pt x="26" y="143"/>
                        <a:pt x="17" y="143"/>
                        <a:pt x="8" y="143"/>
                      </a:cubicBezTo>
                      <a:cubicBezTo>
                        <a:pt x="5" y="143"/>
                        <a:pt x="4" y="142"/>
                        <a:pt x="3" y="140"/>
                      </a:cubicBezTo>
                      <a:cubicBezTo>
                        <a:pt x="2" y="135"/>
                        <a:pt x="0" y="131"/>
                        <a:pt x="1" y="126"/>
                      </a:cubicBezTo>
                      <a:cubicBezTo>
                        <a:pt x="1" y="126"/>
                        <a:pt x="1" y="125"/>
                        <a:pt x="1" y="124"/>
                      </a:cubicBezTo>
                      <a:cubicBezTo>
                        <a:pt x="3" y="122"/>
                        <a:pt x="3" y="119"/>
                        <a:pt x="1" y="116"/>
                      </a:cubicBezTo>
                      <a:cubicBezTo>
                        <a:pt x="1" y="116"/>
                        <a:pt x="1" y="114"/>
                        <a:pt x="1" y="114"/>
                      </a:cubicBezTo>
                      <a:cubicBezTo>
                        <a:pt x="3" y="111"/>
                        <a:pt x="3" y="109"/>
                        <a:pt x="1" y="106"/>
                      </a:cubicBezTo>
                      <a:cubicBezTo>
                        <a:pt x="0" y="105"/>
                        <a:pt x="0" y="104"/>
                        <a:pt x="1" y="103"/>
                      </a:cubicBezTo>
                      <a:cubicBezTo>
                        <a:pt x="3" y="101"/>
                        <a:pt x="3" y="98"/>
                        <a:pt x="1" y="96"/>
                      </a:cubicBezTo>
                      <a:cubicBezTo>
                        <a:pt x="0" y="95"/>
                        <a:pt x="0" y="94"/>
                        <a:pt x="1" y="93"/>
                      </a:cubicBezTo>
                      <a:cubicBezTo>
                        <a:pt x="3" y="91"/>
                        <a:pt x="3" y="87"/>
                        <a:pt x="1" y="85"/>
                      </a:cubicBezTo>
                      <a:cubicBezTo>
                        <a:pt x="0" y="84"/>
                        <a:pt x="0" y="83"/>
                        <a:pt x="1" y="82"/>
                      </a:cubicBezTo>
                      <a:cubicBezTo>
                        <a:pt x="3" y="80"/>
                        <a:pt x="3" y="77"/>
                        <a:pt x="1" y="75"/>
                      </a:cubicBezTo>
                      <a:cubicBezTo>
                        <a:pt x="0" y="74"/>
                        <a:pt x="0" y="73"/>
                        <a:pt x="1" y="72"/>
                      </a:cubicBezTo>
                      <a:cubicBezTo>
                        <a:pt x="3" y="69"/>
                        <a:pt x="3" y="67"/>
                        <a:pt x="1" y="64"/>
                      </a:cubicBezTo>
                      <a:cubicBezTo>
                        <a:pt x="1" y="64"/>
                        <a:pt x="1" y="62"/>
                        <a:pt x="1" y="61"/>
                      </a:cubicBezTo>
                      <a:cubicBezTo>
                        <a:pt x="3" y="59"/>
                        <a:pt x="3" y="56"/>
                        <a:pt x="1" y="54"/>
                      </a:cubicBezTo>
                      <a:cubicBezTo>
                        <a:pt x="1" y="53"/>
                        <a:pt x="1" y="52"/>
                        <a:pt x="1" y="51"/>
                      </a:cubicBezTo>
                      <a:cubicBezTo>
                        <a:pt x="3" y="48"/>
                        <a:pt x="3" y="46"/>
                        <a:pt x="1" y="44"/>
                      </a:cubicBezTo>
                      <a:cubicBezTo>
                        <a:pt x="1" y="43"/>
                        <a:pt x="1" y="43"/>
                        <a:pt x="1" y="42"/>
                      </a:cubicBezTo>
                      <a:cubicBezTo>
                        <a:pt x="1" y="37"/>
                        <a:pt x="0" y="31"/>
                        <a:pt x="1" y="26"/>
                      </a:cubicBezTo>
                      <a:cubicBezTo>
                        <a:pt x="2" y="20"/>
                        <a:pt x="3" y="15"/>
                        <a:pt x="8" y="10"/>
                      </a:cubicBezTo>
                      <a:cubicBezTo>
                        <a:pt x="8" y="10"/>
                        <a:pt x="9" y="9"/>
                        <a:pt x="10" y="9"/>
                      </a:cubicBezTo>
                      <a:cubicBezTo>
                        <a:pt x="12" y="8"/>
                        <a:pt x="13" y="6"/>
                        <a:pt x="13" y="4"/>
                      </a:cubicBezTo>
                      <a:cubicBezTo>
                        <a:pt x="12" y="2"/>
                        <a:pt x="13" y="1"/>
                        <a:pt x="13" y="0"/>
                      </a:cubicBezTo>
                      <a:close/>
                      <a:moveTo>
                        <a:pt x="3" y="73"/>
                      </a:moveTo>
                      <a:cubicBezTo>
                        <a:pt x="5" y="76"/>
                        <a:pt x="5" y="80"/>
                        <a:pt x="4" y="83"/>
                      </a:cubicBezTo>
                      <a:cubicBezTo>
                        <a:pt x="3" y="83"/>
                        <a:pt x="4" y="84"/>
                        <a:pt x="4" y="85"/>
                      </a:cubicBezTo>
                      <a:cubicBezTo>
                        <a:pt x="5" y="88"/>
                        <a:pt x="5" y="90"/>
                        <a:pt x="4" y="93"/>
                      </a:cubicBezTo>
                      <a:cubicBezTo>
                        <a:pt x="4" y="94"/>
                        <a:pt x="4" y="95"/>
                        <a:pt x="4" y="95"/>
                      </a:cubicBezTo>
                      <a:cubicBezTo>
                        <a:pt x="5" y="98"/>
                        <a:pt x="5" y="101"/>
                        <a:pt x="4" y="104"/>
                      </a:cubicBezTo>
                      <a:cubicBezTo>
                        <a:pt x="4" y="104"/>
                        <a:pt x="4" y="105"/>
                        <a:pt x="4" y="105"/>
                      </a:cubicBezTo>
                      <a:cubicBezTo>
                        <a:pt x="6" y="109"/>
                        <a:pt x="5" y="112"/>
                        <a:pt x="4" y="115"/>
                      </a:cubicBezTo>
                      <a:cubicBezTo>
                        <a:pt x="5" y="119"/>
                        <a:pt x="6" y="122"/>
                        <a:pt x="3" y="126"/>
                      </a:cubicBezTo>
                      <a:cubicBezTo>
                        <a:pt x="3" y="126"/>
                        <a:pt x="3" y="127"/>
                        <a:pt x="3" y="127"/>
                      </a:cubicBezTo>
                      <a:cubicBezTo>
                        <a:pt x="4" y="131"/>
                        <a:pt x="5" y="136"/>
                        <a:pt x="6" y="140"/>
                      </a:cubicBezTo>
                      <a:cubicBezTo>
                        <a:pt x="6" y="140"/>
                        <a:pt x="7" y="141"/>
                        <a:pt x="8" y="141"/>
                      </a:cubicBezTo>
                      <a:cubicBezTo>
                        <a:pt x="17" y="141"/>
                        <a:pt x="26" y="141"/>
                        <a:pt x="35" y="141"/>
                      </a:cubicBezTo>
                      <a:cubicBezTo>
                        <a:pt x="36" y="141"/>
                        <a:pt x="37" y="140"/>
                        <a:pt x="37" y="139"/>
                      </a:cubicBezTo>
                      <a:cubicBezTo>
                        <a:pt x="38" y="137"/>
                        <a:pt x="38" y="135"/>
                        <a:pt x="39" y="133"/>
                      </a:cubicBezTo>
                      <a:cubicBezTo>
                        <a:pt x="40" y="130"/>
                        <a:pt x="40" y="126"/>
                        <a:pt x="39" y="123"/>
                      </a:cubicBezTo>
                      <a:cubicBezTo>
                        <a:pt x="39" y="121"/>
                        <a:pt x="39" y="119"/>
                        <a:pt x="39" y="117"/>
                      </a:cubicBezTo>
                      <a:cubicBezTo>
                        <a:pt x="39" y="116"/>
                        <a:pt x="40" y="115"/>
                        <a:pt x="39" y="114"/>
                      </a:cubicBezTo>
                      <a:cubicBezTo>
                        <a:pt x="38" y="111"/>
                        <a:pt x="38" y="109"/>
                        <a:pt x="39" y="106"/>
                      </a:cubicBezTo>
                      <a:cubicBezTo>
                        <a:pt x="40" y="105"/>
                        <a:pt x="40" y="104"/>
                        <a:pt x="39" y="104"/>
                      </a:cubicBezTo>
                      <a:cubicBezTo>
                        <a:pt x="38" y="101"/>
                        <a:pt x="38" y="98"/>
                        <a:pt x="39" y="95"/>
                      </a:cubicBezTo>
                      <a:cubicBezTo>
                        <a:pt x="40" y="95"/>
                        <a:pt x="40" y="94"/>
                        <a:pt x="40" y="93"/>
                      </a:cubicBezTo>
                      <a:cubicBezTo>
                        <a:pt x="38" y="91"/>
                        <a:pt x="38" y="88"/>
                        <a:pt x="40" y="85"/>
                      </a:cubicBezTo>
                      <a:cubicBezTo>
                        <a:pt x="40" y="84"/>
                        <a:pt x="40" y="83"/>
                        <a:pt x="39" y="83"/>
                      </a:cubicBezTo>
                      <a:cubicBezTo>
                        <a:pt x="39" y="81"/>
                        <a:pt x="38" y="80"/>
                        <a:pt x="39" y="79"/>
                      </a:cubicBezTo>
                      <a:cubicBezTo>
                        <a:pt x="39" y="75"/>
                        <a:pt x="40" y="72"/>
                        <a:pt x="38" y="69"/>
                      </a:cubicBezTo>
                      <a:cubicBezTo>
                        <a:pt x="38" y="69"/>
                        <a:pt x="38" y="68"/>
                        <a:pt x="38" y="68"/>
                      </a:cubicBezTo>
                      <a:cubicBezTo>
                        <a:pt x="39" y="65"/>
                        <a:pt x="40" y="61"/>
                        <a:pt x="38" y="58"/>
                      </a:cubicBezTo>
                      <a:cubicBezTo>
                        <a:pt x="38" y="58"/>
                        <a:pt x="38" y="58"/>
                        <a:pt x="38" y="58"/>
                      </a:cubicBezTo>
                      <a:cubicBezTo>
                        <a:pt x="39" y="56"/>
                        <a:pt x="40" y="54"/>
                        <a:pt x="40" y="52"/>
                      </a:cubicBezTo>
                      <a:cubicBezTo>
                        <a:pt x="40" y="51"/>
                        <a:pt x="38" y="49"/>
                        <a:pt x="38" y="47"/>
                      </a:cubicBezTo>
                      <a:cubicBezTo>
                        <a:pt x="38" y="46"/>
                        <a:pt x="40" y="44"/>
                        <a:pt x="40" y="42"/>
                      </a:cubicBezTo>
                      <a:cubicBezTo>
                        <a:pt x="40" y="37"/>
                        <a:pt x="40" y="33"/>
                        <a:pt x="40" y="28"/>
                      </a:cubicBezTo>
                      <a:cubicBezTo>
                        <a:pt x="34" y="28"/>
                        <a:pt x="29" y="28"/>
                        <a:pt x="24" y="30"/>
                      </a:cubicBezTo>
                      <a:cubicBezTo>
                        <a:pt x="19" y="33"/>
                        <a:pt x="14" y="34"/>
                        <a:pt x="9" y="34"/>
                      </a:cubicBezTo>
                      <a:cubicBezTo>
                        <a:pt x="7" y="34"/>
                        <a:pt x="5" y="34"/>
                        <a:pt x="3" y="34"/>
                      </a:cubicBezTo>
                      <a:cubicBezTo>
                        <a:pt x="3" y="35"/>
                        <a:pt x="3" y="37"/>
                        <a:pt x="3" y="38"/>
                      </a:cubicBezTo>
                      <a:cubicBezTo>
                        <a:pt x="3" y="39"/>
                        <a:pt x="3" y="41"/>
                        <a:pt x="3" y="42"/>
                      </a:cubicBezTo>
                      <a:cubicBezTo>
                        <a:pt x="5" y="46"/>
                        <a:pt x="5" y="49"/>
                        <a:pt x="3" y="52"/>
                      </a:cubicBezTo>
                      <a:cubicBezTo>
                        <a:pt x="5" y="56"/>
                        <a:pt x="5" y="59"/>
                        <a:pt x="3" y="63"/>
                      </a:cubicBezTo>
                      <a:cubicBezTo>
                        <a:pt x="5" y="66"/>
                        <a:pt x="5" y="70"/>
                        <a:pt x="3" y="7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a:extLst>
                    <a:ext uri="{FF2B5EF4-FFF2-40B4-BE49-F238E27FC236}">
                      <a16:creationId xmlns:a16="http://schemas.microsoft.com/office/drawing/2014/main" id="{16A4C887-8452-1A22-BC47-48ABCBD9DEA4}"/>
                    </a:ext>
                  </a:extLst>
                </p:cNvPr>
                <p:cNvSpPr>
                  <a:spLocks/>
                </p:cNvSpPr>
                <p:nvPr/>
              </p:nvSpPr>
              <p:spPr bwMode="auto">
                <a:xfrm>
                  <a:off x="2887" y="731"/>
                  <a:ext cx="331" cy="970"/>
                </a:xfrm>
                <a:custGeom>
                  <a:avLst/>
                  <a:gdLst>
                    <a:gd name="T0" fmla="*/ 0 w 37"/>
                    <a:gd name="T1" fmla="*/ 45 h 113"/>
                    <a:gd name="T2" fmla="*/ 0 w 37"/>
                    <a:gd name="T3" fmla="*/ 35 h 113"/>
                    <a:gd name="T4" fmla="*/ 0 w 37"/>
                    <a:gd name="T5" fmla="*/ 24 h 113"/>
                    <a:gd name="T6" fmla="*/ 0 w 37"/>
                    <a:gd name="T7" fmla="*/ 14 h 113"/>
                    <a:gd name="T8" fmla="*/ 0 w 37"/>
                    <a:gd name="T9" fmla="*/ 10 h 113"/>
                    <a:gd name="T10" fmla="*/ 0 w 37"/>
                    <a:gd name="T11" fmla="*/ 6 h 113"/>
                    <a:gd name="T12" fmla="*/ 6 w 37"/>
                    <a:gd name="T13" fmla="*/ 6 h 113"/>
                    <a:gd name="T14" fmla="*/ 21 w 37"/>
                    <a:gd name="T15" fmla="*/ 2 h 113"/>
                    <a:gd name="T16" fmla="*/ 37 w 37"/>
                    <a:gd name="T17" fmla="*/ 0 h 113"/>
                    <a:gd name="T18" fmla="*/ 37 w 37"/>
                    <a:gd name="T19" fmla="*/ 14 h 113"/>
                    <a:gd name="T20" fmla="*/ 35 w 37"/>
                    <a:gd name="T21" fmla="*/ 19 h 113"/>
                    <a:gd name="T22" fmla="*/ 37 w 37"/>
                    <a:gd name="T23" fmla="*/ 24 h 113"/>
                    <a:gd name="T24" fmla="*/ 35 w 37"/>
                    <a:gd name="T25" fmla="*/ 30 h 113"/>
                    <a:gd name="T26" fmla="*/ 35 w 37"/>
                    <a:gd name="T27" fmla="*/ 30 h 113"/>
                    <a:gd name="T28" fmla="*/ 35 w 37"/>
                    <a:gd name="T29" fmla="*/ 40 h 113"/>
                    <a:gd name="T30" fmla="*/ 35 w 37"/>
                    <a:gd name="T31" fmla="*/ 41 h 113"/>
                    <a:gd name="T32" fmla="*/ 36 w 37"/>
                    <a:gd name="T33" fmla="*/ 51 h 113"/>
                    <a:gd name="T34" fmla="*/ 36 w 37"/>
                    <a:gd name="T35" fmla="*/ 55 h 113"/>
                    <a:gd name="T36" fmla="*/ 37 w 37"/>
                    <a:gd name="T37" fmla="*/ 57 h 113"/>
                    <a:gd name="T38" fmla="*/ 37 w 37"/>
                    <a:gd name="T39" fmla="*/ 65 h 113"/>
                    <a:gd name="T40" fmla="*/ 36 w 37"/>
                    <a:gd name="T41" fmla="*/ 67 h 113"/>
                    <a:gd name="T42" fmla="*/ 36 w 37"/>
                    <a:gd name="T43" fmla="*/ 76 h 113"/>
                    <a:gd name="T44" fmla="*/ 36 w 37"/>
                    <a:gd name="T45" fmla="*/ 78 h 113"/>
                    <a:gd name="T46" fmla="*/ 36 w 37"/>
                    <a:gd name="T47" fmla="*/ 86 h 113"/>
                    <a:gd name="T48" fmla="*/ 36 w 37"/>
                    <a:gd name="T49" fmla="*/ 89 h 113"/>
                    <a:gd name="T50" fmla="*/ 36 w 37"/>
                    <a:gd name="T51" fmla="*/ 95 h 113"/>
                    <a:gd name="T52" fmla="*/ 36 w 37"/>
                    <a:gd name="T53" fmla="*/ 105 h 113"/>
                    <a:gd name="T54" fmla="*/ 34 w 37"/>
                    <a:gd name="T55" fmla="*/ 111 h 113"/>
                    <a:gd name="T56" fmla="*/ 32 w 37"/>
                    <a:gd name="T57" fmla="*/ 113 h 113"/>
                    <a:gd name="T58" fmla="*/ 5 w 37"/>
                    <a:gd name="T59" fmla="*/ 113 h 113"/>
                    <a:gd name="T60" fmla="*/ 3 w 37"/>
                    <a:gd name="T61" fmla="*/ 112 h 113"/>
                    <a:gd name="T62" fmla="*/ 0 w 37"/>
                    <a:gd name="T63" fmla="*/ 99 h 113"/>
                    <a:gd name="T64" fmla="*/ 0 w 37"/>
                    <a:gd name="T65" fmla="*/ 98 h 113"/>
                    <a:gd name="T66" fmla="*/ 1 w 37"/>
                    <a:gd name="T67" fmla="*/ 87 h 113"/>
                    <a:gd name="T68" fmla="*/ 1 w 37"/>
                    <a:gd name="T69" fmla="*/ 77 h 113"/>
                    <a:gd name="T70" fmla="*/ 1 w 37"/>
                    <a:gd name="T71" fmla="*/ 76 h 113"/>
                    <a:gd name="T72" fmla="*/ 1 w 37"/>
                    <a:gd name="T73" fmla="*/ 67 h 113"/>
                    <a:gd name="T74" fmla="*/ 1 w 37"/>
                    <a:gd name="T75" fmla="*/ 65 h 113"/>
                    <a:gd name="T76" fmla="*/ 1 w 37"/>
                    <a:gd name="T77" fmla="*/ 57 h 113"/>
                    <a:gd name="T78" fmla="*/ 1 w 37"/>
                    <a:gd name="T79" fmla="*/ 55 h 113"/>
                    <a:gd name="T80" fmla="*/ 0 w 37"/>
                    <a:gd name="T81" fmla="*/ 4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 h="113">
                      <a:moveTo>
                        <a:pt x="0" y="45"/>
                      </a:moveTo>
                      <a:cubicBezTo>
                        <a:pt x="2" y="42"/>
                        <a:pt x="2" y="38"/>
                        <a:pt x="0" y="35"/>
                      </a:cubicBezTo>
                      <a:cubicBezTo>
                        <a:pt x="2" y="31"/>
                        <a:pt x="2" y="28"/>
                        <a:pt x="0" y="24"/>
                      </a:cubicBezTo>
                      <a:cubicBezTo>
                        <a:pt x="2" y="21"/>
                        <a:pt x="2" y="18"/>
                        <a:pt x="0" y="14"/>
                      </a:cubicBezTo>
                      <a:cubicBezTo>
                        <a:pt x="0" y="13"/>
                        <a:pt x="0" y="11"/>
                        <a:pt x="0" y="10"/>
                      </a:cubicBezTo>
                      <a:cubicBezTo>
                        <a:pt x="0" y="9"/>
                        <a:pt x="0" y="7"/>
                        <a:pt x="0" y="6"/>
                      </a:cubicBezTo>
                      <a:cubicBezTo>
                        <a:pt x="2" y="6"/>
                        <a:pt x="4" y="6"/>
                        <a:pt x="6" y="6"/>
                      </a:cubicBezTo>
                      <a:cubicBezTo>
                        <a:pt x="11" y="6"/>
                        <a:pt x="16" y="5"/>
                        <a:pt x="21" y="2"/>
                      </a:cubicBezTo>
                      <a:cubicBezTo>
                        <a:pt x="26" y="0"/>
                        <a:pt x="31" y="0"/>
                        <a:pt x="37" y="0"/>
                      </a:cubicBezTo>
                      <a:cubicBezTo>
                        <a:pt x="37" y="5"/>
                        <a:pt x="37" y="9"/>
                        <a:pt x="37" y="14"/>
                      </a:cubicBezTo>
                      <a:cubicBezTo>
                        <a:pt x="37" y="16"/>
                        <a:pt x="35" y="18"/>
                        <a:pt x="35" y="19"/>
                      </a:cubicBezTo>
                      <a:cubicBezTo>
                        <a:pt x="35" y="21"/>
                        <a:pt x="37" y="23"/>
                        <a:pt x="37" y="24"/>
                      </a:cubicBezTo>
                      <a:cubicBezTo>
                        <a:pt x="37" y="26"/>
                        <a:pt x="36" y="28"/>
                        <a:pt x="35" y="30"/>
                      </a:cubicBezTo>
                      <a:cubicBezTo>
                        <a:pt x="35" y="30"/>
                        <a:pt x="35" y="30"/>
                        <a:pt x="35" y="30"/>
                      </a:cubicBezTo>
                      <a:cubicBezTo>
                        <a:pt x="37" y="33"/>
                        <a:pt x="36" y="37"/>
                        <a:pt x="35" y="40"/>
                      </a:cubicBezTo>
                      <a:cubicBezTo>
                        <a:pt x="35" y="40"/>
                        <a:pt x="35" y="41"/>
                        <a:pt x="35" y="41"/>
                      </a:cubicBezTo>
                      <a:cubicBezTo>
                        <a:pt x="37" y="44"/>
                        <a:pt x="36" y="47"/>
                        <a:pt x="36" y="51"/>
                      </a:cubicBezTo>
                      <a:cubicBezTo>
                        <a:pt x="35" y="52"/>
                        <a:pt x="36" y="53"/>
                        <a:pt x="36" y="55"/>
                      </a:cubicBezTo>
                      <a:cubicBezTo>
                        <a:pt x="37" y="55"/>
                        <a:pt x="37" y="56"/>
                        <a:pt x="37" y="57"/>
                      </a:cubicBezTo>
                      <a:cubicBezTo>
                        <a:pt x="35" y="60"/>
                        <a:pt x="35" y="63"/>
                        <a:pt x="37" y="65"/>
                      </a:cubicBezTo>
                      <a:cubicBezTo>
                        <a:pt x="37" y="66"/>
                        <a:pt x="37" y="67"/>
                        <a:pt x="36" y="67"/>
                      </a:cubicBezTo>
                      <a:cubicBezTo>
                        <a:pt x="35" y="70"/>
                        <a:pt x="35" y="73"/>
                        <a:pt x="36" y="76"/>
                      </a:cubicBezTo>
                      <a:cubicBezTo>
                        <a:pt x="37" y="76"/>
                        <a:pt x="37" y="77"/>
                        <a:pt x="36" y="78"/>
                      </a:cubicBezTo>
                      <a:cubicBezTo>
                        <a:pt x="35" y="81"/>
                        <a:pt x="35" y="83"/>
                        <a:pt x="36" y="86"/>
                      </a:cubicBezTo>
                      <a:cubicBezTo>
                        <a:pt x="37" y="87"/>
                        <a:pt x="36" y="88"/>
                        <a:pt x="36" y="89"/>
                      </a:cubicBezTo>
                      <a:cubicBezTo>
                        <a:pt x="36" y="91"/>
                        <a:pt x="36" y="93"/>
                        <a:pt x="36" y="95"/>
                      </a:cubicBezTo>
                      <a:cubicBezTo>
                        <a:pt x="37" y="98"/>
                        <a:pt x="37" y="102"/>
                        <a:pt x="36" y="105"/>
                      </a:cubicBezTo>
                      <a:cubicBezTo>
                        <a:pt x="35" y="107"/>
                        <a:pt x="35" y="109"/>
                        <a:pt x="34" y="111"/>
                      </a:cubicBezTo>
                      <a:cubicBezTo>
                        <a:pt x="34" y="112"/>
                        <a:pt x="33" y="113"/>
                        <a:pt x="32" y="113"/>
                      </a:cubicBezTo>
                      <a:cubicBezTo>
                        <a:pt x="23" y="113"/>
                        <a:pt x="14" y="113"/>
                        <a:pt x="5" y="113"/>
                      </a:cubicBezTo>
                      <a:cubicBezTo>
                        <a:pt x="4" y="113"/>
                        <a:pt x="3" y="112"/>
                        <a:pt x="3" y="112"/>
                      </a:cubicBezTo>
                      <a:cubicBezTo>
                        <a:pt x="2" y="108"/>
                        <a:pt x="1" y="103"/>
                        <a:pt x="0" y="99"/>
                      </a:cubicBezTo>
                      <a:cubicBezTo>
                        <a:pt x="0" y="99"/>
                        <a:pt x="0" y="98"/>
                        <a:pt x="0" y="98"/>
                      </a:cubicBezTo>
                      <a:cubicBezTo>
                        <a:pt x="3" y="94"/>
                        <a:pt x="2" y="91"/>
                        <a:pt x="1" y="87"/>
                      </a:cubicBezTo>
                      <a:cubicBezTo>
                        <a:pt x="2" y="84"/>
                        <a:pt x="3" y="81"/>
                        <a:pt x="1" y="77"/>
                      </a:cubicBezTo>
                      <a:cubicBezTo>
                        <a:pt x="1" y="77"/>
                        <a:pt x="1" y="76"/>
                        <a:pt x="1" y="76"/>
                      </a:cubicBezTo>
                      <a:cubicBezTo>
                        <a:pt x="2" y="73"/>
                        <a:pt x="2" y="70"/>
                        <a:pt x="1" y="67"/>
                      </a:cubicBezTo>
                      <a:cubicBezTo>
                        <a:pt x="1" y="67"/>
                        <a:pt x="1" y="66"/>
                        <a:pt x="1" y="65"/>
                      </a:cubicBezTo>
                      <a:cubicBezTo>
                        <a:pt x="2" y="62"/>
                        <a:pt x="2" y="60"/>
                        <a:pt x="1" y="57"/>
                      </a:cubicBezTo>
                      <a:cubicBezTo>
                        <a:pt x="1" y="56"/>
                        <a:pt x="0" y="55"/>
                        <a:pt x="1" y="55"/>
                      </a:cubicBezTo>
                      <a:cubicBezTo>
                        <a:pt x="2" y="52"/>
                        <a:pt x="2" y="48"/>
                        <a:pt x="0" y="4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9" name="Group 19">
              <a:extLst>
                <a:ext uri="{FF2B5EF4-FFF2-40B4-BE49-F238E27FC236}">
                  <a16:creationId xmlns:a16="http://schemas.microsoft.com/office/drawing/2014/main" id="{2507307E-E4BB-F89E-FBE0-38A8F29E5ADF}"/>
                </a:ext>
              </a:extLst>
            </p:cNvPr>
            <p:cNvGrpSpPr>
              <a:grpSpLocks noChangeAspect="1"/>
            </p:cNvGrpSpPr>
            <p:nvPr/>
          </p:nvGrpSpPr>
          <p:grpSpPr bwMode="auto">
            <a:xfrm>
              <a:off x="11416041" y="2536974"/>
              <a:ext cx="441401" cy="458451"/>
              <a:chOff x="2646" y="1379"/>
              <a:chExt cx="466" cy="484"/>
            </a:xfrm>
            <a:solidFill>
              <a:schemeClr val="accent1"/>
            </a:solidFill>
          </p:grpSpPr>
          <p:sp>
            <p:nvSpPr>
              <p:cNvPr id="100" name="Freeform 20">
                <a:extLst>
                  <a:ext uri="{FF2B5EF4-FFF2-40B4-BE49-F238E27FC236}">
                    <a16:creationId xmlns:a16="http://schemas.microsoft.com/office/drawing/2014/main" id="{3F3F1788-E62B-CBCE-7CA0-56592ED41A9A}"/>
                  </a:ext>
                </a:extLst>
              </p:cNvPr>
              <p:cNvSpPr>
                <a:spLocks/>
              </p:cNvSpPr>
              <p:nvPr/>
            </p:nvSpPr>
            <p:spPr bwMode="auto">
              <a:xfrm>
                <a:off x="2763" y="1379"/>
                <a:ext cx="349" cy="484"/>
              </a:xfrm>
              <a:custGeom>
                <a:avLst/>
                <a:gdLst>
                  <a:gd name="T0" fmla="*/ 106 w 230"/>
                  <a:gd name="T1" fmla="*/ 0 h 320"/>
                  <a:gd name="T2" fmla="*/ 112 w 230"/>
                  <a:gd name="T3" fmla="*/ 0 h 320"/>
                  <a:gd name="T4" fmla="*/ 121 w 230"/>
                  <a:gd name="T5" fmla="*/ 3 h 320"/>
                  <a:gd name="T6" fmla="*/ 144 w 230"/>
                  <a:gd name="T7" fmla="*/ 34 h 320"/>
                  <a:gd name="T8" fmla="*/ 136 w 230"/>
                  <a:gd name="T9" fmla="*/ 80 h 320"/>
                  <a:gd name="T10" fmla="*/ 123 w 230"/>
                  <a:gd name="T11" fmla="*/ 107 h 320"/>
                  <a:gd name="T12" fmla="*/ 120 w 230"/>
                  <a:gd name="T13" fmla="*/ 123 h 320"/>
                  <a:gd name="T14" fmla="*/ 126 w 230"/>
                  <a:gd name="T15" fmla="*/ 128 h 320"/>
                  <a:gd name="T16" fmla="*/ 198 w 230"/>
                  <a:gd name="T17" fmla="*/ 129 h 320"/>
                  <a:gd name="T18" fmla="*/ 211 w 230"/>
                  <a:gd name="T19" fmla="*/ 133 h 320"/>
                  <a:gd name="T20" fmla="*/ 228 w 230"/>
                  <a:gd name="T21" fmla="*/ 156 h 320"/>
                  <a:gd name="T22" fmla="*/ 226 w 230"/>
                  <a:gd name="T23" fmla="*/ 170 h 320"/>
                  <a:gd name="T24" fmla="*/ 221 w 230"/>
                  <a:gd name="T25" fmla="*/ 175 h 320"/>
                  <a:gd name="T26" fmla="*/ 220 w 230"/>
                  <a:gd name="T27" fmla="*/ 189 h 320"/>
                  <a:gd name="T28" fmla="*/ 227 w 230"/>
                  <a:gd name="T29" fmla="*/ 199 h 320"/>
                  <a:gd name="T30" fmla="*/ 226 w 230"/>
                  <a:gd name="T31" fmla="*/ 212 h 320"/>
                  <a:gd name="T32" fmla="*/ 219 w 230"/>
                  <a:gd name="T33" fmla="*/ 220 h 320"/>
                  <a:gd name="T34" fmla="*/ 216 w 230"/>
                  <a:gd name="T35" fmla="*/ 233 h 320"/>
                  <a:gd name="T36" fmla="*/ 221 w 230"/>
                  <a:gd name="T37" fmla="*/ 245 h 320"/>
                  <a:gd name="T38" fmla="*/ 219 w 230"/>
                  <a:gd name="T39" fmla="*/ 258 h 320"/>
                  <a:gd name="T40" fmla="*/ 207 w 230"/>
                  <a:gd name="T41" fmla="*/ 270 h 320"/>
                  <a:gd name="T42" fmla="*/ 204 w 230"/>
                  <a:gd name="T43" fmla="*/ 280 h 320"/>
                  <a:gd name="T44" fmla="*/ 204 w 230"/>
                  <a:gd name="T45" fmla="*/ 288 h 320"/>
                  <a:gd name="T46" fmla="*/ 201 w 230"/>
                  <a:gd name="T47" fmla="*/ 298 h 320"/>
                  <a:gd name="T48" fmla="*/ 182 w 230"/>
                  <a:gd name="T49" fmla="*/ 314 h 320"/>
                  <a:gd name="T50" fmla="*/ 176 w 230"/>
                  <a:gd name="T51" fmla="*/ 317 h 320"/>
                  <a:gd name="T52" fmla="*/ 147 w 230"/>
                  <a:gd name="T53" fmla="*/ 320 h 320"/>
                  <a:gd name="T54" fmla="*/ 99 w 230"/>
                  <a:gd name="T55" fmla="*/ 319 h 320"/>
                  <a:gd name="T56" fmla="*/ 66 w 230"/>
                  <a:gd name="T57" fmla="*/ 316 h 320"/>
                  <a:gd name="T58" fmla="*/ 16 w 230"/>
                  <a:gd name="T59" fmla="*/ 307 h 320"/>
                  <a:gd name="T60" fmla="*/ 0 w 230"/>
                  <a:gd name="T61" fmla="*/ 304 h 320"/>
                  <a:gd name="T62" fmla="*/ 0 w 230"/>
                  <a:gd name="T63" fmla="*/ 173 h 320"/>
                  <a:gd name="T64" fmla="*/ 3 w 230"/>
                  <a:gd name="T65" fmla="*/ 173 h 320"/>
                  <a:gd name="T66" fmla="*/ 20 w 230"/>
                  <a:gd name="T67" fmla="*/ 166 h 320"/>
                  <a:gd name="T68" fmla="*/ 33 w 230"/>
                  <a:gd name="T69" fmla="*/ 149 h 320"/>
                  <a:gd name="T70" fmla="*/ 54 w 230"/>
                  <a:gd name="T71" fmla="*/ 106 h 320"/>
                  <a:gd name="T72" fmla="*/ 71 w 230"/>
                  <a:gd name="T73" fmla="*/ 84 h 320"/>
                  <a:gd name="T74" fmla="*/ 80 w 230"/>
                  <a:gd name="T75" fmla="*/ 76 h 320"/>
                  <a:gd name="T76" fmla="*/ 95 w 230"/>
                  <a:gd name="T77" fmla="*/ 47 h 320"/>
                  <a:gd name="T78" fmla="*/ 101 w 230"/>
                  <a:gd name="T79" fmla="*/ 8 h 320"/>
                  <a:gd name="T80" fmla="*/ 106 w 230"/>
                  <a:gd name="T81"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0" h="320">
                    <a:moveTo>
                      <a:pt x="106" y="0"/>
                    </a:moveTo>
                    <a:cubicBezTo>
                      <a:pt x="108" y="0"/>
                      <a:pt x="110" y="0"/>
                      <a:pt x="112" y="0"/>
                    </a:cubicBezTo>
                    <a:cubicBezTo>
                      <a:pt x="115" y="1"/>
                      <a:pt x="118" y="2"/>
                      <a:pt x="121" y="3"/>
                    </a:cubicBezTo>
                    <a:cubicBezTo>
                      <a:pt x="135" y="8"/>
                      <a:pt x="141" y="20"/>
                      <a:pt x="144" y="34"/>
                    </a:cubicBezTo>
                    <a:cubicBezTo>
                      <a:pt x="146" y="50"/>
                      <a:pt x="143" y="66"/>
                      <a:pt x="136" y="80"/>
                    </a:cubicBezTo>
                    <a:cubicBezTo>
                      <a:pt x="131" y="89"/>
                      <a:pt x="127" y="98"/>
                      <a:pt x="123" y="107"/>
                    </a:cubicBezTo>
                    <a:cubicBezTo>
                      <a:pt x="121" y="112"/>
                      <a:pt x="120" y="117"/>
                      <a:pt x="120" y="123"/>
                    </a:cubicBezTo>
                    <a:cubicBezTo>
                      <a:pt x="120" y="127"/>
                      <a:pt x="121" y="128"/>
                      <a:pt x="126" y="128"/>
                    </a:cubicBezTo>
                    <a:cubicBezTo>
                      <a:pt x="150" y="127"/>
                      <a:pt x="174" y="126"/>
                      <a:pt x="198" y="129"/>
                    </a:cubicBezTo>
                    <a:cubicBezTo>
                      <a:pt x="202" y="129"/>
                      <a:pt x="207" y="130"/>
                      <a:pt x="211" y="133"/>
                    </a:cubicBezTo>
                    <a:cubicBezTo>
                      <a:pt x="219" y="139"/>
                      <a:pt x="224" y="147"/>
                      <a:pt x="228" y="156"/>
                    </a:cubicBezTo>
                    <a:cubicBezTo>
                      <a:pt x="230" y="161"/>
                      <a:pt x="229" y="165"/>
                      <a:pt x="226" y="170"/>
                    </a:cubicBezTo>
                    <a:cubicBezTo>
                      <a:pt x="224" y="171"/>
                      <a:pt x="223" y="173"/>
                      <a:pt x="221" y="175"/>
                    </a:cubicBezTo>
                    <a:cubicBezTo>
                      <a:pt x="218" y="179"/>
                      <a:pt x="218" y="184"/>
                      <a:pt x="220" y="189"/>
                    </a:cubicBezTo>
                    <a:cubicBezTo>
                      <a:pt x="223" y="192"/>
                      <a:pt x="225" y="196"/>
                      <a:pt x="227" y="199"/>
                    </a:cubicBezTo>
                    <a:cubicBezTo>
                      <a:pt x="230" y="204"/>
                      <a:pt x="230" y="207"/>
                      <a:pt x="226" y="212"/>
                    </a:cubicBezTo>
                    <a:cubicBezTo>
                      <a:pt x="223" y="215"/>
                      <a:pt x="221" y="218"/>
                      <a:pt x="219" y="220"/>
                    </a:cubicBezTo>
                    <a:cubicBezTo>
                      <a:pt x="215" y="224"/>
                      <a:pt x="214" y="229"/>
                      <a:pt x="216" y="233"/>
                    </a:cubicBezTo>
                    <a:cubicBezTo>
                      <a:pt x="218" y="237"/>
                      <a:pt x="219" y="241"/>
                      <a:pt x="221" y="245"/>
                    </a:cubicBezTo>
                    <a:cubicBezTo>
                      <a:pt x="223" y="250"/>
                      <a:pt x="222" y="254"/>
                      <a:pt x="219" y="258"/>
                    </a:cubicBezTo>
                    <a:cubicBezTo>
                      <a:pt x="215" y="262"/>
                      <a:pt x="211" y="266"/>
                      <a:pt x="207" y="270"/>
                    </a:cubicBezTo>
                    <a:cubicBezTo>
                      <a:pt x="205" y="273"/>
                      <a:pt x="203" y="276"/>
                      <a:pt x="204" y="280"/>
                    </a:cubicBezTo>
                    <a:cubicBezTo>
                      <a:pt x="204" y="283"/>
                      <a:pt x="204" y="286"/>
                      <a:pt x="204" y="288"/>
                    </a:cubicBezTo>
                    <a:cubicBezTo>
                      <a:pt x="204" y="292"/>
                      <a:pt x="203" y="295"/>
                      <a:pt x="201" y="298"/>
                    </a:cubicBezTo>
                    <a:cubicBezTo>
                      <a:pt x="196" y="305"/>
                      <a:pt x="189" y="310"/>
                      <a:pt x="182" y="314"/>
                    </a:cubicBezTo>
                    <a:cubicBezTo>
                      <a:pt x="180" y="315"/>
                      <a:pt x="178" y="316"/>
                      <a:pt x="176" y="317"/>
                    </a:cubicBezTo>
                    <a:cubicBezTo>
                      <a:pt x="166" y="319"/>
                      <a:pt x="157" y="320"/>
                      <a:pt x="147" y="320"/>
                    </a:cubicBezTo>
                    <a:cubicBezTo>
                      <a:pt x="131" y="320"/>
                      <a:pt x="115" y="320"/>
                      <a:pt x="99" y="319"/>
                    </a:cubicBezTo>
                    <a:cubicBezTo>
                      <a:pt x="88" y="318"/>
                      <a:pt x="77" y="318"/>
                      <a:pt x="66" y="316"/>
                    </a:cubicBezTo>
                    <a:cubicBezTo>
                      <a:pt x="49" y="314"/>
                      <a:pt x="32" y="310"/>
                      <a:pt x="16" y="307"/>
                    </a:cubicBezTo>
                    <a:cubicBezTo>
                      <a:pt x="11" y="306"/>
                      <a:pt x="5" y="305"/>
                      <a:pt x="0" y="304"/>
                    </a:cubicBezTo>
                    <a:cubicBezTo>
                      <a:pt x="0" y="260"/>
                      <a:pt x="0" y="217"/>
                      <a:pt x="0" y="173"/>
                    </a:cubicBezTo>
                    <a:cubicBezTo>
                      <a:pt x="1" y="173"/>
                      <a:pt x="2" y="173"/>
                      <a:pt x="3" y="173"/>
                    </a:cubicBezTo>
                    <a:cubicBezTo>
                      <a:pt x="10" y="174"/>
                      <a:pt x="15" y="171"/>
                      <a:pt x="20" y="166"/>
                    </a:cubicBezTo>
                    <a:cubicBezTo>
                      <a:pt x="25" y="161"/>
                      <a:pt x="29" y="155"/>
                      <a:pt x="33" y="149"/>
                    </a:cubicBezTo>
                    <a:cubicBezTo>
                      <a:pt x="42" y="135"/>
                      <a:pt x="48" y="120"/>
                      <a:pt x="54" y="106"/>
                    </a:cubicBezTo>
                    <a:cubicBezTo>
                      <a:pt x="58" y="97"/>
                      <a:pt x="63" y="90"/>
                      <a:pt x="71" y="84"/>
                    </a:cubicBezTo>
                    <a:cubicBezTo>
                      <a:pt x="74" y="81"/>
                      <a:pt x="77" y="79"/>
                      <a:pt x="80" y="76"/>
                    </a:cubicBezTo>
                    <a:cubicBezTo>
                      <a:pt x="88" y="68"/>
                      <a:pt x="92" y="58"/>
                      <a:pt x="95" y="47"/>
                    </a:cubicBezTo>
                    <a:cubicBezTo>
                      <a:pt x="98" y="34"/>
                      <a:pt x="100" y="21"/>
                      <a:pt x="101" y="8"/>
                    </a:cubicBezTo>
                    <a:cubicBezTo>
                      <a:pt x="101" y="4"/>
                      <a:pt x="102" y="1"/>
                      <a:pt x="10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21">
                <a:extLst>
                  <a:ext uri="{FF2B5EF4-FFF2-40B4-BE49-F238E27FC236}">
                    <a16:creationId xmlns:a16="http://schemas.microsoft.com/office/drawing/2014/main" id="{109BFFE3-8239-DBF9-E771-ABC8E1401389}"/>
                  </a:ext>
                </a:extLst>
              </p:cNvPr>
              <p:cNvSpPr>
                <a:spLocks/>
              </p:cNvSpPr>
              <p:nvPr/>
            </p:nvSpPr>
            <p:spPr bwMode="auto">
              <a:xfrm>
                <a:off x="2646" y="1631"/>
                <a:ext cx="98" cy="223"/>
              </a:xfrm>
              <a:custGeom>
                <a:avLst/>
                <a:gdLst>
                  <a:gd name="T0" fmla="*/ 0 w 64"/>
                  <a:gd name="T1" fmla="*/ 10 h 147"/>
                  <a:gd name="T2" fmla="*/ 4 w 64"/>
                  <a:gd name="T3" fmla="*/ 4 h 147"/>
                  <a:gd name="T4" fmla="*/ 14 w 64"/>
                  <a:gd name="T5" fmla="*/ 0 h 147"/>
                  <a:gd name="T6" fmla="*/ 51 w 64"/>
                  <a:gd name="T7" fmla="*/ 0 h 147"/>
                  <a:gd name="T8" fmla="*/ 64 w 64"/>
                  <a:gd name="T9" fmla="*/ 14 h 147"/>
                  <a:gd name="T10" fmla="*/ 64 w 64"/>
                  <a:gd name="T11" fmla="*/ 133 h 147"/>
                  <a:gd name="T12" fmla="*/ 50 w 64"/>
                  <a:gd name="T13" fmla="*/ 147 h 147"/>
                  <a:gd name="T14" fmla="*/ 17 w 64"/>
                  <a:gd name="T15" fmla="*/ 147 h 147"/>
                  <a:gd name="T16" fmla="*/ 0 w 64"/>
                  <a:gd name="T17" fmla="*/ 137 h 147"/>
                  <a:gd name="T18" fmla="*/ 0 w 64"/>
                  <a:gd name="T19" fmla="*/ 1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147">
                    <a:moveTo>
                      <a:pt x="0" y="10"/>
                    </a:moveTo>
                    <a:cubicBezTo>
                      <a:pt x="2" y="8"/>
                      <a:pt x="2" y="6"/>
                      <a:pt x="4" y="4"/>
                    </a:cubicBezTo>
                    <a:cubicBezTo>
                      <a:pt x="6" y="1"/>
                      <a:pt x="10" y="0"/>
                      <a:pt x="14" y="0"/>
                    </a:cubicBezTo>
                    <a:cubicBezTo>
                      <a:pt x="26" y="0"/>
                      <a:pt x="38" y="0"/>
                      <a:pt x="51" y="0"/>
                    </a:cubicBezTo>
                    <a:cubicBezTo>
                      <a:pt x="59" y="0"/>
                      <a:pt x="64" y="5"/>
                      <a:pt x="64" y="14"/>
                    </a:cubicBezTo>
                    <a:cubicBezTo>
                      <a:pt x="64" y="53"/>
                      <a:pt x="64" y="93"/>
                      <a:pt x="64" y="133"/>
                    </a:cubicBezTo>
                    <a:cubicBezTo>
                      <a:pt x="64" y="142"/>
                      <a:pt x="59" y="147"/>
                      <a:pt x="50" y="147"/>
                    </a:cubicBezTo>
                    <a:cubicBezTo>
                      <a:pt x="39" y="147"/>
                      <a:pt x="28" y="147"/>
                      <a:pt x="17" y="147"/>
                    </a:cubicBezTo>
                    <a:cubicBezTo>
                      <a:pt x="9" y="147"/>
                      <a:pt x="3" y="145"/>
                      <a:pt x="0" y="137"/>
                    </a:cubicBezTo>
                    <a:cubicBezTo>
                      <a:pt x="0" y="94"/>
                      <a:pt x="0" y="52"/>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92351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ADA49-82A0-36C9-F0BF-3F6865806CAD}"/>
              </a:ext>
            </a:extLst>
          </p:cNvPr>
          <p:cNvSpPr>
            <a:spLocks noGrp="1"/>
          </p:cNvSpPr>
          <p:nvPr>
            <p:ph type="title"/>
          </p:nvPr>
        </p:nvSpPr>
        <p:spPr>
          <a:xfrm>
            <a:off x="838200" y="431227"/>
            <a:ext cx="10515600" cy="1325563"/>
          </a:xfrm>
        </p:spPr>
        <p:txBody>
          <a:bodyPr>
            <a:normAutofit/>
          </a:bodyPr>
          <a:lstStyle/>
          <a:p>
            <a:r>
              <a:rPr lang="en-US" sz="3800"/>
              <a:t>Recommendations for physical activity and sedentary time reduction in children with obesity</a:t>
            </a:r>
            <a:endParaRPr lang="en-CA" sz="3800"/>
          </a:p>
        </p:txBody>
      </p:sp>
      <p:sp>
        <p:nvSpPr>
          <p:cNvPr id="3" name="Text Placeholder 2">
            <a:extLst>
              <a:ext uri="{FF2B5EF4-FFF2-40B4-BE49-F238E27FC236}">
                <a16:creationId xmlns:a16="http://schemas.microsoft.com/office/drawing/2014/main" id="{8C9F0B25-BEC3-E115-B0B6-019EBEE07BAA}"/>
              </a:ext>
            </a:extLst>
          </p:cNvPr>
          <p:cNvSpPr>
            <a:spLocks noGrp="1"/>
          </p:cNvSpPr>
          <p:nvPr>
            <p:ph type="body" sz="quarter" idx="13"/>
          </p:nvPr>
        </p:nvSpPr>
        <p:spPr/>
        <p:txBody>
          <a:bodyPr/>
          <a:lstStyle/>
          <a:p>
            <a:r>
              <a:rPr lang="en-CA" sz="1000" i="0"/>
              <a:t>AAP, American Academy of Pediatrics; ENDO, Endocrine Society. </a:t>
            </a:r>
            <a:br>
              <a:rPr lang="en-CA" sz="1000" i="0"/>
            </a:br>
            <a:r>
              <a:rPr lang="en-CA" sz="1000" i="0"/>
              <a:t>1. </a:t>
            </a:r>
            <a:r>
              <a:rPr lang="it-IT" sz="1000" i="0"/>
              <a:t>Styne DM et al. J Clin Endocrinol Metab 2017;102:709–757; 2. </a:t>
            </a:r>
            <a:r>
              <a:rPr lang="en-CA" sz="1000" i="0" err="1"/>
              <a:t>Hampl</a:t>
            </a:r>
            <a:r>
              <a:rPr lang="en-CA" sz="1000" i="0"/>
              <a:t> SE et al. Pediatrics. 2023;151:e2022060640</a:t>
            </a:r>
            <a:r>
              <a:rPr lang="it-IT" sz="1000" i="0"/>
              <a:t>.</a:t>
            </a:r>
          </a:p>
        </p:txBody>
      </p:sp>
      <p:grpSp>
        <p:nvGrpSpPr>
          <p:cNvPr id="4" name="Group 3">
            <a:extLst>
              <a:ext uri="{FF2B5EF4-FFF2-40B4-BE49-F238E27FC236}">
                <a16:creationId xmlns:a16="http://schemas.microsoft.com/office/drawing/2014/main" id="{2E46EDBF-97B6-F214-BD0D-49D988108C6A}"/>
              </a:ext>
            </a:extLst>
          </p:cNvPr>
          <p:cNvGrpSpPr/>
          <p:nvPr/>
        </p:nvGrpSpPr>
        <p:grpSpPr>
          <a:xfrm>
            <a:off x="628338" y="2026780"/>
            <a:ext cx="5135154" cy="3991415"/>
            <a:chOff x="628337" y="2605957"/>
            <a:chExt cx="10915963" cy="3147143"/>
          </a:xfrm>
        </p:grpSpPr>
        <p:sp>
          <p:nvSpPr>
            <p:cNvPr id="5" name="Rectangle 4">
              <a:extLst>
                <a:ext uri="{FF2B5EF4-FFF2-40B4-BE49-F238E27FC236}">
                  <a16:creationId xmlns:a16="http://schemas.microsoft.com/office/drawing/2014/main" id="{127B84D3-C701-D8BF-7906-BB46DC15B9E9}"/>
                </a:ext>
              </a:extLst>
            </p:cNvPr>
            <p:cNvSpPr/>
            <p:nvPr/>
          </p:nvSpPr>
          <p:spPr>
            <a:xfrm>
              <a:off x="628337" y="2850307"/>
              <a:ext cx="10912233" cy="29027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6" name="Rectangle 5">
              <a:extLst>
                <a:ext uri="{FF2B5EF4-FFF2-40B4-BE49-F238E27FC236}">
                  <a16:creationId xmlns:a16="http://schemas.microsoft.com/office/drawing/2014/main" id="{A4576F4C-0765-EFE5-29A0-E7CADDC83EB0}"/>
                </a:ext>
              </a:extLst>
            </p:cNvPr>
            <p:cNvSpPr/>
            <p:nvPr/>
          </p:nvSpPr>
          <p:spPr>
            <a:xfrm>
              <a:off x="647698" y="2605957"/>
              <a:ext cx="10896602" cy="732298"/>
            </a:xfrm>
            <a:prstGeom prst="rect">
              <a:avLst/>
            </a:prstGeom>
            <a:solidFill>
              <a:schemeClr val="bg2">
                <a:lumMod val="25000"/>
              </a:schemeClr>
            </a:solidFill>
          </p:spPr>
          <p:txBody>
            <a:bodyPr wrap="square" lIns="182880" rIns="182880" anchor="ctr" anchorCtr="0">
              <a:noAutofit/>
            </a:bodyPr>
            <a:lstStyle/>
            <a:p>
              <a:pPr marL="0" marR="0" lvl="0" indent="0" algn="r" defTabSz="1219170" rtl="0" eaLnBrk="1" fontAlgn="base" latinLnBrk="0" hangingPunct="1">
                <a:lnSpc>
                  <a:spcPct val="100000"/>
                </a:lnSpc>
                <a:spcBef>
                  <a:spcPct val="50000"/>
                </a:spcBef>
                <a:spcAft>
                  <a:spcPct val="0"/>
                </a:spcAft>
                <a:buClrTx/>
                <a:buSzTx/>
                <a:buFontTx/>
                <a:buNone/>
                <a:tabLst/>
                <a:defRPr sz="1200" b="1" i="0" u="none" strike="noStrike" kern="1200" baseline="0">
                  <a:solidFill>
                    <a:srgbClr val="001965"/>
                  </a:solidFill>
                  <a:latin typeface="+mn-lt"/>
                  <a:ea typeface="+mn-ea"/>
                  <a:cs typeface="+mn-cs"/>
                </a:defRPr>
              </a:pPr>
              <a:r>
                <a:rPr kumimoji="0" lang="en-US" sz="2200" b="1" i="0" u="none" strike="noStrike" kern="1200" cap="none" spc="0" normalizeH="0" baseline="0" noProof="0">
                  <a:ln>
                    <a:noFill/>
                  </a:ln>
                  <a:solidFill>
                    <a:srgbClr val="FFFFFF"/>
                  </a:solidFill>
                  <a:effectLst/>
                  <a:uLnTx/>
                  <a:uFillTx/>
                  <a:ea typeface="+mn-ea"/>
                  <a:cs typeface="+mn-cs"/>
                </a:rPr>
                <a:t>Increasing physical activity</a:t>
              </a:r>
            </a:p>
          </p:txBody>
        </p:sp>
      </p:grpSp>
      <p:sp>
        <p:nvSpPr>
          <p:cNvPr id="7" name="TextBox 6">
            <a:extLst>
              <a:ext uri="{FF2B5EF4-FFF2-40B4-BE49-F238E27FC236}">
                <a16:creationId xmlns:a16="http://schemas.microsoft.com/office/drawing/2014/main" id="{5AC8977C-0A15-D53B-6F32-55A27C8E0C55}"/>
              </a:ext>
            </a:extLst>
          </p:cNvPr>
          <p:cNvSpPr txBox="1"/>
          <p:nvPr/>
        </p:nvSpPr>
        <p:spPr>
          <a:xfrm>
            <a:off x="838563" y="3107057"/>
            <a:ext cx="4558145" cy="2015936"/>
          </a:xfrm>
          <a:prstGeom prst="rect">
            <a:avLst/>
          </a:prstGeom>
          <a:noFill/>
        </p:spPr>
        <p:txBody>
          <a:bodyPr wrap="square" lIns="0" tIns="0" rIns="0" bIns="0" rtlCol="0">
            <a:spAutoFit/>
          </a:bodyPr>
          <a:lstStyle/>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effectLst/>
                <a:uLnTx/>
                <a:uFillTx/>
                <a:ea typeface="+mn-ea"/>
                <a:cs typeface="+mn-cs"/>
              </a:rPr>
              <a:t>At least 20 minutes (optimally 60 minutes), vigorous physical activity </a:t>
            </a:r>
            <a:br>
              <a:rPr kumimoji="0" lang="en-US" sz="1800" b="0" i="0" u="none" strike="noStrike" kern="1200" cap="none" spc="0" normalizeH="0" baseline="0" noProof="0">
                <a:ln>
                  <a:noFill/>
                </a:ln>
                <a:effectLst/>
                <a:uLnTx/>
                <a:uFillTx/>
                <a:ea typeface="+mn-ea"/>
                <a:cs typeface="+mn-cs"/>
              </a:rPr>
            </a:br>
            <a:r>
              <a:rPr kumimoji="0" lang="en-US" sz="1800" b="0" i="0" u="none" strike="noStrike" kern="1200" cap="none" spc="0" normalizeH="0" baseline="0" noProof="0">
                <a:ln>
                  <a:noFill/>
                </a:ln>
                <a:effectLst/>
                <a:uLnTx/>
                <a:uFillTx/>
                <a:ea typeface="+mn-ea"/>
                <a:cs typeface="+mn-cs"/>
              </a:rPr>
              <a:t>≥5 days/week (ENDO)</a:t>
            </a:r>
            <a:r>
              <a:rPr kumimoji="0" lang="en-US" sz="1800" b="0" i="0" u="none" strike="noStrike" kern="1200" cap="none" spc="0" normalizeH="0" baseline="30000" noProof="0">
                <a:ln>
                  <a:noFill/>
                </a:ln>
                <a:effectLst/>
                <a:uLnTx/>
                <a:uFillTx/>
                <a:ea typeface="+mn-ea"/>
                <a:cs typeface="+mn-cs"/>
              </a:rPr>
              <a:t>1</a:t>
            </a:r>
          </a:p>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effectLst/>
                <a:uLnTx/>
                <a:uFillTx/>
                <a:ea typeface="+mn-ea"/>
                <a:cs typeface="+mn-cs"/>
              </a:rPr>
              <a:t>Promotion of active play and lifestyle and family- or sports-based moderate to vigorous physical activity for a total of 60 minutes/day (AAP)</a:t>
            </a:r>
            <a:r>
              <a:rPr kumimoji="0" lang="en-US" sz="1800" b="0" i="0" u="none" strike="noStrike" kern="1200" cap="none" spc="0" normalizeH="0" baseline="30000" noProof="0">
                <a:ln>
                  <a:noFill/>
                </a:ln>
                <a:effectLst/>
                <a:uLnTx/>
                <a:uFillTx/>
                <a:ea typeface="+mn-ea"/>
                <a:cs typeface="+mn-cs"/>
              </a:rPr>
              <a:t>2</a:t>
            </a:r>
            <a:r>
              <a:rPr kumimoji="0" lang="en-US" sz="1800" b="0" i="0" u="none" strike="noStrike" kern="1200" cap="none" spc="0" normalizeH="0" baseline="0" noProof="0">
                <a:ln>
                  <a:noFill/>
                </a:ln>
                <a:effectLst/>
                <a:uLnTx/>
                <a:uFillTx/>
                <a:ea typeface="+mn-ea"/>
                <a:cs typeface="+mn-cs"/>
              </a:rPr>
              <a:t> </a:t>
            </a:r>
          </a:p>
        </p:txBody>
      </p:sp>
      <p:grpSp>
        <p:nvGrpSpPr>
          <p:cNvPr id="8" name="Group 7">
            <a:extLst>
              <a:ext uri="{FF2B5EF4-FFF2-40B4-BE49-F238E27FC236}">
                <a16:creationId xmlns:a16="http://schemas.microsoft.com/office/drawing/2014/main" id="{728C1B0C-D225-C57E-E791-E513F49BAD21}"/>
              </a:ext>
            </a:extLst>
          </p:cNvPr>
          <p:cNvGrpSpPr/>
          <p:nvPr/>
        </p:nvGrpSpPr>
        <p:grpSpPr>
          <a:xfrm>
            <a:off x="6428510" y="2026780"/>
            <a:ext cx="5135154" cy="3991415"/>
            <a:chOff x="628337" y="2605957"/>
            <a:chExt cx="10915963" cy="3147143"/>
          </a:xfrm>
        </p:grpSpPr>
        <p:sp>
          <p:nvSpPr>
            <p:cNvPr id="9" name="Rectangle 8">
              <a:extLst>
                <a:ext uri="{FF2B5EF4-FFF2-40B4-BE49-F238E27FC236}">
                  <a16:creationId xmlns:a16="http://schemas.microsoft.com/office/drawing/2014/main" id="{B8F24BD3-1CEF-9792-D8CB-BB665C3EF868}"/>
                </a:ext>
              </a:extLst>
            </p:cNvPr>
            <p:cNvSpPr/>
            <p:nvPr/>
          </p:nvSpPr>
          <p:spPr>
            <a:xfrm>
              <a:off x="628337" y="2850307"/>
              <a:ext cx="10912233" cy="29027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10" name="Rectangle 9">
              <a:extLst>
                <a:ext uri="{FF2B5EF4-FFF2-40B4-BE49-F238E27FC236}">
                  <a16:creationId xmlns:a16="http://schemas.microsoft.com/office/drawing/2014/main" id="{9EB50AD6-7332-7732-38E5-85A76AAFC7A8}"/>
                </a:ext>
              </a:extLst>
            </p:cNvPr>
            <p:cNvSpPr/>
            <p:nvPr/>
          </p:nvSpPr>
          <p:spPr>
            <a:xfrm>
              <a:off x="647698" y="2605957"/>
              <a:ext cx="10896602" cy="732298"/>
            </a:xfrm>
            <a:prstGeom prst="rect">
              <a:avLst/>
            </a:prstGeom>
            <a:solidFill>
              <a:schemeClr val="bg2">
                <a:lumMod val="25000"/>
              </a:schemeClr>
            </a:solidFill>
          </p:spPr>
          <p:txBody>
            <a:bodyPr wrap="square" lIns="182880" rIns="182880" anchor="ctr" anchorCtr="0">
              <a:noAutofit/>
            </a:bodyPr>
            <a:lstStyle/>
            <a:p>
              <a:pPr marL="0" marR="0" lvl="0" indent="0" defTabSz="1219170" rtl="0" eaLnBrk="1" fontAlgn="base" latinLnBrk="0" hangingPunct="1">
                <a:lnSpc>
                  <a:spcPct val="100000"/>
                </a:lnSpc>
                <a:spcBef>
                  <a:spcPct val="50000"/>
                </a:spcBef>
                <a:spcAft>
                  <a:spcPct val="0"/>
                </a:spcAft>
                <a:buClrTx/>
                <a:buSzTx/>
                <a:buFontTx/>
                <a:buNone/>
                <a:tabLst/>
                <a:defRPr sz="1200" b="1" i="0" u="none" strike="noStrike" kern="1200" baseline="0">
                  <a:solidFill>
                    <a:srgbClr val="001965"/>
                  </a:solidFill>
                  <a:latin typeface="+mn-lt"/>
                  <a:ea typeface="+mn-ea"/>
                  <a:cs typeface="+mn-cs"/>
                </a:defRPr>
              </a:pPr>
              <a:r>
                <a:rPr kumimoji="0" lang="en-US" sz="2200" b="1" i="0" u="none" strike="noStrike" kern="1200" cap="none" spc="0" normalizeH="0" baseline="0" noProof="0">
                  <a:ln>
                    <a:noFill/>
                  </a:ln>
                  <a:solidFill>
                    <a:srgbClr val="FFFFFF"/>
                  </a:solidFill>
                  <a:effectLst/>
                  <a:uLnTx/>
                  <a:uFillTx/>
                  <a:ea typeface="+mn-ea"/>
                  <a:cs typeface="+mn-cs"/>
                </a:rPr>
                <a:t>Reducing sedentary time</a:t>
              </a:r>
            </a:p>
          </p:txBody>
        </p:sp>
      </p:grpSp>
      <p:sp>
        <p:nvSpPr>
          <p:cNvPr id="11" name="TextBox 10">
            <a:extLst>
              <a:ext uri="{FF2B5EF4-FFF2-40B4-BE49-F238E27FC236}">
                <a16:creationId xmlns:a16="http://schemas.microsoft.com/office/drawing/2014/main" id="{BA04E3B1-CA05-8E80-0452-B7FE1558AF35}"/>
              </a:ext>
            </a:extLst>
          </p:cNvPr>
          <p:cNvSpPr txBox="1"/>
          <p:nvPr/>
        </p:nvSpPr>
        <p:spPr>
          <a:xfrm>
            <a:off x="6614671" y="3107057"/>
            <a:ext cx="4767200" cy="2292935"/>
          </a:xfrm>
          <a:prstGeom prst="rect">
            <a:avLst/>
          </a:prstGeom>
          <a:noFill/>
        </p:spPr>
        <p:txBody>
          <a:bodyPr wrap="square" lIns="0" tIns="0" rIns="0" bIns="0" rtlCol="0">
            <a:spAutoFit/>
          </a:bodyPr>
          <a:lstStyle/>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effectLst/>
                <a:uLnTx/>
                <a:uFillTx/>
                <a:ea typeface="+mn-ea"/>
                <a:cs typeface="+mn-cs"/>
              </a:rPr>
              <a:t>Limiting non-academic screen time to </a:t>
            </a:r>
            <a:br>
              <a:rPr kumimoji="0" lang="en-US" sz="1800" b="0" i="0" u="none" strike="noStrike" kern="1200" cap="none" spc="0" normalizeH="0" baseline="0" noProof="0">
                <a:ln>
                  <a:noFill/>
                </a:ln>
                <a:effectLst/>
                <a:uLnTx/>
                <a:uFillTx/>
                <a:ea typeface="+mn-ea"/>
                <a:cs typeface="+mn-cs"/>
              </a:rPr>
            </a:br>
            <a:r>
              <a:rPr kumimoji="0" lang="en-US" sz="1800" b="0" i="0" u="none" strike="noStrike" kern="1200" cap="none" spc="0" normalizeH="0" baseline="0" noProof="0">
                <a:ln>
                  <a:noFill/>
                </a:ln>
                <a:effectLst/>
                <a:uLnTx/>
                <a:uFillTx/>
                <a:ea typeface="+mn-ea"/>
                <a:cs typeface="+mn-cs"/>
              </a:rPr>
              <a:t>1–2 hours/day and decreasing other sedentary behaviors, e.g., digital activities (ENDO/AAP), and television prior to age 2</a:t>
            </a:r>
            <a:r>
              <a:rPr kumimoji="0" lang="en-US" sz="1800" b="0" i="0" u="none" strike="noStrike" kern="1200" cap="none" spc="0" normalizeH="0" baseline="30000" noProof="0">
                <a:ln>
                  <a:noFill/>
                </a:ln>
                <a:effectLst/>
                <a:uLnTx/>
                <a:uFillTx/>
                <a:ea typeface="+mn-ea"/>
                <a:cs typeface="+mn-cs"/>
              </a:rPr>
              <a:t>1,2</a:t>
            </a:r>
          </a:p>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effectLst/>
                <a:uLnTx/>
                <a:uFillTx/>
                <a:ea typeface="+mn-ea"/>
                <a:cs typeface="+mn-cs"/>
              </a:rPr>
              <a:t>Balancing unavoidable technology-related screen time in children and adolescents with increased opportunities for physical activity (ENDO)</a:t>
            </a:r>
            <a:r>
              <a:rPr kumimoji="0" lang="en-US" sz="1800" b="0" i="0" u="none" strike="noStrike" kern="1200" cap="none" spc="0" normalizeH="0" baseline="30000" noProof="0">
                <a:ln>
                  <a:noFill/>
                </a:ln>
                <a:effectLst/>
                <a:uLnTx/>
                <a:uFillTx/>
                <a:ea typeface="+mn-ea"/>
                <a:cs typeface="+mn-cs"/>
              </a:rPr>
              <a:t>1</a:t>
            </a:r>
            <a:r>
              <a:rPr kumimoji="0" lang="en-US" sz="1800" b="0" i="0" u="none" strike="noStrike" kern="1200" cap="none" spc="0" normalizeH="0" baseline="0" noProof="0">
                <a:ln>
                  <a:noFill/>
                </a:ln>
                <a:effectLst/>
                <a:uLnTx/>
                <a:uFillTx/>
                <a:ea typeface="+mn-ea"/>
                <a:cs typeface="+mn-cs"/>
              </a:rPr>
              <a:t> </a:t>
            </a:r>
          </a:p>
        </p:txBody>
      </p:sp>
      <p:grpSp>
        <p:nvGrpSpPr>
          <p:cNvPr id="17" name="Group 16">
            <a:extLst>
              <a:ext uri="{FF2B5EF4-FFF2-40B4-BE49-F238E27FC236}">
                <a16:creationId xmlns:a16="http://schemas.microsoft.com/office/drawing/2014/main" id="{A4C82D79-D400-65E0-8256-32AB080DFB09}"/>
              </a:ext>
            </a:extLst>
          </p:cNvPr>
          <p:cNvGrpSpPr/>
          <p:nvPr/>
        </p:nvGrpSpPr>
        <p:grpSpPr>
          <a:xfrm>
            <a:off x="10049871" y="2254854"/>
            <a:ext cx="1332000" cy="468000"/>
            <a:chOff x="-2310081" y="1386422"/>
            <a:chExt cx="1154114" cy="441052"/>
          </a:xfrm>
          <a:solidFill>
            <a:schemeClr val="bg1"/>
          </a:solidFill>
        </p:grpSpPr>
        <p:sp>
          <p:nvSpPr>
            <p:cNvPr id="18" name="Freeform 89">
              <a:extLst>
                <a:ext uri="{FF2B5EF4-FFF2-40B4-BE49-F238E27FC236}">
                  <a16:creationId xmlns:a16="http://schemas.microsoft.com/office/drawing/2014/main" id="{F99AE58F-BD89-EA41-303A-A9A0DCF52542}"/>
                </a:ext>
              </a:extLst>
            </p:cNvPr>
            <p:cNvSpPr>
              <a:spLocks noEditPoints="1"/>
            </p:cNvSpPr>
            <p:nvPr/>
          </p:nvSpPr>
          <p:spPr bwMode="auto">
            <a:xfrm>
              <a:off x="-2310081" y="1410649"/>
              <a:ext cx="1154114" cy="416825"/>
            </a:xfrm>
            <a:custGeom>
              <a:avLst/>
              <a:gdLst>
                <a:gd name="T0" fmla="*/ 201 w 2094"/>
                <a:gd name="T1" fmla="*/ 727 h 757"/>
                <a:gd name="T2" fmla="*/ 149 w 2094"/>
                <a:gd name="T3" fmla="*/ 640 h 757"/>
                <a:gd name="T4" fmla="*/ 119 w 2094"/>
                <a:gd name="T5" fmla="*/ 418 h 757"/>
                <a:gd name="T6" fmla="*/ 60 w 2094"/>
                <a:gd name="T7" fmla="*/ 82 h 757"/>
                <a:gd name="T8" fmla="*/ 196 w 2094"/>
                <a:gd name="T9" fmla="*/ 102 h 757"/>
                <a:gd name="T10" fmla="*/ 306 w 2094"/>
                <a:gd name="T11" fmla="*/ 369 h 757"/>
                <a:gd name="T12" fmla="*/ 502 w 2094"/>
                <a:gd name="T13" fmla="*/ 383 h 757"/>
                <a:gd name="T14" fmla="*/ 537 w 2094"/>
                <a:gd name="T15" fmla="*/ 211 h 757"/>
                <a:gd name="T16" fmla="*/ 680 w 2094"/>
                <a:gd name="T17" fmla="*/ 205 h 757"/>
                <a:gd name="T18" fmla="*/ 694 w 2094"/>
                <a:gd name="T19" fmla="*/ 281 h 757"/>
                <a:gd name="T20" fmla="*/ 855 w 2094"/>
                <a:gd name="T21" fmla="*/ 309 h 757"/>
                <a:gd name="T22" fmla="*/ 1025 w 2094"/>
                <a:gd name="T23" fmla="*/ 449 h 757"/>
                <a:gd name="T24" fmla="*/ 1222 w 2094"/>
                <a:gd name="T25" fmla="*/ 706 h 757"/>
                <a:gd name="T26" fmla="*/ 1416 w 2094"/>
                <a:gd name="T27" fmla="*/ 681 h 757"/>
                <a:gd name="T28" fmla="*/ 1602 w 2094"/>
                <a:gd name="T29" fmla="*/ 696 h 757"/>
                <a:gd name="T30" fmla="*/ 1614 w 2094"/>
                <a:gd name="T31" fmla="*/ 555 h 757"/>
                <a:gd name="T32" fmla="*/ 1697 w 2094"/>
                <a:gd name="T33" fmla="*/ 528 h 757"/>
                <a:gd name="T34" fmla="*/ 1784 w 2094"/>
                <a:gd name="T35" fmla="*/ 503 h 757"/>
                <a:gd name="T36" fmla="*/ 1767 w 2094"/>
                <a:gd name="T37" fmla="*/ 465 h 757"/>
                <a:gd name="T38" fmla="*/ 1793 w 2094"/>
                <a:gd name="T39" fmla="*/ 0 h 757"/>
                <a:gd name="T40" fmla="*/ 1807 w 2094"/>
                <a:gd name="T41" fmla="*/ 90 h 757"/>
                <a:gd name="T42" fmla="*/ 1861 w 2094"/>
                <a:gd name="T43" fmla="*/ 390 h 757"/>
                <a:gd name="T44" fmla="*/ 2043 w 2094"/>
                <a:gd name="T45" fmla="*/ 607 h 757"/>
                <a:gd name="T46" fmla="*/ 2094 w 2094"/>
                <a:gd name="T47" fmla="*/ 582 h 757"/>
                <a:gd name="T48" fmla="*/ 2086 w 2094"/>
                <a:gd name="T49" fmla="*/ 666 h 757"/>
                <a:gd name="T50" fmla="*/ 2054 w 2094"/>
                <a:gd name="T51" fmla="*/ 625 h 757"/>
                <a:gd name="T52" fmla="*/ 1953 w 2094"/>
                <a:gd name="T53" fmla="*/ 478 h 757"/>
                <a:gd name="T54" fmla="*/ 1832 w 2094"/>
                <a:gd name="T55" fmla="*/ 407 h 757"/>
                <a:gd name="T56" fmla="*/ 1957 w 2094"/>
                <a:gd name="T57" fmla="*/ 596 h 757"/>
                <a:gd name="T58" fmla="*/ 1952 w 2094"/>
                <a:gd name="T59" fmla="*/ 717 h 757"/>
                <a:gd name="T60" fmla="*/ 1934 w 2094"/>
                <a:gd name="T61" fmla="*/ 728 h 757"/>
                <a:gd name="T62" fmla="*/ 1952 w 2094"/>
                <a:gd name="T63" fmla="*/ 745 h 757"/>
                <a:gd name="T64" fmla="*/ 1901 w 2094"/>
                <a:gd name="T65" fmla="*/ 753 h 757"/>
                <a:gd name="T66" fmla="*/ 1900 w 2094"/>
                <a:gd name="T67" fmla="*/ 737 h 757"/>
                <a:gd name="T68" fmla="*/ 1897 w 2094"/>
                <a:gd name="T69" fmla="*/ 720 h 757"/>
                <a:gd name="T70" fmla="*/ 1652 w 2094"/>
                <a:gd name="T71" fmla="*/ 726 h 757"/>
                <a:gd name="T72" fmla="*/ 1672 w 2094"/>
                <a:gd name="T73" fmla="*/ 749 h 757"/>
                <a:gd name="T74" fmla="*/ 1613 w 2094"/>
                <a:gd name="T75" fmla="*/ 745 h 757"/>
                <a:gd name="T76" fmla="*/ 1633 w 2094"/>
                <a:gd name="T77" fmla="*/ 727 h 757"/>
                <a:gd name="T78" fmla="*/ 1606 w 2094"/>
                <a:gd name="T79" fmla="*/ 705 h 757"/>
                <a:gd name="T80" fmla="*/ 1387 w 2094"/>
                <a:gd name="T81" fmla="*/ 745 h 757"/>
                <a:gd name="T82" fmla="*/ 1269 w 2094"/>
                <a:gd name="T83" fmla="*/ 750 h 757"/>
                <a:gd name="T84" fmla="*/ 1176 w 2094"/>
                <a:gd name="T85" fmla="*/ 711 h 757"/>
                <a:gd name="T86" fmla="*/ 1016 w 2094"/>
                <a:gd name="T87" fmla="*/ 468 h 757"/>
                <a:gd name="T88" fmla="*/ 859 w 2094"/>
                <a:gd name="T89" fmla="*/ 369 h 757"/>
                <a:gd name="T90" fmla="*/ 714 w 2094"/>
                <a:gd name="T91" fmla="*/ 308 h 757"/>
                <a:gd name="T92" fmla="*/ 616 w 2094"/>
                <a:gd name="T93" fmla="*/ 176 h 757"/>
                <a:gd name="T94" fmla="*/ 638 w 2094"/>
                <a:gd name="T95" fmla="*/ 356 h 757"/>
                <a:gd name="T96" fmla="*/ 664 w 2094"/>
                <a:gd name="T97" fmla="*/ 388 h 757"/>
                <a:gd name="T98" fmla="*/ 799 w 2094"/>
                <a:gd name="T99" fmla="*/ 426 h 757"/>
                <a:gd name="T100" fmla="*/ 844 w 2094"/>
                <a:gd name="T101" fmla="*/ 707 h 757"/>
                <a:gd name="T102" fmla="*/ 741 w 2094"/>
                <a:gd name="T103" fmla="*/ 701 h 757"/>
                <a:gd name="T104" fmla="*/ 751 w 2094"/>
                <a:gd name="T105" fmla="*/ 532 h 757"/>
                <a:gd name="T106" fmla="*/ 705 w 2094"/>
                <a:gd name="T107" fmla="*/ 650 h 757"/>
                <a:gd name="T108" fmla="*/ 647 w 2094"/>
                <a:gd name="T109" fmla="*/ 750 h 757"/>
                <a:gd name="T110" fmla="*/ 544 w 2094"/>
                <a:gd name="T111" fmla="*/ 728 h 757"/>
                <a:gd name="T112" fmla="*/ 305 w 2094"/>
                <a:gd name="T113" fmla="*/ 750 h 757"/>
                <a:gd name="T114" fmla="*/ 1955 w 2094"/>
                <a:gd name="T115" fmla="*/ 571 h 757"/>
                <a:gd name="T116" fmla="*/ 1831 w 2094"/>
                <a:gd name="T117" fmla="*/ 501 h 757"/>
                <a:gd name="T118" fmla="*/ 1867 w 2094"/>
                <a:gd name="T119" fmla="*/ 528 h 757"/>
                <a:gd name="T120" fmla="*/ 1954 w 2094"/>
                <a:gd name="T121" fmla="*/ 570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4" h="757">
                  <a:moveTo>
                    <a:pt x="202" y="750"/>
                  </a:moveTo>
                  <a:cubicBezTo>
                    <a:pt x="202" y="741"/>
                    <a:pt x="201" y="734"/>
                    <a:pt x="201" y="727"/>
                  </a:cubicBezTo>
                  <a:cubicBezTo>
                    <a:pt x="178" y="719"/>
                    <a:pt x="159" y="707"/>
                    <a:pt x="152" y="684"/>
                  </a:cubicBezTo>
                  <a:cubicBezTo>
                    <a:pt x="149" y="670"/>
                    <a:pt x="149" y="655"/>
                    <a:pt x="149" y="640"/>
                  </a:cubicBezTo>
                  <a:cubicBezTo>
                    <a:pt x="148" y="616"/>
                    <a:pt x="147" y="592"/>
                    <a:pt x="149" y="568"/>
                  </a:cubicBezTo>
                  <a:cubicBezTo>
                    <a:pt x="154" y="515"/>
                    <a:pt x="141" y="467"/>
                    <a:pt x="119" y="418"/>
                  </a:cubicBezTo>
                  <a:cubicBezTo>
                    <a:pt x="84" y="339"/>
                    <a:pt x="52" y="259"/>
                    <a:pt x="19" y="179"/>
                  </a:cubicBezTo>
                  <a:cubicBezTo>
                    <a:pt x="0" y="130"/>
                    <a:pt x="12" y="102"/>
                    <a:pt x="60" y="82"/>
                  </a:cubicBezTo>
                  <a:cubicBezTo>
                    <a:pt x="75" y="76"/>
                    <a:pt x="90" y="70"/>
                    <a:pt x="104" y="64"/>
                  </a:cubicBezTo>
                  <a:cubicBezTo>
                    <a:pt x="146" y="47"/>
                    <a:pt x="178" y="60"/>
                    <a:pt x="196" y="102"/>
                  </a:cubicBezTo>
                  <a:cubicBezTo>
                    <a:pt x="219" y="158"/>
                    <a:pt x="242" y="214"/>
                    <a:pt x="265" y="270"/>
                  </a:cubicBezTo>
                  <a:cubicBezTo>
                    <a:pt x="279" y="303"/>
                    <a:pt x="292" y="336"/>
                    <a:pt x="306" y="369"/>
                  </a:cubicBezTo>
                  <a:cubicBezTo>
                    <a:pt x="309" y="375"/>
                    <a:pt x="317" y="382"/>
                    <a:pt x="322" y="382"/>
                  </a:cubicBezTo>
                  <a:cubicBezTo>
                    <a:pt x="382" y="383"/>
                    <a:pt x="442" y="383"/>
                    <a:pt x="502" y="383"/>
                  </a:cubicBezTo>
                  <a:cubicBezTo>
                    <a:pt x="506" y="351"/>
                    <a:pt x="508" y="319"/>
                    <a:pt x="514" y="288"/>
                  </a:cubicBezTo>
                  <a:cubicBezTo>
                    <a:pt x="520" y="262"/>
                    <a:pt x="528" y="236"/>
                    <a:pt x="537" y="211"/>
                  </a:cubicBezTo>
                  <a:cubicBezTo>
                    <a:pt x="547" y="183"/>
                    <a:pt x="566" y="163"/>
                    <a:pt x="596" y="153"/>
                  </a:cubicBezTo>
                  <a:cubicBezTo>
                    <a:pt x="640" y="138"/>
                    <a:pt x="675" y="159"/>
                    <a:pt x="680" y="205"/>
                  </a:cubicBezTo>
                  <a:cubicBezTo>
                    <a:pt x="682" y="217"/>
                    <a:pt x="683" y="229"/>
                    <a:pt x="679" y="239"/>
                  </a:cubicBezTo>
                  <a:cubicBezTo>
                    <a:pt x="673" y="258"/>
                    <a:pt x="681" y="270"/>
                    <a:pt x="694" y="281"/>
                  </a:cubicBezTo>
                  <a:cubicBezTo>
                    <a:pt x="733" y="315"/>
                    <a:pt x="782" y="319"/>
                    <a:pt x="831" y="318"/>
                  </a:cubicBezTo>
                  <a:cubicBezTo>
                    <a:pt x="839" y="318"/>
                    <a:pt x="849" y="307"/>
                    <a:pt x="855" y="309"/>
                  </a:cubicBezTo>
                  <a:cubicBezTo>
                    <a:pt x="895" y="321"/>
                    <a:pt x="936" y="331"/>
                    <a:pt x="972" y="350"/>
                  </a:cubicBezTo>
                  <a:cubicBezTo>
                    <a:pt x="1010" y="369"/>
                    <a:pt x="1023" y="407"/>
                    <a:pt x="1025" y="449"/>
                  </a:cubicBezTo>
                  <a:cubicBezTo>
                    <a:pt x="1027" y="486"/>
                    <a:pt x="1026" y="524"/>
                    <a:pt x="1033" y="560"/>
                  </a:cubicBezTo>
                  <a:cubicBezTo>
                    <a:pt x="1051" y="656"/>
                    <a:pt x="1122" y="709"/>
                    <a:pt x="1222" y="706"/>
                  </a:cubicBezTo>
                  <a:cubicBezTo>
                    <a:pt x="1222" y="683"/>
                    <a:pt x="1237" y="681"/>
                    <a:pt x="1256" y="681"/>
                  </a:cubicBezTo>
                  <a:cubicBezTo>
                    <a:pt x="1309" y="682"/>
                    <a:pt x="1363" y="682"/>
                    <a:pt x="1416" y="681"/>
                  </a:cubicBezTo>
                  <a:cubicBezTo>
                    <a:pt x="1432" y="681"/>
                    <a:pt x="1444" y="683"/>
                    <a:pt x="1446" y="705"/>
                  </a:cubicBezTo>
                  <a:cubicBezTo>
                    <a:pt x="1498" y="702"/>
                    <a:pt x="1550" y="700"/>
                    <a:pt x="1602" y="696"/>
                  </a:cubicBezTo>
                  <a:cubicBezTo>
                    <a:pt x="1606" y="696"/>
                    <a:pt x="1613" y="686"/>
                    <a:pt x="1613" y="681"/>
                  </a:cubicBezTo>
                  <a:cubicBezTo>
                    <a:pt x="1614" y="639"/>
                    <a:pt x="1614" y="597"/>
                    <a:pt x="1614" y="555"/>
                  </a:cubicBezTo>
                  <a:cubicBezTo>
                    <a:pt x="1614" y="531"/>
                    <a:pt x="1617" y="528"/>
                    <a:pt x="1640" y="528"/>
                  </a:cubicBezTo>
                  <a:cubicBezTo>
                    <a:pt x="1659" y="528"/>
                    <a:pt x="1677" y="528"/>
                    <a:pt x="1697" y="528"/>
                  </a:cubicBezTo>
                  <a:cubicBezTo>
                    <a:pt x="1697" y="519"/>
                    <a:pt x="1697" y="512"/>
                    <a:pt x="1697" y="503"/>
                  </a:cubicBezTo>
                  <a:cubicBezTo>
                    <a:pt x="1726" y="503"/>
                    <a:pt x="1755" y="503"/>
                    <a:pt x="1784" y="503"/>
                  </a:cubicBezTo>
                  <a:cubicBezTo>
                    <a:pt x="1784" y="491"/>
                    <a:pt x="1784" y="482"/>
                    <a:pt x="1784" y="470"/>
                  </a:cubicBezTo>
                  <a:cubicBezTo>
                    <a:pt x="1779" y="469"/>
                    <a:pt x="1773" y="467"/>
                    <a:pt x="1767" y="465"/>
                  </a:cubicBezTo>
                  <a:cubicBezTo>
                    <a:pt x="1767" y="310"/>
                    <a:pt x="1767" y="156"/>
                    <a:pt x="1767" y="0"/>
                  </a:cubicBezTo>
                  <a:cubicBezTo>
                    <a:pt x="1775" y="0"/>
                    <a:pt x="1783" y="0"/>
                    <a:pt x="1793" y="0"/>
                  </a:cubicBezTo>
                  <a:cubicBezTo>
                    <a:pt x="1793" y="23"/>
                    <a:pt x="1793" y="46"/>
                    <a:pt x="1793" y="69"/>
                  </a:cubicBezTo>
                  <a:cubicBezTo>
                    <a:pt x="1793" y="80"/>
                    <a:pt x="1789" y="94"/>
                    <a:pt x="1807" y="90"/>
                  </a:cubicBezTo>
                  <a:cubicBezTo>
                    <a:pt x="1810" y="187"/>
                    <a:pt x="1812" y="281"/>
                    <a:pt x="1815" y="375"/>
                  </a:cubicBezTo>
                  <a:cubicBezTo>
                    <a:pt x="1832" y="381"/>
                    <a:pt x="1847" y="385"/>
                    <a:pt x="1861" y="390"/>
                  </a:cubicBezTo>
                  <a:cubicBezTo>
                    <a:pt x="1907" y="409"/>
                    <a:pt x="1942" y="439"/>
                    <a:pt x="1966" y="484"/>
                  </a:cubicBezTo>
                  <a:cubicBezTo>
                    <a:pt x="1989" y="526"/>
                    <a:pt x="2016" y="567"/>
                    <a:pt x="2043" y="607"/>
                  </a:cubicBezTo>
                  <a:cubicBezTo>
                    <a:pt x="2049" y="616"/>
                    <a:pt x="2061" y="620"/>
                    <a:pt x="2074" y="628"/>
                  </a:cubicBezTo>
                  <a:cubicBezTo>
                    <a:pt x="2075" y="607"/>
                    <a:pt x="2059" y="584"/>
                    <a:pt x="2094" y="582"/>
                  </a:cubicBezTo>
                  <a:cubicBezTo>
                    <a:pt x="2094" y="607"/>
                    <a:pt x="2094" y="632"/>
                    <a:pt x="2094" y="656"/>
                  </a:cubicBezTo>
                  <a:cubicBezTo>
                    <a:pt x="2094" y="659"/>
                    <a:pt x="2089" y="663"/>
                    <a:pt x="2086" y="666"/>
                  </a:cubicBezTo>
                  <a:cubicBezTo>
                    <a:pt x="2083" y="663"/>
                    <a:pt x="2077" y="659"/>
                    <a:pt x="2077" y="656"/>
                  </a:cubicBezTo>
                  <a:cubicBezTo>
                    <a:pt x="2079" y="638"/>
                    <a:pt x="2067" y="634"/>
                    <a:pt x="2054" y="625"/>
                  </a:cubicBezTo>
                  <a:cubicBezTo>
                    <a:pt x="2036" y="613"/>
                    <a:pt x="2020" y="596"/>
                    <a:pt x="2008" y="577"/>
                  </a:cubicBezTo>
                  <a:cubicBezTo>
                    <a:pt x="1988" y="546"/>
                    <a:pt x="1971" y="511"/>
                    <a:pt x="1953" y="478"/>
                  </a:cubicBezTo>
                  <a:cubicBezTo>
                    <a:pt x="1927" y="432"/>
                    <a:pt x="1871" y="394"/>
                    <a:pt x="1818" y="394"/>
                  </a:cubicBezTo>
                  <a:cubicBezTo>
                    <a:pt x="1822" y="398"/>
                    <a:pt x="1826" y="405"/>
                    <a:pt x="1832" y="407"/>
                  </a:cubicBezTo>
                  <a:cubicBezTo>
                    <a:pt x="1881" y="421"/>
                    <a:pt x="1919" y="451"/>
                    <a:pt x="1947" y="494"/>
                  </a:cubicBezTo>
                  <a:cubicBezTo>
                    <a:pt x="1968" y="526"/>
                    <a:pt x="1970" y="559"/>
                    <a:pt x="1957" y="596"/>
                  </a:cubicBezTo>
                  <a:cubicBezTo>
                    <a:pt x="1949" y="621"/>
                    <a:pt x="1953" y="650"/>
                    <a:pt x="1952" y="677"/>
                  </a:cubicBezTo>
                  <a:cubicBezTo>
                    <a:pt x="1952" y="690"/>
                    <a:pt x="1952" y="704"/>
                    <a:pt x="1952" y="717"/>
                  </a:cubicBezTo>
                  <a:cubicBezTo>
                    <a:pt x="1949" y="718"/>
                    <a:pt x="1945" y="719"/>
                    <a:pt x="1942" y="720"/>
                  </a:cubicBezTo>
                  <a:cubicBezTo>
                    <a:pt x="1939" y="722"/>
                    <a:pt x="1936" y="726"/>
                    <a:pt x="1934" y="728"/>
                  </a:cubicBezTo>
                  <a:cubicBezTo>
                    <a:pt x="1936" y="731"/>
                    <a:pt x="1939" y="734"/>
                    <a:pt x="1942" y="737"/>
                  </a:cubicBezTo>
                  <a:cubicBezTo>
                    <a:pt x="1945" y="740"/>
                    <a:pt x="1949" y="742"/>
                    <a:pt x="1952" y="745"/>
                  </a:cubicBezTo>
                  <a:cubicBezTo>
                    <a:pt x="1948" y="748"/>
                    <a:pt x="1944" y="752"/>
                    <a:pt x="1939" y="753"/>
                  </a:cubicBezTo>
                  <a:cubicBezTo>
                    <a:pt x="1927" y="754"/>
                    <a:pt x="1914" y="753"/>
                    <a:pt x="1901" y="753"/>
                  </a:cubicBezTo>
                  <a:cubicBezTo>
                    <a:pt x="1898" y="752"/>
                    <a:pt x="1893" y="748"/>
                    <a:pt x="1894" y="746"/>
                  </a:cubicBezTo>
                  <a:cubicBezTo>
                    <a:pt x="1894" y="743"/>
                    <a:pt x="1898" y="740"/>
                    <a:pt x="1900" y="737"/>
                  </a:cubicBezTo>
                  <a:cubicBezTo>
                    <a:pt x="1904" y="734"/>
                    <a:pt x="1908" y="731"/>
                    <a:pt x="1912" y="728"/>
                  </a:cubicBezTo>
                  <a:cubicBezTo>
                    <a:pt x="1907" y="725"/>
                    <a:pt x="1902" y="720"/>
                    <a:pt x="1897" y="720"/>
                  </a:cubicBezTo>
                  <a:cubicBezTo>
                    <a:pt x="1821" y="720"/>
                    <a:pt x="1745" y="720"/>
                    <a:pt x="1669" y="720"/>
                  </a:cubicBezTo>
                  <a:cubicBezTo>
                    <a:pt x="1664" y="720"/>
                    <a:pt x="1658" y="724"/>
                    <a:pt x="1652" y="726"/>
                  </a:cubicBezTo>
                  <a:cubicBezTo>
                    <a:pt x="1662" y="734"/>
                    <a:pt x="1669" y="739"/>
                    <a:pt x="1675" y="744"/>
                  </a:cubicBezTo>
                  <a:cubicBezTo>
                    <a:pt x="1674" y="745"/>
                    <a:pt x="1673" y="747"/>
                    <a:pt x="1672" y="749"/>
                  </a:cubicBezTo>
                  <a:cubicBezTo>
                    <a:pt x="1653" y="749"/>
                    <a:pt x="1635" y="749"/>
                    <a:pt x="1617" y="749"/>
                  </a:cubicBezTo>
                  <a:cubicBezTo>
                    <a:pt x="1615" y="748"/>
                    <a:pt x="1614" y="746"/>
                    <a:pt x="1613" y="745"/>
                  </a:cubicBezTo>
                  <a:cubicBezTo>
                    <a:pt x="1617" y="741"/>
                    <a:pt x="1621" y="738"/>
                    <a:pt x="1626" y="734"/>
                  </a:cubicBezTo>
                  <a:cubicBezTo>
                    <a:pt x="1628" y="732"/>
                    <a:pt x="1631" y="730"/>
                    <a:pt x="1633" y="727"/>
                  </a:cubicBezTo>
                  <a:cubicBezTo>
                    <a:pt x="1631" y="725"/>
                    <a:pt x="1628" y="722"/>
                    <a:pt x="1626" y="720"/>
                  </a:cubicBezTo>
                  <a:cubicBezTo>
                    <a:pt x="1620" y="716"/>
                    <a:pt x="1615" y="712"/>
                    <a:pt x="1606" y="705"/>
                  </a:cubicBezTo>
                  <a:cubicBezTo>
                    <a:pt x="1556" y="708"/>
                    <a:pt x="1502" y="711"/>
                    <a:pt x="1447" y="714"/>
                  </a:cubicBezTo>
                  <a:cubicBezTo>
                    <a:pt x="1440" y="746"/>
                    <a:pt x="1417" y="757"/>
                    <a:pt x="1387" y="745"/>
                  </a:cubicBezTo>
                  <a:cubicBezTo>
                    <a:pt x="1382" y="743"/>
                    <a:pt x="1375" y="743"/>
                    <a:pt x="1369" y="743"/>
                  </a:cubicBezTo>
                  <a:cubicBezTo>
                    <a:pt x="1336" y="745"/>
                    <a:pt x="1303" y="747"/>
                    <a:pt x="1269" y="750"/>
                  </a:cubicBezTo>
                  <a:cubicBezTo>
                    <a:pt x="1246" y="752"/>
                    <a:pt x="1226" y="740"/>
                    <a:pt x="1222" y="717"/>
                  </a:cubicBezTo>
                  <a:cubicBezTo>
                    <a:pt x="1207" y="715"/>
                    <a:pt x="1191" y="713"/>
                    <a:pt x="1176" y="711"/>
                  </a:cubicBezTo>
                  <a:cubicBezTo>
                    <a:pt x="1088" y="694"/>
                    <a:pt x="1037" y="643"/>
                    <a:pt x="1022" y="555"/>
                  </a:cubicBezTo>
                  <a:cubicBezTo>
                    <a:pt x="1017" y="526"/>
                    <a:pt x="1016" y="497"/>
                    <a:pt x="1016" y="468"/>
                  </a:cubicBezTo>
                  <a:cubicBezTo>
                    <a:pt x="1017" y="383"/>
                    <a:pt x="968" y="332"/>
                    <a:pt x="884" y="330"/>
                  </a:cubicBezTo>
                  <a:cubicBezTo>
                    <a:pt x="876" y="342"/>
                    <a:pt x="869" y="354"/>
                    <a:pt x="859" y="369"/>
                  </a:cubicBezTo>
                  <a:cubicBezTo>
                    <a:pt x="852" y="335"/>
                    <a:pt x="830" y="327"/>
                    <a:pt x="801" y="325"/>
                  </a:cubicBezTo>
                  <a:cubicBezTo>
                    <a:pt x="771" y="324"/>
                    <a:pt x="741" y="319"/>
                    <a:pt x="714" y="308"/>
                  </a:cubicBezTo>
                  <a:cubicBezTo>
                    <a:pt x="677" y="294"/>
                    <a:pt x="659" y="263"/>
                    <a:pt x="657" y="223"/>
                  </a:cubicBezTo>
                  <a:cubicBezTo>
                    <a:pt x="656" y="193"/>
                    <a:pt x="640" y="175"/>
                    <a:pt x="616" y="176"/>
                  </a:cubicBezTo>
                  <a:cubicBezTo>
                    <a:pt x="591" y="177"/>
                    <a:pt x="575" y="196"/>
                    <a:pt x="576" y="226"/>
                  </a:cubicBezTo>
                  <a:cubicBezTo>
                    <a:pt x="579" y="278"/>
                    <a:pt x="599" y="321"/>
                    <a:pt x="638" y="356"/>
                  </a:cubicBezTo>
                  <a:cubicBezTo>
                    <a:pt x="645" y="363"/>
                    <a:pt x="650" y="373"/>
                    <a:pt x="657" y="381"/>
                  </a:cubicBezTo>
                  <a:cubicBezTo>
                    <a:pt x="658" y="384"/>
                    <a:pt x="661" y="386"/>
                    <a:pt x="664" y="388"/>
                  </a:cubicBezTo>
                  <a:cubicBezTo>
                    <a:pt x="678" y="400"/>
                    <a:pt x="692" y="412"/>
                    <a:pt x="708" y="426"/>
                  </a:cubicBezTo>
                  <a:cubicBezTo>
                    <a:pt x="735" y="426"/>
                    <a:pt x="767" y="426"/>
                    <a:pt x="799" y="426"/>
                  </a:cubicBezTo>
                  <a:cubicBezTo>
                    <a:pt x="837" y="426"/>
                    <a:pt x="859" y="446"/>
                    <a:pt x="857" y="484"/>
                  </a:cubicBezTo>
                  <a:cubicBezTo>
                    <a:pt x="853" y="558"/>
                    <a:pt x="849" y="633"/>
                    <a:pt x="844" y="707"/>
                  </a:cubicBezTo>
                  <a:cubicBezTo>
                    <a:pt x="841" y="737"/>
                    <a:pt x="818" y="757"/>
                    <a:pt x="788" y="755"/>
                  </a:cubicBezTo>
                  <a:cubicBezTo>
                    <a:pt x="760" y="753"/>
                    <a:pt x="740" y="731"/>
                    <a:pt x="741" y="701"/>
                  </a:cubicBezTo>
                  <a:cubicBezTo>
                    <a:pt x="742" y="673"/>
                    <a:pt x="745" y="645"/>
                    <a:pt x="746" y="617"/>
                  </a:cubicBezTo>
                  <a:cubicBezTo>
                    <a:pt x="748" y="589"/>
                    <a:pt x="750" y="561"/>
                    <a:pt x="751" y="532"/>
                  </a:cubicBezTo>
                  <a:cubicBezTo>
                    <a:pt x="736" y="532"/>
                    <a:pt x="722" y="532"/>
                    <a:pt x="705" y="532"/>
                  </a:cubicBezTo>
                  <a:cubicBezTo>
                    <a:pt x="705" y="572"/>
                    <a:pt x="705" y="611"/>
                    <a:pt x="705" y="650"/>
                  </a:cubicBezTo>
                  <a:cubicBezTo>
                    <a:pt x="706" y="684"/>
                    <a:pt x="694" y="709"/>
                    <a:pt x="661" y="724"/>
                  </a:cubicBezTo>
                  <a:cubicBezTo>
                    <a:pt x="655" y="727"/>
                    <a:pt x="652" y="739"/>
                    <a:pt x="647" y="750"/>
                  </a:cubicBezTo>
                  <a:cubicBezTo>
                    <a:pt x="617" y="750"/>
                    <a:pt x="583" y="750"/>
                    <a:pt x="548" y="750"/>
                  </a:cubicBezTo>
                  <a:cubicBezTo>
                    <a:pt x="547" y="743"/>
                    <a:pt x="546" y="736"/>
                    <a:pt x="544" y="728"/>
                  </a:cubicBezTo>
                  <a:cubicBezTo>
                    <a:pt x="466" y="728"/>
                    <a:pt x="388" y="728"/>
                    <a:pt x="309" y="728"/>
                  </a:cubicBezTo>
                  <a:cubicBezTo>
                    <a:pt x="308" y="735"/>
                    <a:pt x="307" y="742"/>
                    <a:pt x="305" y="750"/>
                  </a:cubicBezTo>
                  <a:cubicBezTo>
                    <a:pt x="271" y="750"/>
                    <a:pt x="237" y="750"/>
                    <a:pt x="202" y="750"/>
                  </a:cubicBezTo>
                  <a:close/>
                  <a:moveTo>
                    <a:pt x="1955" y="571"/>
                  </a:moveTo>
                  <a:cubicBezTo>
                    <a:pt x="1968" y="509"/>
                    <a:pt x="1891" y="419"/>
                    <a:pt x="1821" y="417"/>
                  </a:cubicBezTo>
                  <a:cubicBezTo>
                    <a:pt x="1824" y="445"/>
                    <a:pt x="1828" y="473"/>
                    <a:pt x="1831" y="501"/>
                  </a:cubicBezTo>
                  <a:cubicBezTo>
                    <a:pt x="1844" y="502"/>
                    <a:pt x="1855" y="502"/>
                    <a:pt x="1867" y="503"/>
                  </a:cubicBezTo>
                  <a:cubicBezTo>
                    <a:pt x="1867" y="512"/>
                    <a:pt x="1867" y="519"/>
                    <a:pt x="1867" y="528"/>
                  </a:cubicBezTo>
                  <a:cubicBezTo>
                    <a:pt x="1880" y="528"/>
                    <a:pt x="1893" y="528"/>
                    <a:pt x="1906" y="528"/>
                  </a:cubicBezTo>
                  <a:cubicBezTo>
                    <a:pt x="1948" y="528"/>
                    <a:pt x="1948" y="528"/>
                    <a:pt x="1954" y="570"/>
                  </a:cubicBezTo>
                  <a:cubicBezTo>
                    <a:pt x="1954" y="570"/>
                    <a:pt x="1954" y="571"/>
                    <a:pt x="1955" y="5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09">
              <a:extLst>
                <a:ext uri="{FF2B5EF4-FFF2-40B4-BE49-F238E27FC236}">
                  <a16:creationId xmlns:a16="http://schemas.microsoft.com/office/drawing/2014/main" id="{2B6F3E8E-5617-918C-0FC3-4CDCF23301C8}"/>
                </a:ext>
              </a:extLst>
            </p:cNvPr>
            <p:cNvSpPr>
              <a:spLocks/>
            </p:cNvSpPr>
            <p:nvPr/>
          </p:nvSpPr>
          <p:spPr bwMode="auto">
            <a:xfrm>
              <a:off x="-1983559" y="1386422"/>
              <a:ext cx="101866" cy="101315"/>
            </a:xfrm>
            <a:custGeom>
              <a:avLst/>
              <a:gdLst>
                <a:gd name="T0" fmla="*/ 93 w 185"/>
                <a:gd name="T1" fmla="*/ 0 h 184"/>
                <a:gd name="T2" fmla="*/ 185 w 185"/>
                <a:gd name="T3" fmla="*/ 92 h 184"/>
                <a:gd name="T4" fmla="*/ 95 w 185"/>
                <a:gd name="T5" fmla="*/ 183 h 184"/>
                <a:gd name="T6" fmla="*/ 1 w 185"/>
                <a:gd name="T7" fmla="*/ 93 h 184"/>
                <a:gd name="T8" fmla="*/ 93 w 185"/>
                <a:gd name="T9" fmla="*/ 0 h 184"/>
              </a:gdLst>
              <a:ahLst/>
              <a:cxnLst>
                <a:cxn ang="0">
                  <a:pos x="T0" y="T1"/>
                </a:cxn>
                <a:cxn ang="0">
                  <a:pos x="T2" y="T3"/>
                </a:cxn>
                <a:cxn ang="0">
                  <a:pos x="T4" y="T5"/>
                </a:cxn>
                <a:cxn ang="0">
                  <a:pos x="T6" y="T7"/>
                </a:cxn>
                <a:cxn ang="0">
                  <a:pos x="T8" y="T9"/>
                </a:cxn>
              </a:cxnLst>
              <a:rect l="0" t="0" r="r" b="b"/>
              <a:pathLst>
                <a:path w="185" h="184">
                  <a:moveTo>
                    <a:pt x="93" y="0"/>
                  </a:moveTo>
                  <a:cubicBezTo>
                    <a:pt x="144" y="0"/>
                    <a:pt x="185" y="40"/>
                    <a:pt x="185" y="92"/>
                  </a:cubicBezTo>
                  <a:cubicBezTo>
                    <a:pt x="185" y="141"/>
                    <a:pt x="145" y="182"/>
                    <a:pt x="95" y="183"/>
                  </a:cubicBezTo>
                  <a:cubicBezTo>
                    <a:pt x="43" y="184"/>
                    <a:pt x="2" y="144"/>
                    <a:pt x="1" y="93"/>
                  </a:cubicBezTo>
                  <a:cubicBezTo>
                    <a:pt x="0" y="42"/>
                    <a:pt x="41" y="1"/>
                    <a:pt x="9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4">
              <a:extLst>
                <a:ext uri="{FF2B5EF4-FFF2-40B4-BE49-F238E27FC236}">
                  <a16:creationId xmlns:a16="http://schemas.microsoft.com/office/drawing/2014/main" id="{F05F2B28-E02F-4A8F-474F-2035B27914B3}"/>
                </a:ext>
              </a:extLst>
            </p:cNvPr>
            <p:cNvSpPr>
              <a:spLocks/>
            </p:cNvSpPr>
            <p:nvPr/>
          </p:nvSpPr>
          <p:spPr bwMode="auto">
            <a:xfrm>
              <a:off x="-1989065" y="1511965"/>
              <a:ext cx="147017" cy="119486"/>
            </a:xfrm>
            <a:custGeom>
              <a:avLst/>
              <a:gdLst>
                <a:gd name="T0" fmla="*/ 210 w 267"/>
                <a:gd name="T1" fmla="*/ 216 h 217"/>
                <a:gd name="T2" fmla="*/ 56 w 267"/>
                <a:gd name="T3" fmla="*/ 161 h 217"/>
                <a:gd name="T4" fmla="*/ 3 w 267"/>
                <a:gd name="T5" fmla="*/ 31 h 217"/>
                <a:gd name="T6" fmla="*/ 33 w 267"/>
                <a:gd name="T7" fmla="*/ 0 h 217"/>
                <a:gd name="T8" fmla="*/ 67 w 267"/>
                <a:gd name="T9" fmla="*/ 29 h 217"/>
                <a:gd name="T10" fmla="*/ 193 w 267"/>
                <a:gd name="T11" fmla="*/ 149 h 217"/>
                <a:gd name="T12" fmla="*/ 230 w 267"/>
                <a:gd name="T13" fmla="*/ 150 h 217"/>
                <a:gd name="T14" fmla="*/ 267 w 267"/>
                <a:gd name="T15" fmla="*/ 184 h 217"/>
                <a:gd name="T16" fmla="*/ 230 w 267"/>
                <a:gd name="T17" fmla="*/ 217 h 217"/>
                <a:gd name="T18" fmla="*/ 210 w 267"/>
                <a:gd name="T19"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217">
                  <a:moveTo>
                    <a:pt x="210" y="216"/>
                  </a:moveTo>
                  <a:cubicBezTo>
                    <a:pt x="153" y="214"/>
                    <a:pt x="99" y="202"/>
                    <a:pt x="56" y="161"/>
                  </a:cubicBezTo>
                  <a:cubicBezTo>
                    <a:pt x="18" y="126"/>
                    <a:pt x="0" y="82"/>
                    <a:pt x="3" y="31"/>
                  </a:cubicBezTo>
                  <a:cubicBezTo>
                    <a:pt x="4" y="12"/>
                    <a:pt x="16" y="1"/>
                    <a:pt x="33" y="0"/>
                  </a:cubicBezTo>
                  <a:cubicBezTo>
                    <a:pt x="53" y="0"/>
                    <a:pt x="67" y="11"/>
                    <a:pt x="67" y="29"/>
                  </a:cubicBezTo>
                  <a:cubicBezTo>
                    <a:pt x="68" y="108"/>
                    <a:pt x="121" y="141"/>
                    <a:pt x="193" y="149"/>
                  </a:cubicBezTo>
                  <a:cubicBezTo>
                    <a:pt x="205" y="150"/>
                    <a:pt x="218" y="150"/>
                    <a:pt x="230" y="150"/>
                  </a:cubicBezTo>
                  <a:cubicBezTo>
                    <a:pt x="253" y="151"/>
                    <a:pt x="267" y="164"/>
                    <a:pt x="267" y="184"/>
                  </a:cubicBezTo>
                  <a:cubicBezTo>
                    <a:pt x="267" y="203"/>
                    <a:pt x="253" y="216"/>
                    <a:pt x="230" y="217"/>
                  </a:cubicBezTo>
                  <a:cubicBezTo>
                    <a:pt x="223" y="217"/>
                    <a:pt x="217" y="216"/>
                    <a:pt x="210" y="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1" name="Group 20">
            <a:extLst>
              <a:ext uri="{FF2B5EF4-FFF2-40B4-BE49-F238E27FC236}">
                <a16:creationId xmlns:a16="http://schemas.microsoft.com/office/drawing/2014/main" id="{2EC466FB-114E-528B-2C3C-876E410D125A}"/>
              </a:ext>
            </a:extLst>
          </p:cNvPr>
          <p:cNvGrpSpPr/>
          <p:nvPr/>
        </p:nvGrpSpPr>
        <p:grpSpPr>
          <a:xfrm>
            <a:off x="1059151" y="2160466"/>
            <a:ext cx="476704" cy="661376"/>
            <a:chOff x="9609552" y="1388463"/>
            <a:chExt cx="1145760" cy="1589621"/>
          </a:xfrm>
          <a:solidFill>
            <a:schemeClr val="bg1"/>
          </a:solidFill>
        </p:grpSpPr>
        <p:sp>
          <p:nvSpPr>
            <p:cNvPr id="22" name="Freeform 5">
              <a:extLst>
                <a:ext uri="{FF2B5EF4-FFF2-40B4-BE49-F238E27FC236}">
                  <a16:creationId xmlns:a16="http://schemas.microsoft.com/office/drawing/2014/main" id="{F3184D44-660B-C352-F47D-20B7A30DCA91}"/>
                </a:ext>
              </a:extLst>
            </p:cNvPr>
            <p:cNvSpPr>
              <a:spLocks/>
            </p:cNvSpPr>
            <p:nvPr/>
          </p:nvSpPr>
          <p:spPr bwMode="auto">
            <a:xfrm>
              <a:off x="10034301" y="1747586"/>
              <a:ext cx="525924" cy="1230498"/>
            </a:xfrm>
            <a:custGeom>
              <a:avLst/>
              <a:gdLst>
                <a:gd name="T0" fmla="*/ 33 w 234"/>
                <a:gd name="T1" fmla="*/ 33 h 548"/>
                <a:gd name="T2" fmla="*/ 139 w 234"/>
                <a:gd name="T3" fmla="*/ 43 h 548"/>
                <a:gd name="T4" fmla="*/ 149 w 234"/>
                <a:gd name="T5" fmla="*/ 85 h 548"/>
                <a:gd name="T6" fmla="*/ 133 w 234"/>
                <a:gd name="T7" fmla="*/ 235 h 548"/>
                <a:gd name="T8" fmla="*/ 117 w 234"/>
                <a:gd name="T9" fmla="*/ 277 h 548"/>
                <a:gd name="T10" fmla="*/ 150 w 234"/>
                <a:gd name="T11" fmla="*/ 310 h 548"/>
                <a:gd name="T12" fmla="*/ 185 w 234"/>
                <a:gd name="T13" fmla="*/ 346 h 548"/>
                <a:gd name="T14" fmla="*/ 195 w 234"/>
                <a:gd name="T15" fmla="*/ 363 h 548"/>
                <a:gd name="T16" fmla="*/ 230 w 234"/>
                <a:gd name="T17" fmla="*/ 505 h 548"/>
                <a:gd name="T18" fmla="*/ 214 w 234"/>
                <a:gd name="T19" fmla="*/ 541 h 548"/>
                <a:gd name="T20" fmla="*/ 176 w 234"/>
                <a:gd name="T21" fmla="*/ 536 h 548"/>
                <a:gd name="T22" fmla="*/ 167 w 234"/>
                <a:gd name="T23" fmla="*/ 519 h 548"/>
                <a:gd name="T24" fmla="*/ 136 w 234"/>
                <a:gd name="T25" fmla="*/ 393 h 548"/>
                <a:gd name="T26" fmla="*/ 130 w 234"/>
                <a:gd name="T27" fmla="*/ 381 h 548"/>
                <a:gd name="T28" fmla="*/ 53 w 234"/>
                <a:gd name="T29" fmla="*/ 305 h 548"/>
                <a:gd name="T30" fmla="*/ 41 w 234"/>
                <a:gd name="T31" fmla="*/ 297 h 548"/>
                <a:gd name="T32" fmla="*/ 4 w 234"/>
                <a:gd name="T33" fmla="*/ 263 h 548"/>
                <a:gd name="T34" fmla="*/ 5 w 234"/>
                <a:gd name="T35" fmla="*/ 254 h 548"/>
                <a:gd name="T36" fmla="*/ 13 w 234"/>
                <a:gd name="T37" fmla="*/ 203 h 548"/>
                <a:gd name="T38" fmla="*/ 7 w 234"/>
                <a:gd name="T39" fmla="*/ 186 h 548"/>
                <a:gd name="T40" fmla="*/ 6 w 234"/>
                <a:gd name="T41" fmla="*/ 147 h 548"/>
                <a:gd name="T42" fmla="*/ 12 w 234"/>
                <a:gd name="T43" fmla="*/ 140 h 548"/>
                <a:gd name="T44" fmla="*/ 56 w 234"/>
                <a:gd name="T45" fmla="*/ 119 h 548"/>
                <a:gd name="T46" fmla="*/ 86 w 234"/>
                <a:gd name="T47" fmla="*/ 65 h 548"/>
                <a:gd name="T48" fmla="*/ 33 w 234"/>
                <a:gd name="T49" fmla="*/ 33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4" h="548">
                  <a:moveTo>
                    <a:pt x="33" y="33"/>
                  </a:moveTo>
                  <a:cubicBezTo>
                    <a:pt x="59" y="0"/>
                    <a:pt x="117" y="5"/>
                    <a:pt x="139" y="43"/>
                  </a:cubicBezTo>
                  <a:cubicBezTo>
                    <a:pt x="147" y="56"/>
                    <a:pt x="151" y="70"/>
                    <a:pt x="149" y="85"/>
                  </a:cubicBezTo>
                  <a:cubicBezTo>
                    <a:pt x="144" y="135"/>
                    <a:pt x="138" y="185"/>
                    <a:pt x="133" y="235"/>
                  </a:cubicBezTo>
                  <a:cubicBezTo>
                    <a:pt x="132" y="250"/>
                    <a:pt x="127" y="264"/>
                    <a:pt x="117" y="277"/>
                  </a:cubicBezTo>
                  <a:cubicBezTo>
                    <a:pt x="128" y="288"/>
                    <a:pt x="139" y="299"/>
                    <a:pt x="150" y="310"/>
                  </a:cubicBezTo>
                  <a:cubicBezTo>
                    <a:pt x="162" y="322"/>
                    <a:pt x="174" y="334"/>
                    <a:pt x="185" y="346"/>
                  </a:cubicBezTo>
                  <a:cubicBezTo>
                    <a:pt x="190" y="351"/>
                    <a:pt x="193" y="357"/>
                    <a:pt x="195" y="363"/>
                  </a:cubicBezTo>
                  <a:cubicBezTo>
                    <a:pt x="207" y="410"/>
                    <a:pt x="218" y="458"/>
                    <a:pt x="230" y="505"/>
                  </a:cubicBezTo>
                  <a:cubicBezTo>
                    <a:pt x="234" y="520"/>
                    <a:pt x="227" y="534"/>
                    <a:pt x="214" y="541"/>
                  </a:cubicBezTo>
                  <a:cubicBezTo>
                    <a:pt x="202" y="548"/>
                    <a:pt x="186" y="547"/>
                    <a:pt x="176" y="536"/>
                  </a:cubicBezTo>
                  <a:cubicBezTo>
                    <a:pt x="172" y="532"/>
                    <a:pt x="169" y="525"/>
                    <a:pt x="167" y="519"/>
                  </a:cubicBezTo>
                  <a:cubicBezTo>
                    <a:pt x="157" y="477"/>
                    <a:pt x="147" y="435"/>
                    <a:pt x="136" y="393"/>
                  </a:cubicBezTo>
                  <a:cubicBezTo>
                    <a:pt x="135" y="389"/>
                    <a:pt x="133" y="384"/>
                    <a:pt x="130" y="381"/>
                  </a:cubicBezTo>
                  <a:cubicBezTo>
                    <a:pt x="104" y="356"/>
                    <a:pt x="79" y="330"/>
                    <a:pt x="53" y="305"/>
                  </a:cubicBezTo>
                  <a:cubicBezTo>
                    <a:pt x="50" y="301"/>
                    <a:pt x="46" y="299"/>
                    <a:pt x="41" y="297"/>
                  </a:cubicBezTo>
                  <a:cubicBezTo>
                    <a:pt x="24" y="291"/>
                    <a:pt x="12" y="279"/>
                    <a:pt x="4" y="263"/>
                  </a:cubicBezTo>
                  <a:cubicBezTo>
                    <a:pt x="2" y="261"/>
                    <a:pt x="3" y="256"/>
                    <a:pt x="5" y="254"/>
                  </a:cubicBezTo>
                  <a:cubicBezTo>
                    <a:pt x="19" y="238"/>
                    <a:pt x="20" y="221"/>
                    <a:pt x="13" y="203"/>
                  </a:cubicBezTo>
                  <a:cubicBezTo>
                    <a:pt x="12" y="197"/>
                    <a:pt x="10" y="191"/>
                    <a:pt x="7" y="186"/>
                  </a:cubicBezTo>
                  <a:cubicBezTo>
                    <a:pt x="0" y="173"/>
                    <a:pt x="4" y="160"/>
                    <a:pt x="6" y="147"/>
                  </a:cubicBezTo>
                  <a:cubicBezTo>
                    <a:pt x="6" y="145"/>
                    <a:pt x="10" y="142"/>
                    <a:pt x="12" y="140"/>
                  </a:cubicBezTo>
                  <a:cubicBezTo>
                    <a:pt x="27" y="133"/>
                    <a:pt x="41" y="126"/>
                    <a:pt x="56" y="119"/>
                  </a:cubicBezTo>
                  <a:cubicBezTo>
                    <a:pt x="81" y="107"/>
                    <a:pt x="92" y="87"/>
                    <a:pt x="86" y="65"/>
                  </a:cubicBezTo>
                  <a:cubicBezTo>
                    <a:pt x="80" y="42"/>
                    <a:pt x="62" y="31"/>
                    <a:pt x="33" y="3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6">
              <a:extLst>
                <a:ext uri="{FF2B5EF4-FFF2-40B4-BE49-F238E27FC236}">
                  <a16:creationId xmlns:a16="http://schemas.microsoft.com/office/drawing/2014/main" id="{524396F4-30BD-D060-63F4-709466E55C33}"/>
                </a:ext>
              </a:extLst>
            </p:cNvPr>
            <p:cNvSpPr>
              <a:spLocks/>
            </p:cNvSpPr>
            <p:nvPr/>
          </p:nvSpPr>
          <p:spPr bwMode="auto">
            <a:xfrm>
              <a:off x="10086256" y="1388463"/>
              <a:ext cx="350008" cy="351831"/>
            </a:xfrm>
            <a:custGeom>
              <a:avLst/>
              <a:gdLst>
                <a:gd name="T0" fmla="*/ 78 w 156"/>
                <a:gd name="T1" fmla="*/ 157 h 157"/>
                <a:gd name="T2" fmla="*/ 0 w 156"/>
                <a:gd name="T3" fmla="*/ 79 h 157"/>
                <a:gd name="T4" fmla="*/ 78 w 156"/>
                <a:gd name="T5" fmla="*/ 1 h 157"/>
                <a:gd name="T6" fmla="*/ 156 w 156"/>
                <a:gd name="T7" fmla="*/ 78 h 157"/>
                <a:gd name="T8" fmla="*/ 78 w 156"/>
                <a:gd name="T9" fmla="*/ 157 h 157"/>
              </a:gdLst>
              <a:ahLst/>
              <a:cxnLst>
                <a:cxn ang="0">
                  <a:pos x="T0" y="T1"/>
                </a:cxn>
                <a:cxn ang="0">
                  <a:pos x="T2" y="T3"/>
                </a:cxn>
                <a:cxn ang="0">
                  <a:pos x="T4" y="T5"/>
                </a:cxn>
                <a:cxn ang="0">
                  <a:pos x="T6" y="T7"/>
                </a:cxn>
                <a:cxn ang="0">
                  <a:pos x="T8" y="T9"/>
                </a:cxn>
              </a:cxnLst>
              <a:rect l="0" t="0" r="r" b="b"/>
              <a:pathLst>
                <a:path w="156" h="157">
                  <a:moveTo>
                    <a:pt x="78" y="157"/>
                  </a:moveTo>
                  <a:cubicBezTo>
                    <a:pt x="35" y="157"/>
                    <a:pt x="0" y="122"/>
                    <a:pt x="0" y="79"/>
                  </a:cubicBezTo>
                  <a:cubicBezTo>
                    <a:pt x="0" y="36"/>
                    <a:pt x="35" y="1"/>
                    <a:pt x="78" y="1"/>
                  </a:cubicBezTo>
                  <a:cubicBezTo>
                    <a:pt x="121" y="0"/>
                    <a:pt x="156" y="35"/>
                    <a:pt x="156" y="78"/>
                  </a:cubicBezTo>
                  <a:cubicBezTo>
                    <a:pt x="156" y="122"/>
                    <a:pt x="122" y="157"/>
                    <a:pt x="78" y="15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7">
              <a:extLst>
                <a:ext uri="{FF2B5EF4-FFF2-40B4-BE49-F238E27FC236}">
                  <a16:creationId xmlns:a16="http://schemas.microsoft.com/office/drawing/2014/main" id="{F4BB274F-41B1-22B1-2874-28ECFD9D958C}"/>
                </a:ext>
              </a:extLst>
            </p:cNvPr>
            <p:cNvSpPr>
              <a:spLocks/>
            </p:cNvSpPr>
            <p:nvPr/>
          </p:nvSpPr>
          <p:spPr bwMode="auto">
            <a:xfrm>
              <a:off x="9609552" y="2360101"/>
              <a:ext cx="532304" cy="453917"/>
            </a:xfrm>
            <a:custGeom>
              <a:avLst/>
              <a:gdLst>
                <a:gd name="T0" fmla="*/ 184 w 237"/>
                <a:gd name="T1" fmla="*/ 0 h 202"/>
                <a:gd name="T2" fmla="*/ 237 w 237"/>
                <a:gd name="T3" fmla="*/ 39 h 202"/>
                <a:gd name="T4" fmla="*/ 236 w 237"/>
                <a:gd name="T5" fmla="*/ 45 h 202"/>
                <a:gd name="T6" fmla="*/ 205 w 237"/>
                <a:gd name="T7" fmla="*/ 126 h 202"/>
                <a:gd name="T8" fmla="*/ 185 w 237"/>
                <a:gd name="T9" fmla="*/ 145 h 202"/>
                <a:gd name="T10" fmla="*/ 49 w 237"/>
                <a:gd name="T11" fmla="*/ 196 h 202"/>
                <a:gd name="T12" fmla="*/ 6 w 237"/>
                <a:gd name="T13" fmla="*/ 177 h 202"/>
                <a:gd name="T14" fmla="*/ 27 w 237"/>
                <a:gd name="T15" fmla="*/ 135 h 202"/>
                <a:gd name="T16" fmla="*/ 140 w 237"/>
                <a:gd name="T17" fmla="*/ 94 h 202"/>
                <a:gd name="T18" fmla="*/ 154 w 237"/>
                <a:gd name="T19" fmla="*/ 79 h 202"/>
                <a:gd name="T20" fmla="*/ 184 w 237"/>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202">
                  <a:moveTo>
                    <a:pt x="184" y="0"/>
                  </a:moveTo>
                  <a:cubicBezTo>
                    <a:pt x="197" y="20"/>
                    <a:pt x="214" y="33"/>
                    <a:pt x="237" y="39"/>
                  </a:cubicBezTo>
                  <a:cubicBezTo>
                    <a:pt x="236" y="41"/>
                    <a:pt x="236" y="43"/>
                    <a:pt x="236" y="45"/>
                  </a:cubicBezTo>
                  <a:cubicBezTo>
                    <a:pt x="225" y="72"/>
                    <a:pt x="215" y="99"/>
                    <a:pt x="205" y="126"/>
                  </a:cubicBezTo>
                  <a:cubicBezTo>
                    <a:pt x="201" y="136"/>
                    <a:pt x="194" y="142"/>
                    <a:pt x="185" y="145"/>
                  </a:cubicBezTo>
                  <a:cubicBezTo>
                    <a:pt x="139" y="162"/>
                    <a:pt x="94" y="179"/>
                    <a:pt x="49" y="196"/>
                  </a:cubicBezTo>
                  <a:cubicBezTo>
                    <a:pt x="31" y="202"/>
                    <a:pt x="13" y="194"/>
                    <a:pt x="6" y="177"/>
                  </a:cubicBezTo>
                  <a:cubicBezTo>
                    <a:pt x="0" y="160"/>
                    <a:pt x="8" y="142"/>
                    <a:pt x="27" y="135"/>
                  </a:cubicBezTo>
                  <a:cubicBezTo>
                    <a:pt x="64" y="121"/>
                    <a:pt x="102" y="107"/>
                    <a:pt x="140" y="94"/>
                  </a:cubicBezTo>
                  <a:cubicBezTo>
                    <a:pt x="147" y="91"/>
                    <a:pt x="151" y="87"/>
                    <a:pt x="154" y="79"/>
                  </a:cubicBezTo>
                  <a:cubicBezTo>
                    <a:pt x="163" y="53"/>
                    <a:pt x="173" y="28"/>
                    <a:pt x="18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8">
              <a:extLst>
                <a:ext uri="{FF2B5EF4-FFF2-40B4-BE49-F238E27FC236}">
                  <a16:creationId xmlns:a16="http://schemas.microsoft.com/office/drawing/2014/main" id="{684ED9EC-5876-B3A1-3040-2B5DD7745A3B}"/>
                </a:ext>
              </a:extLst>
            </p:cNvPr>
            <p:cNvSpPr>
              <a:spLocks/>
            </p:cNvSpPr>
            <p:nvPr/>
          </p:nvSpPr>
          <p:spPr bwMode="auto">
            <a:xfrm>
              <a:off x="9818281" y="1835088"/>
              <a:ext cx="398316" cy="495845"/>
            </a:xfrm>
            <a:custGeom>
              <a:avLst/>
              <a:gdLst>
                <a:gd name="T0" fmla="*/ 76 w 177"/>
                <a:gd name="T1" fmla="*/ 104 h 221"/>
                <a:gd name="T2" fmla="*/ 98 w 177"/>
                <a:gd name="T3" fmla="*/ 167 h 221"/>
                <a:gd name="T4" fmla="*/ 81 w 177"/>
                <a:gd name="T5" fmla="*/ 213 h 221"/>
                <a:gd name="T6" fmla="*/ 38 w 177"/>
                <a:gd name="T7" fmla="*/ 191 h 221"/>
                <a:gd name="T8" fmla="*/ 6 w 177"/>
                <a:gd name="T9" fmla="*/ 99 h 221"/>
                <a:gd name="T10" fmla="*/ 23 w 177"/>
                <a:gd name="T11" fmla="*/ 58 h 221"/>
                <a:gd name="T12" fmla="*/ 124 w 177"/>
                <a:gd name="T13" fmla="*/ 9 h 221"/>
                <a:gd name="T14" fmla="*/ 168 w 177"/>
                <a:gd name="T15" fmla="*/ 22 h 221"/>
                <a:gd name="T16" fmla="*/ 153 w 177"/>
                <a:gd name="T17" fmla="*/ 66 h 221"/>
                <a:gd name="T18" fmla="*/ 84 w 177"/>
                <a:gd name="T19" fmla="*/ 100 h 221"/>
                <a:gd name="T20" fmla="*/ 76 w 177"/>
                <a:gd name="T21" fmla="*/ 10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221">
                  <a:moveTo>
                    <a:pt x="76" y="104"/>
                  </a:moveTo>
                  <a:cubicBezTo>
                    <a:pt x="84" y="126"/>
                    <a:pt x="90" y="147"/>
                    <a:pt x="98" y="167"/>
                  </a:cubicBezTo>
                  <a:cubicBezTo>
                    <a:pt x="105" y="187"/>
                    <a:pt x="99" y="207"/>
                    <a:pt x="81" y="213"/>
                  </a:cubicBezTo>
                  <a:cubicBezTo>
                    <a:pt x="63" y="221"/>
                    <a:pt x="45" y="212"/>
                    <a:pt x="38" y="191"/>
                  </a:cubicBezTo>
                  <a:cubicBezTo>
                    <a:pt x="27" y="161"/>
                    <a:pt x="17" y="130"/>
                    <a:pt x="6" y="99"/>
                  </a:cubicBezTo>
                  <a:cubicBezTo>
                    <a:pt x="0" y="82"/>
                    <a:pt x="7" y="67"/>
                    <a:pt x="23" y="58"/>
                  </a:cubicBezTo>
                  <a:cubicBezTo>
                    <a:pt x="57" y="42"/>
                    <a:pt x="90" y="25"/>
                    <a:pt x="124" y="9"/>
                  </a:cubicBezTo>
                  <a:cubicBezTo>
                    <a:pt x="141" y="0"/>
                    <a:pt x="160" y="6"/>
                    <a:pt x="168" y="22"/>
                  </a:cubicBezTo>
                  <a:cubicBezTo>
                    <a:pt x="177" y="39"/>
                    <a:pt x="170" y="57"/>
                    <a:pt x="153" y="66"/>
                  </a:cubicBezTo>
                  <a:cubicBezTo>
                    <a:pt x="130" y="78"/>
                    <a:pt x="107" y="89"/>
                    <a:pt x="84" y="100"/>
                  </a:cubicBezTo>
                  <a:cubicBezTo>
                    <a:pt x="82" y="101"/>
                    <a:pt x="79" y="103"/>
                    <a:pt x="76" y="10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Shape 25">
              <a:extLst>
                <a:ext uri="{FF2B5EF4-FFF2-40B4-BE49-F238E27FC236}">
                  <a16:creationId xmlns:a16="http://schemas.microsoft.com/office/drawing/2014/main" id="{15580B31-DDB7-414C-B047-374BCA5306C1}"/>
                </a:ext>
              </a:extLst>
            </p:cNvPr>
            <p:cNvSpPr>
              <a:spLocks/>
            </p:cNvSpPr>
            <p:nvPr/>
          </p:nvSpPr>
          <p:spPr bwMode="auto">
            <a:xfrm>
              <a:off x="10375826" y="1945378"/>
              <a:ext cx="379486" cy="282159"/>
            </a:xfrm>
            <a:custGeom>
              <a:avLst/>
              <a:gdLst>
                <a:gd name="connsiteX0" fmla="*/ 24923 w 379486"/>
                <a:gd name="connsiteY0" fmla="*/ 0 h 282159"/>
                <a:gd name="connsiteX1" fmla="*/ 110276 w 379486"/>
                <a:gd name="connsiteY1" fmla="*/ 118913 h 282159"/>
                <a:gd name="connsiteX2" fmla="*/ 296706 w 379486"/>
                <a:gd name="connsiteY2" fmla="*/ 29168 h 282159"/>
                <a:gd name="connsiteX3" fmla="*/ 297156 w 379486"/>
                <a:gd name="connsiteY3" fmla="*/ 34297 h 282159"/>
                <a:gd name="connsiteX4" fmla="*/ 302313 w 379486"/>
                <a:gd name="connsiteY4" fmla="*/ 32920 h 282159"/>
                <a:gd name="connsiteX5" fmla="*/ 371899 w 379486"/>
                <a:gd name="connsiteY5" fmla="*/ 73238 h 282159"/>
                <a:gd name="connsiteX6" fmla="*/ 371898 w 379486"/>
                <a:gd name="connsiteY6" fmla="*/ 73238 h 282159"/>
                <a:gd name="connsiteX7" fmla="*/ 339038 w 379486"/>
                <a:gd name="connsiteY7" fmla="*/ 170735 h 282159"/>
                <a:gd name="connsiteX8" fmla="*/ 270858 w 379486"/>
                <a:gd name="connsiteY8" fmla="*/ 204540 h 282159"/>
                <a:gd name="connsiteX9" fmla="*/ 257925 w 379486"/>
                <a:gd name="connsiteY9" fmla="*/ 207995 h 282159"/>
                <a:gd name="connsiteX10" fmla="*/ 132738 w 379486"/>
                <a:gd name="connsiteY10" fmla="*/ 271481 h 282159"/>
                <a:gd name="connsiteX11" fmla="*/ 27169 w 379486"/>
                <a:gd name="connsiteY11" fmla="*/ 249045 h 282159"/>
                <a:gd name="connsiteX12" fmla="*/ 2461 w 379486"/>
                <a:gd name="connsiteY12" fmla="*/ 157055 h 282159"/>
                <a:gd name="connsiteX13" fmla="*/ 20431 w 379486"/>
                <a:gd name="connsiteY13" fmla="*/ 2244 h 282159"/>
                <a:gd name="connsiteX14" fmla="*/ 24923 w 379486"/>
                <a:gd name="connsiteY14" fmla="*/ 0 h 28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9486" h="282159">
                  <a:moveTo>
                    <a:pt x="24923" y="0"/>
                  </a:moveTo>
                  <a:cubicBezTo>
                    <a:pt x="54123" y="40386"/>
                    <a:pt x="81076" y="78528"/>
                    <a:pt x="110276" y="118913"/>
                  </a:cubicBezTo>
                  <a:cubicBezTo>
                    <a:pt x="173168" y="89746"/>
                    <a:pt x="231568" y="60579"/>
                    <a:pt x="296706" y="29168"/>
                  </a:cubicBezTo>
                  <a:lnTo>
                    <a:pt x="297156" y="34297"/>
                  </a:lnTo>
                  <a:lnTo>
                    <a:pt x="302313" y="32920"/>
                  </a:lnTo>
                  <a:cubicBezTo>
                    <a:pt x="330613" y="31215"/>
                    <a:pt x="358513" y="46240"/>
                    <a:pt x="371899" y="73238"/>
                  </a:cubicBezTo>
                  <a:lnTo>
                    <a:pt x="371898" y="73238"/>
                  </a:lnTo>
                  <a:cubicBezTo>
                    <a:pt x="389747" y="109235"/>
                    <a:pt x="375035" y="152886"/>
                    <a:pt x="339038" y="170735"/>
                  </a:cubicBezTo>
                  <a:lnTo>
                    <a:pt x="270858" y="204540"/>
                  </a:lnTo>
                  <a:lnTo>
                    <a:pt x="257925" y="207995"/>
                  </a:lnTo>
                  <a:lnTo>
                    <a:pt x="132738" y="271481"/>
                  </a:lnTo>
                  <a:cubicBezTo>
                    <a:pt x="94553" y="291674"/>
                    <a:pt x="54123" y="282700"/>
                    <a:pt x="27169" y="249045"/>
                  </a:cubicBezTo>
                  <a:cubicBezTo>
                    <a:pt x="2461" y="222121"/>
                    <a:pt x="-4277" y="192954"/>
                    <a:pt x="2461" y="157055"/>
                  </a:cubicBezTo>
                  <a:cubicBezTo>
                    <a:pt x="11446" y="105451"/>
                    <a:pt x="13692" y="53848"/>
                    <a:pt x="20431" y="2244"/>
                  </a:cubicBezTo>
                  <a:cubicBezTo>
                    <a:pt x="20431" y="0"/>
                    <a:pt x="22677" y="0"/>
                    <a:pt x="24923" y="0"/>
                  </a:cubicBezTo>
                  <a:close/>
                </a:path>
              </a:pathLst>
            </a:custGeom>
            <a:grpFill/>
            <a:ln>
              <a:noFill/>
            </a:ln>
          </p:spPr>
          <p:txBody>
            <a:bodyPr vert="horz" wrap="square" lIns="91440" tIns="45720" rIns="91440" bIns="45720" numCol="1" anchor="t" anchorCtr="0" compatLnSpc="1">
              <a:prstTxWarp prst="textNoShape">
                <a:avLst/>
              </a:prstTxWarp>
              <a:noAutofit/>
            </a:bodyPr>
            <a:lstStyle/>
            <a:p>
              <a:endParaRPr lang="en-US"/>
            </a:p>
          </p:txBody>
        </p:sp>
      </p:grpSp>
    </p:spTree>
    <p:extLst>
      <p:ext uri="{BB962C8B-B14F-4D97-AF65-F5344CB8AC3E}">
        <p14:creationId xmlns:p14="http://schemas.microsoft.com/office/powerpoint/2010/main" val="3728922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0A80B-2AFD-434F-E0BF-D7B4EC2C7CA1}"/>
              </a:ext>
            </a:extLst>
          </p:cNvPr>
          <p:cNvSpPr>
            <a:spLocks noGrp="1"/>
          </p:cNvSpPr>
          <p:nvPr>
            <p:ph type="title"/>
          </p:nvPr>
        </p:nvSpPr>
        <p:spPr>
          <a:xfrm>
            <a:off x="838200" y="453261"/>
            <a:ext cx="11203236" cy="1325563"/>
          </a:xfrm>
        </p:spPr>
        <p:txBody>
          <a:bodyPr>
            <a:noAutofit/>
          </a:bodyPr>
          <a:lstStyle/>
          <a:p>
            <a:r>
              <a:rPr lang="en-US" sz="3700"/>
              <a:t>Lifestyle intervention improves outcomes in children and adolescents with obesity or overweight</a:t>
            </a:r>
            <a:endParaRPr lang="en-CA" sz="3700"/>
          </a:p>
        </p:txBody>
      </p:sp>
      <p:sp>
        <p:nvSpPr>
          <p:cNvPr id="3" name="Text Placeholder 2">
            <a:extLst>
              <a:ext uri="{FF2B5EF4-FFF2-40B4-BE49-F238E27FC236}">
                <a16:creationId xmlns:a16="http://schemas.microsoft.com/office/drawing/2014/main" id="{E7CA0F3F-1E3D-82AF-A8EC-D74E2EBD6836}"/>
              </a:ext>
            </a:extLst>
          </p:cNvPr>
          <p:cNvSpPr>
            <a:spLocks noGrp="1"/>
          </p:cNvSpPr>
          <p:nvPr>
            <p:ph type="body" sz="quarter" idx="13"/>
          </p:nvPr>
        </p:nvSpPr>
        <p:spPr/>
        <p:txBody>
          <a:bodyPr/>
          <a:lstStyle/>
          <a:p>
            <a:pPr>
              <a:spcBef>
                <a:spcPts val="0"/>
              </a:spcBef>
              <a:spcAft>
                <a:spcPts val="0"/>
              </a:spcAft>
            </a:pPr>
            <a:r>
              <a:rPr lang="en-US" sz="1000" i="0"/>
              <a:t>BMI, body mass index; CI, confidence interval; LDL, low-density lipoprotein. </a:t>
            </a:r>
            <a:br>
              <a:rPr lang="en-US" sz="1000" i="0"/>
            </a:br>
            <a:r>
              <a:rPr lang="en-US" sz="1000" i="0"/>
              <a:t>Systematic review and meta-analysis of 38 studies conducted between 1975 and 2010.</a:t>
            </a:r>
          </a:p>
          <a:p>
            <a:pPr>
              <a:spcBef>
                <a:spcPts val="0"/>
              </a:spcBef>
              <a:spcAft>
                <a:spcPts val="0"/>
              </a:spcAft>
            </a:pPr>
            <a:r>
              <a:rPr lang="en-US" sz="1000" i="0"/>
              <a:t>1. Ho M et al. Pediatrics 2012;130:e1647–1671.</a:t>
            </a:r>
          </a:p>
        </p:txBody>
      </p:sp>
      <p:sp>
        <p:nvSpPr>
          <p:cNvPr id="4" name="Rectangle 3">
            <a:extLst>
              <a:ext uri="{FF2B5EF4-FFF2-40B4-BE49-F238E27FC236}">
                <a16:creationId xmlns:a16="http://schemas.microsoft.com/office/drawing/2014/main" id="{1BF0D768-A87F-B35F-62B8-D01030BF0893}"/>
              </a:ext>
            </a:extLst>
          </p:cNvPr>
          <p:cNvSpPr/>
          <p:nvPr/>
        </p:nvSpPr>
        <p:spPr>
          <a:xfrm>
            <a:off x="647699" y="3179551"/>
            <a:ext cx="10993105" cy="25604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5" name="TextBox 4">
            <a:extLst>
              <a:ext uri="{FF2B5EF4-FFF2-40B4-BE49-F238E27FC236}">
                <a16:creationId xmlns:a16="http://schemas.microsoft.com/office/drawing/2014/main" id="{8686335E-46FB-B9CE-4B9F-53FC3CF8B676}"/>
              </a:ext>
            </a:extLst>
          </p:cNvPr>
          <p:cNvSpPr txBox="1"/>
          <p:nvPr/>
        </p:nvSpPr>
        <p:spPr>
          <a:xfrm>
            <a:off x="647699" y="3179550"/>
            <a:ext cx="10972802" cy="379656"/>
          </a:xfrm>
          <a:prstGeom prst="rect">
            <a:avLst/>
          </a:prstGeom>
          <a:solidFill>
            <a:schemeClr val="bg1">
              <a:lumMod val="50000"/>
            </a:schemeClr>
          </a:solidFill>
          <a:ln>
            <a:noFill/>
          </a:ln>
          <a:effectLst/>
        </p:spPr>
        <p:txBody>
          <a:bodyPr wrap="square" rtlCol="0">
            <a:spAutoFit/>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r>
              <a:rPr kumimoji="0" lang="en-US" sz="1867" b="1" i="0" u="none" strike="noStrike" kern="1200" cap="none" spc="0" normalizeH="0" baseline="0" noProof="0">
                <a:ln>
                  <a:noFill/>
                </a:ln>
                <a:solidFill>
                  <a:srgbClr val="FFFFFF"/>
                </a:solidFill>
                <a:effectLst/>
                <a:uLnTx/>
                <a:uFillTx/>
                <a:ea typeface="+mn-ea"/>
                <a:cs typeface="+mn-cs"/>
              </a:rPr>
              <a:t>Changes with diet and exercise</a:t>
            </a:r>
            <a:endParaRPr kumimoji="0" lang="en-US" sz="1867" b="1" i="0" u="none" strike="noStrike" kern="1200" cap="none" spc="0" normalizeH="0" baseline="30000" noProof="0">
              <a:ln>
                <a:noFill/>
              </a:ln>
              <a:solidFill>
                <a:srgbClr val="FFFFFF"/>
              </a:solidFill>
              <a:effectLst/>
              <a:uLnTx/>
              <a:uFillTx/>
              <a:ea typeface="+mn-ea"/>
              <a:cs typeface="+mn-cs"/>
            </a:endParaRPr>
          </a:p>
        </p:txBody>
      </p:sp>
      <p:grpSp>
        <p:nvGrpSpPr>
          <p:cNvPr id="6" name="Group 5">
            <a:extLst>
              <a:ext uri="{FF2B5EF4-FFF2-40B4-BE49-F238E27FC236}">
                <a16:creationId xmlns:a16="http://schemas.microsoft.com/office/drawing/2014/main" id="{5A91DE9C-FAA6-DDE7-9850-BA179B5E06D0}"/>
              </a:ext>
            </a:extLst>
          </p:cNvPr>
          <p:cNvGrpSpPr/>
          <p:nvPr/>
        </p:nvGrpSpPr>
        <p:grpSpPr>
          <a:xfrm>
            <a:off x="932688" y="3848896"/>
            <a:ext cx="10771632" cy="1985551"/>
            <a:chOff x="304800" y="2682787"/>
            <a:chExt cx="10001278" cy="1489163"/>
          </a:xfrm>
        </p:grpSpPr>
        <p:sp>
          <p:nvSpPr>
            <p:cNvPr id="7" name="Down Arrow 5">
              <a:extLst>
                <a:ext uri="{FF2B5EF4-FFF2-40B4-BE49-F238E27FC236}">
                  <a16:creationId xmlns:a16="http://schemas.microsoft.com/office/drawing/2014/main" id="{3AF4C0BC-B603-B25A-EC4E-49B78A981CBF}"/>
                </a:ext>
              </a:extLst>
            </p:cNvPr>
            <p:cNvSpPr/>
            <p:nvPr/>
          </p:nvSpPr>
          <p:spPr>
            <a:xfrm>
              <a:off x="304800" y="2682787"/>
              <a:ext cx="692821" cy="1056283"/>
            </a:xfrm>
            <a:prstGeom prst="downArrow">
              <a:avLst/>
            </a:prstGeom>
            <a:solidFill>
              <a:schemeClr val="tx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FFFFFF"/>
                </a:solidFill>
                <a:effectLst/>
                <a:uLnTx/>
                <a:uFillTx/>
                <a:latin typeface="Apis For Office"/>
                <a:ea typeface="+mn-ea"/>
                <a:cs typeface="+mn-cs"/>
              </a:endParaRPr>
            </a:p>
          </p:txBody>
        </p:sp>
        <p:sp>
          <p:nvSpPr>
            <p:cNvPr id="8" name="Down Arrow 10">
              <a:extLst>
                <a:ext uri="{FF2B5EF4-FFF2-40B4-BE49-F238E27FC236}">
                  <a16:creationId xmlns:a16="http://schemas.microsoft.com/office/drawing/2014/main" id="{AB9760F2-8CE4-D7A5-7DF6-19372293B3C6}"/>
                </a:ext>
              </a:extLst>
            </p:cNvPr>
            <p:cNvSpPr/>
            <p:nvPr/>
          </p:nvSpPr>
          <p:spPr>
            <a:xfrm>
              <a:off x="2628474" y="2687158"/>
              <a:ext cx="692821" cy="1056283"/>
            </a:xfrm>
            <a:prstGeom prst="downArrow">
              <a:avLst/>
            </a:prstGeom>
            <a:solidFill>
              <a:schemeClr val="tx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FFFFFF"/>
                </a:solidFill>
                <a:effectLst/>
                <a:uLnTx/>
                <a:uFillTx/>
                <a:latin typeface="Apis For Office"/>
                <a:ea typeface="+mn-ea"/>
                <a:cs typeface="+mn-cs"/>
              </a:endParaRPr>
            </a:p>
          </p:txBody>
        </p:sp>
        <p:sp>
          <p:nvSpPr>
            <p:cNvPr id="9" name="Down Arrow 12">
              <a:extLst>
                <a:ext uri="{FF2B5EF4-FFF2-40B4-BE49-F238E27FC236}">
                  <a16:creationId xmlns:a16="http://schemas.microsoft.com/office/drawing/2014/main" id="{DD2C43EA-250D-9DF4-387F-D678554CD849}"/>
                </a:ext>
              </a:extLst>
            </p:cNvPr>
            <p:cNvSpPr/>
            <p:nvPr/>
          </p:nvSpPr>
          <p:spPr>
            <a:xfrm>
              <a:off x="4832724" y="2687158"/>
              <a:ext cx="692821" cy="1056283"/>
            </a:xfrm>
            <a:prstGeom prst="downArrow">
              <a:avLst/>
            </a:prstGeom>
            <a:solidFill>
              <a:schemeClr val="tx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FFFFFF"/>
                </a:solidFill>
                <a:effectLst/>
                <a:uLnTx/>
                <a:uFillTx/>
                <a:latin typeface="Apis For Office"/>
                <a:ea typeface="+mn-ea"/>
                <a:cs typeface="+mn-cs"/>
              </a:endParaRPr>
            </a:p>
          </p:txBody>
        </p:sp>
        <p:sp>
          <p:nvSpPr>
            <p:cNvPr id="10" name="Rectangle 9">
              <a:extLst>
                <a:ext uri="{FF2B5EF4-FFF2-40B4-BE49-F238E27FC236}">
                  <a16:creationId xmlns:a16="http://schemas.microsoft.com/office/drawing/2014/main" id="{1E483D3C-8111-FA62-D697-E4986D3DB793}"/>
                </a:ext>
              </a:extLst>
            </p:cNvPr>
            <p:cNvSpPr/>
            <p:nvPr/>
          </p:nvSpPr>
          <p:spPr>
            <a:xfrm>
              <a:off x="886175" y="2687158"/>
              <a:ext cx="1833758" cy="1005840"/>
            </a:xfrm>
            <a:prstGeom prst="rect">
              <a:avLst/>
            </a:prstGeom>
          </p:spPr>
          <p:txBody>
            <a:bodyPr wrap="square">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ea typeface="+mn-ea"/>
                  <a:cs typeface="+mn-cs"/>
                </a:rPr>
                <a:t>BMI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ea typeface="+mn-ea"/>
                  <a:cs typeface="+mn-cs"/>
                </a:rPr>
                <a:t>−1.25 kg/m</a:t>
              </a:r>
              <a:r>
                <a:rPr kumimoji="0" lang="en-US" sz="1400" b="0" i="0" u="none" strike="noStrike" kern="1200" cap="none" spc="0" normalizeH="0" baseline="30000" noProof="0">
                  <a:ln>
                    <a:noFill/>
                  </a:ln>
                  <a:effectLst/>
                  <a:uLnTx/>
                  <a:uFillTx/>
                  <a:ea typeface="+mn-ea"/>
                  <a:cs typeface="+mn-cs"/>
                </a:rPr>
                <a:t>2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ea typeface="+mn-ea"/>
                  <a:cs typeface="+mn-cs"/>
                </a:rPr>
                <a:t>(95% CI −2.18; −0.32)</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ea typeface="+mn-ea"/>
                  <a:cs typeface="+mn-cs"/>
                </a:rPr>
                <a:t>vs no treatment </a:t>
              </a:r>
            </a:p>
          </p:txBody>
        </p:sp>
        <p:sp>
          <p:nvSpPr>
            <p:cNvPr id="11" name="Rectangle 10">
              <a:extLst>
                <a:ext uri="{FF2B5EF4-FFF2-40B4-BE49-F238E27FC236}">
                  <a16:creationId xmlns:a16="http://schemas.microsoft.com/office/drawing/2014/main" id="{797CD5B7-19C1-19E7-454F-8A29A62AE230}"/>
                </a:ext>
              </a:extLst>
            </p:cNvPr>
            <p:cNvSpPr/>
            <p:nvPr/>
          </p:nvSpPr>
          <p:spPr>
            <a:xfrm>
              <a:off x="3271531" y="2687158"/>
              <a:ext cx="1789564" cy="1005840"/>
            </a:xfrm>
            <a:prstGeom prst="rect">
              <a:avLst/>
            </a:prstGeom>
          </p:spPr>
          <p:txBody>
            <a:bodyPr wrap="square">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ea typeface="+mn-ea"/>
                  <a:cs typeface="+mn-cs"/>
                </a:rPr>
                <a:t>LDL</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ea typeface="+mn-ea"/>
                  <a:cs typeface="+mn-cs"/>
                </a:rPr>
                <a:t>−5.4 mg/dL</a:t>
              </a:r>
              <a:br>
                <a:rPr kumimoji="0" lang="en-US" sz="1400" b="0" i="0" u="none" strike="noStrike" kern="1200" cap="none" spc="0" normalizeH="0" baseline="0" noProof="0">
                  <a:ln>
                    <a:noFill/>
                  </a:ln>
                  <a:effectLst/>
                  <a:uLnTx/>
                  <a:uFillTx/>
                  <a:ea typeface="+mn-ea"/>
                  <a:cs typeface="+mn-cs"/>
                </a:rPr>
              </a:br>
              <a:r>
                <a:rPr kumimoji="0" lang="en-US" sz="1400" b="0" i="0" u="none" strike="noStrike" kern="1200" cap="none" spc="0" normalizeH="0" baseline="0" noProof="0">
                  <a:ln>
                    <a:noFill/>
                  </a:ln>
                  <a:effectLst/>
                  <a:uLnTx/>
                  <a:uFillTx/>
                  <a:ea typeface="+mn-ea"/>
                  <a:cs typeface="+mn-cs"/>
                </a:rPr>
                <a:t>(95% CI −8.1; −0.27)</a:t>
              </a:r>
              <a:r>
                <a:rPr kumimoji="0" lang="en-US" sz="1400" b="0" i="0" u="none" strike="noStrike" kern="1200" cap="none" spc="0" normalizeH="0" baseline="30000" noProof="0">
                  <a:ln>
                    <a:noFill/>
                  </a:ln>
                  <a:effectLst/>
                  <a:uLnTx/>
                  <a:uFillTx/>
                  <a:ea typeface="+mn-ea"/>
                  <a:cs typeface="+mn-cs"/>
                </a:rPr>
                <a:t>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ea typeface="+mn-ea"/>
                  <a:cs typeface="+mn-cs"/>
                </a:rPr>
                <a:t>vs baseline</a:t>
              </a:r>
              <a:endParaRPr kumimoji="0" lang="en-US" sz="1600" b="0" i="0" u="none" strike="noStrike" kern="1200" cap="none" spc="0" normalizeH="0" baseline="0" noProof="0">
                <a:ln>
                  <a:noFill/>
                </a:ln>
                <a:effectLst/>
                <a:uLnTx/>
                <a:uFillTx/>
                <a:ea typeface="+mn-ea"/>
                <a:cs typeface="+mn-cs"/>
              </a:endParaRPr>
            </a:p>
          </p:txBody>
        </p:sp>
        <p:sp>
          <p:nvSpPr>
            <p:cNvPr id="12" name="Rectangle 11">
              <a:extLst>
                <a:ext uri="{FF2B5EF4-FFF2-40B4-BE49-F238E27FC236}">
                  <a16:creationId xmlns:a16="http://schemas.microsoft.com/office/drawing/2014/main" id="{58BDD7B7-5328-0BC1-90DE-2B026434FC6D}"/>
                </a:ext>
              </a:extLst>
            </p:cNvPr>
            <p:cNvSpPr/>
            <p:nvPr/>
          </p:nvSpPr>
          <p:spPr>
            <a:xfrm>
              <a:off x="5414908" y="2687158"/>
              <a:ext cx="1860125" cy="1005840"/>
            </a:xfrm>
            <a:prstGeom prst="rect">
              <a:avLst/>
            </a:prstGeom>
          </p:spPr>
          <p:txBody>
            <a:bodyPr wrap="square">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ea typeface="+mn-ea"/>
                  <a:cs typeface="+mn-cs"/>
                </a:rPr>
                <a:t>Triglycerides</a:t>
              </a:r>
              <a:br>
                <a:rPr kumimoji="0" lang="en-US" sz="1800" b="1" i="0" u="none" strike="noStrike" kern="1200" cap="none" spc="0" normalizeH="0" baseline="0" noProof="0">
                  <a:ln>
                    <a:noFill/>
                  </a:ln>
                  <a:effectLst/>
                  <a:uLnTx/>
                  <a:uFillTx/>
                  <a:ea typeface="+mn-ea"/>
                  <a:cs typeface="+mn-cs"/>
                </a:rPr>
              </a:br>
              <a:r>
                <a:rPr kumimoji="0" lang="en-US" sz="1400" b="0" i="0" u="none" strike="noStrike" kern="1200" cap="none" spc="0" normalizeH="0" baseline="0" noProof="0">
                  <a:ln>
                    <a:noFill/>
                  </a:ln>
                  <a:effectLst/>
                  <a:uLnTx/>
                  <a:uFillTx/>
                  <a:ea typeface="+mn-ea"/>
                  <a:cs typeface="+mn-cs"/>
                </a:rPr>
                <a:t>−2.7 mg/dL</a:t>
              </a:r>
              <a:br>
                <a:rPr kumimoji="0" lang="en-US" sz="1400" b="0" i="0" u="none" strike="noStrike" kern="1200" cap="none" spc="0" normalizeH="0" baseline="0" noProof="0">
                  <a:ln>
                    <a:noFill/>
                  </a:ln>
                  <a:effectLst/>
                  <a:uLnTx/>
                  <a:uFillTx/>
                  <a:ea typeface="+mn-ea"/>
                  <a:cs typeface="+mn-cs"/>
                </a:rPr>
              </a:br>
              <a:r>
                <a:rPr kumimoji="0" lang="en-US" sz="1400" b="0" i="0" u="none" strike="noStrike" kern="1200" cap="none" spc="0" normalizeH="0" baseline="0" noProof="0">
                  <a:ln>
                    <a:noFill/>
                  </a:ln>
                  <a:effectLst/>
                  <a:uLnTx/>
                  <a:uFillTx/>
                  <a:ea typeface="+mn-ea"/>
                  <a:cs typeface="+mn-cs"/>
                </a:rPr>
                <a:t>(95% CI −4.3; −1.3)</a:t>
              </a:r>
              <a:r>
                <a:rPr kumimoji="0" lang="en-US" sz="1400" b="0" i="0" u="none" strike="noStrike" kern="1200" cap="none" spc="0" normalizeH="0" baseline="30000" noProof="0">
                  <a:ln>
                    <a:noFill/>
                  </a:ln>
                  <a:effectLst/>
                  <a:uLnTx/>
                  <a:uFillTx/>
                  <a:ea typeface="+mn-ea"/>
                  <a:cs typeface="+mn-cs"/>
                </a:rPr>
                <a:t>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ea typeface="+mn-ea"/>
                  <a:cs typeface="+mn-cs"/>
                </a:rPr>
                <a:t>vs baseline</a:t>
              </a:r>
            </a:p>
          </p:txBody>
        </p:sp>
        <p:sp>
          <p:nvSpPr>
            <p:cNvPr id="13" name="Down Arrow 16">
              <a:extLst>
                <a:ext uri="{FF2B5EF4-FFF2-40B4-BE49-F238E27FC236}">
                  <a16:creationId xmlns:a16="http://schemas.microsoft.com/office/drawing/2014/main" id="{B3A13F38-77CA-CEA8-9B04-B0BCAB47A109}"/>
                </a:ext>
              </a:extLst>
            </p:cNvPr>
            <p:cNvSpPr/>
            <p:nvPr/>
          </p:nvSpPr>
          <p:spPr>
            <a:xfrm>
              <a:off x="7036974" y="2687158"/>
              <a:ext cx="692821" cy="1056283"/>
            </a:xfrm>
            <a:prstGeom prst="downArrow">
              <a:avLst/>
            </a:prstGeom>
            <a:solidFill>
              <a:schemeClr val="tx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FFFFFF"/>
                </a:solidFill>
                <a:effectLst/>
                <a:uLnTx/>
                <a:uFillTx/>
                <a:latin typeface="Apis For Office"/>
                <a:ea typeface="+mn-ea"/>
                <a:cs typeface="+mn-cs"/>
              </a:endParaRPr>
            </a:p>
          </p:txBody>
        </p:sp>
        <p:sp>
          <p:nvSpPr>
            <p:cNvPr id="14" name="Rectangle 13">
              <a:extLst>
                <a:ext uri="{FF2B5EF4-FFF2-40B4-BE49-F238E27FC236}">
                  <a16:creationId xmlns:a16="http://schemas.microsoft.com/office/drawing/2014/main" id="{B2448B1F-D56C-C3DF-473D-9426AD8EA4A4}"/>
                </a:ext>
              </a:extLst>
            </p:cNvPr>
            <p:cNvSpPr/>
            <p:nvPr/>
          </p:nvSpPr>
          <p:spPr>
            <a:xfrm>
              <a:off x="7570296" y="2687158"/>
              <a:ext cx="2735782" cy="1484792"/>
            </a:xfrm>
            <a:prstGeom prst="rect">
              <a:avLst/>
            </a:prstGeom>
          </p:spPr>
          <p:txBody>
            <a:bodyPr wrap="square">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ea typeface="+mn-ea"/>
                  <a:cs typeface="+mn-cs"/>
                </a:rPr>
                <a:t>Fasting plasma </a:t>
              </a:r>
              <a:r>
                <a:rPr lang="en-US" b="1"/>
                <a:t>g</a:t>
              </a:r>
              <a:r>
                <a:rPr kumimoji="0" lang="en-US" sz="1800" b="1" i="0" u="none" strike="noStrike" kern="1200" cap="none" spc="0" normalizeH="0" baseline="0" noProof="0" err="1">
                  <a:ln>
                    <a:noFill/>
                  </a:ln>
                  <a:effectLst/>
                  <a:uLnTx/>
                  <a:uFillTx/>
                  <a:ea typeface="+mn-ea"/>
                  <a:cs typeface="+mn-cs"/>
                </a:rPr>
                <a:t>lucose</a:t>
              </a:r>
              <a:br>
                <a:rPr kumimoji="0" lang="en-US" sz="1800" b="1" i="0" u="none" strike="noStrike" kern="1200" cap="none" spc="0" normalizeH="0" baseline="0" noProof="0">
                  <a:ln>
                    <a:noFill/>
                  </a:ln>
                  <a:effectLst/>
                  <a:uLnTx/>
                  <a:uFillTx/>
                  <a:ea typeface="+mn-ea"/>
                  <a:cs typeface="+mn-cs"/>
                </a:rPr>
              </a:br>
              <a:r>
                <a:rPr kumimoji="0" lang="en-US" sz="1400" b="0" i="0" u="none" strike="noStrike" kern="1200" cap="none" spc="0" normalizeH="0" baseline="0" noProof="0">
                  <a:ln>
                    <a:noFill/>
                  </a:ln>
                  <a:effectLst/>
                  <a:uLnTx/>
                  <a:uFillTx/>
                  <a:ea typeface="+mn-ea"/>
                  <a:cs typeface="+mn-cs"/>
                </a:rPr>
                <a:t>-1.0 x 10</a:t>
              </a:r>
              <a:r>
                <a:rPr kumimoji="0" lang="en-US" sz="1400" b="0" i="0" u="none" strike="noStrike" kern="1200" cap="none" spc="0" normalizeH="0" baseline="30000" noProof="0">
                  <a:ln>
                    <a:noFill/>
                  </a:ln>
                  <a:effectLst/>
                  <a:uLnTx/>
                  <a:uFillTx/>
                  <a:ea typeface="+mn-ea"/>
                  <a:cs typeface="+mn-cs"/>
                </a:rPr>
                <a:t>-6</a:t>
              </a:r>
              <a:r>
                <a:rPr kumimoji="0" lang="en-US" sz="1400" b="0" i="0" u="none" strike="noStrike" kern="1200" cap="none" spc="0" normalizeH="0" baseline="0" noProof="0">
                  <a:ln>
                    <a:noFill/>
                  </a:ln>
                  <a:effectLst/>
                  <a:uLnTx/>
                  <a:uFillTx/>
                  <a:ea typeface="+mn-ea"/>
                  <a:cs typeface="+mn-cs"/>
                </a:rPr>
                <a:t> mg/dL</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ea typeface="+mn-ea"/>
                  <a:cs typeface="+mn-cs"/>
                </a:rPr>
                <a:t>(95% CI 5.0; 4.38)</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ea typeface="+mn-ea"/>
                  <a:cs typeface="+mn-cs"/>
                </a:rPr>
                <a:t>vs baseline</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effectLst/>
                <a:uLnTx/>
                <a:uFillTx/>
                <a:ea typeface="+mn-ea"/>
                <a:cs typeface="+mn-cs"/>
              </a:endParaRPr>
            </a:p>
          </p:txBody>
        </p:sp>
      </p:grpSp>
      <p:sp>
        <p:nvSpPr>
          <p:cNvPr id="15" name="Rectangle 14">
            <a:extLst>
              <a:ext uri="{FF2B5EF4-FFF2-40B4-BE49-F238E27FC236}">
                <a16:creationId xmlns:a16="http://schemas.microsoft.com/office/drawing/2014/main" id="{08FC7DCC-CDD3-B1B9-E441-AAEA266872B9}"/>
              </a:ext>
            </a:extLst>
          </p:cNvPr>
          <p:cNvSpPr/>
          <p:nvPr/>
        </p:nvSpPr>
        <p:spPr>
          <a:xfrm>
            <a:off x="647699" y="1946328"/>
            <a:ext cx="10972802" cy="1263965"/>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16" name="Content Placeholder 1">
            <a:extLst>
              <a:ext uri="{FF2B5EF4-FFF2-40B4-BE49-F238E27FC236}">
                <a16:creationId xmlns:a16="http://schemas.microsoft.com/office/drawing/2014/main" id="{C516C364-8408-36AD-43CE-8DCD427F5E86}"/>
              </a:ext>
            </a:extLst>
          </p:cNvPr>
          <p:cNvSpPr txBox="1">
            <a:spLocks/>
          </p:cNvSpPr>
          <p:nvPr/>
        </p:nvSpPr>
        <p:spPr bwMode="auto">
          <a:xfrm>
            <a:off x="1974554" y="2070616"/>
            <a:ext cx="8242892" cy="992394"/>
          </a:xfrm>
          <a:prstGeom prst="rect">
            <a:avLst/>
          </a:prstGeom>
          <a:solidFill>
            <a:schemeClr val="accent1">
              <a:alpha val="0"/>
            </a:schemeClr>
          </a:solidFill>
          <a:ln/>
        </p:spPr>
        <p:txBody>
          <a:bodyPr vert="horz" wrap="square" lIns="0" tIns="0" rIns="0" bIns="0" rtlCol="0" anchor="t" anchorCtr="0">
            <a:noAutofit/>
          </a:bodyPr>
          <a:lstStyle>
            <a:lvl1pPr marL="137157" indent="-137157" algn="l" defTabSz="914377" rtl="0" eaLnBrk="1" latinLnBrk="0" hangingPunct="1">
              <a:lnSpc>
                <a:spcPct val="100000"/>
              </a:lnSpc>
              <a:spcBef>
                <a:spcPct val="0"/>
              </a:spcBef>
              <a:spcAft>
                <a:spcPts val="600"/>
              </a:spcAft>
              <a:buClr>
                <a:srgbClr val="009FDA"/>
              </a:buClr>
              <a:buSzPct val="100000"/>
              <a:buFont typeface="Arial" panose="020B0604020202020204" pitchFamily="34" charset="0"/>
              <a:buChar char="•"/>
              <a:defRPr kumimoji="0" sz="1351" b="0" i="0" u="none" kern="1200" baseline="0">
                <a:solidFill>
                  <a:srgbClr val="001965"/>
                </a:solidFill>
                <a:latin typeface="Verdana" panose="020B0604030504040204" pitchFamily="34" charset="0"/>
                <a:ea typeface="+mn-ea"/>
                <a:cs typeface="+mn-cs"/>
              </a:defRPr>
            </a:lvl1pPr>
            <a:lvl2pPr marL="274313" indent="-137173" algn="l" defTabSz="914377" rtl="0" eaLnBrk="1" latinLnBrk="0" hangingPunct="1">
              <a:lnSpc>
                <a:spcPct val="100000"/>
              </a:lnSpc>
              <a:spcBef>
                <a:spcPct val="0"/>
              </a:spcBef>
              <a:spcAft>
                <a:spcPts val="600"/>
              </a:spcAft>
              <a:buClr>
                <a:srgbClr val="001965"/>
              </a:buClr>
              <a:buSzPct val="100000"/>
              <a:buFont typeface="Arial" panose="020B0604020202020204" pitchFamily="34" charset="0"/>
              <a:buChar char="•"/>
              <a:defRPr kumimoji="0" sz="1200" b="0" i="0" u="none" kern="1200" baseline="0">
                <a:solidFill>
                  <a:srgbClr val="001965"/>
                </a:solidFill>
                <a:latin typeface="Verdana" panose="020B0604030504040204" pitchFamily="34" charset="0"/>
                <a:ea typeface="+mn-ea"/>
                <a:cs typeface="+mn-cs"/>
              </a:defRPr>
            </a:lvl2pPr>
            <a:lvl3pPr marL="411470" indent="-137173" algn="l" defTabSz="914377" rtl="0" eaLnBrk="1" latinLnBrk="0" hangingPunct="1">
              <a:lnSpc>
                <a:spcPct val="100000"/>
              </a:lnSpc>
              <a:spcBef>
                <a:spcPct val="0"/>
              </a:spcBef>
              <a:spcAft>
                <a:spcPts val="600"/>
              </a:spcAft>
              <a:buClr>
                <a:srgbClr val="009FDA"/>
              </a:buClr>
              <a:buSzPct val="100000"/>
              <a:buFont typeface="Verdana" pitchFamily="34" charset="0"/>
              <a:buChar char="‒"/>
              <a:defRPr kumimoji="0" sz="1051" b="0" i="0" u="none" kern="1200" baseline="0">
                <a:solidFill>
                  <a:srgbClr val="001965"/>
                </a:solidFill>
                <a:latin typeface="Verdana" panose="020B0604030504040204" pitchFamily="34" charset="0"/>
                <a:ea typeface="+mn-ea"/>
                <a:cs typeface="+mn-cs"/>
              </a:defRPr>
            </a:lvl3pPr>
            <a:lvl4pPr marL="548626" indent="-137173" algn="l" defTabSz="914377" rtl="0" eaLnBrk="1" latinLnBrk="0" hangingPunct="1">
              <a:lnSpc>
                <a:spcPct val="100000"/>
              </a:lnSpc>
              <a:spcBef>
                <a:spcPct val="0"/>
              </a:spcBef>
              <a:spcAft>
                <a:spcPts val="600"/>
              </a:spcAft>
              <a:buClr>
                <a:srgbClr val="001965"/>
              </a:buClr>
              <a:buSzPct val="100000"/>
              <a:buFont typeface="Arial" panose="020B0604020202020204" pitchFamily="34" charset="0"/>
              <a:buChar char="•"/>
              <a:defRPr kumimoji="0" sz="900" b="0" i="0" u="none" kern="1200" baseline="0">
                <a:solidFill>
                  <a:srgbClr val="001965"/>
                </a:solidFill>
                <a:latin typeface="Verdana" panose="020B0604030504040204" pitchFamily="34" charset="0"/>
                <a:ea typeface="+mn-ea"/>
                <a:cs typeface="+mn-cs"/>
              </a:defRPr>
            </a:lvl4pPr>
            <a:lvl5pPr marL="685783" indent="-137173" algn="l" defTabSz="914377" rtl="0" eaLnBrk="1" latinLnBrk="0" hangingPunct="1">
              <a:lnSpc>
                <a:spcPct val="100000"/>
              </a:lnSpc>
              <a:spcBef>
                <a:spcPct val="0"/>
              </a:spcBef>
              <a:spcAft>
                <a:spcPts val="600"/>
              </a:spcAft>
              <a:buClr>
                <a:srgbClr val="009FDA"/>
              </a:buClr>
              <a:buSzPct val="100000"/>
              <a:buFont typeface="Arial" panose="020B0604020202020204" pitchFamily="34" charset="0"/>
              <a:buChar char="•"/>
              <a:defRPr kumimoji="0" sz="825" b="0" i="0" u="none" kern="1200" baseline="0">
                <a:solidFill>
                  <a:srgbClr val="001965"/>
                </a:solidFill>
                <a:latin typeface="Verdana" panose="020B0604030504040204" pitchFamily="34"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1219139" rtl="0" eaLnBrk="1" fontAlgn="auto" latinLnBrk="0" hangingPunct="1">
              <a:lnSpc>
                <a:spcPct val="100000"/>
              </a:lnSpc>
              <a:spcBef>
                <a:spcPct val="0"/>
              </a:spcBef>
              <a:spcAft>
                <a:spcPts val="0"/>
              </a:spcAft>
              <a:buClr>
                <a:srgbClr val="009FDA"/>
              </a:buClr>
              <a:buSzPct val="100000"/>
              <a:buFont typeface="Arial" panose="020B0604020202020204" pitchFamily="34" charset="0"/>
              <a:buNone/>
              <a:tabLst/>
              <a:defRPr/>
            </a:pPr>
            <a:r>
              <a:rPr kumimoji="0" lang="en-US" sz="2000" b="1" i="0" u="none" strike="noStrike" kern="1200" cap="none" spc="0" normalizeH="0" baseline="0" noProof="0">
                <a:ln>
                  <a:noFill/>
                </a:ln>
                <a:solidFill>
                  <a:srgbClr val="FFFFFF"/>
                </a:solidFill>
                <a:effectLst/>
                <a:uLnTx/>
                <a:uFillTx/>
                <a:latin typeface="+mn-lt"/>
                <a:ea typeface="+mn-ea"/>
                <a:cs typeface="+mn-cs"/>
              </a:rPr>
              <a:t>Effect of lifestyle intervention alone </a:t>
            </a:r>
            <a:r>
              <a:rPr kumimoji="0" lang="en-US" sz="2000" b="0" i="0" u="none" strike="noStrike" kern="1200" cap="none" spc="0" normalizeH="0" baseline="0" noProof="0">
                <a:ln>
                  <a:noFill/>
                </a:ln>
                <a:solidFill>
                  <a:srgbClr val="FFFFFF"/>
                </a:solidFill>
                <a:effectLst/>
                <a:uLnTx/>
                <a:uFillTx/>
                <a:latin typeface="+mn-lt"/>
                <a:ea typeface="+mn-ea"/>
                <a:cs typeface="+mn-cs"/>
              </a:rPr>
              <a:t>(diet and exercise) </a:t>
            </a:r>
          </a:p>
          <a:p>
            <a:pPr marL="0" marR="0" lvl="0" indent="0" algn="ctr" defTabSz="1219139" rtl="0" eaLnBrk="1" fontAlgn="auto" latinLnBrk="0" hangingPunct="1">
              <a:lnSpc>
                <a:spcPct val="100000"/>
              </a:lnSpc>
              <a:spcBef>
                <a:spcPct val="0"/>
              </a:spcBef>
              <a:spcAft>
                <a:spcPts val="0"/>
              </a:spcAft>
              <a:buClr>
                <a:srgbClr val="009FDA"/>
              </a:buClr>
              <a:buSzPct val="100000"/>
              <a:buFont typeface="Arial" panose="020B0604020202020204" pitchFamily="34" charset="0"/>
              <a:buNone/>
              <a:tabLst/>
              <a:defRPr/>
            </a:pPr>
            <a:r>
              <a:rPr kumimoji="0" lang="en-US" sz="2000" b="1" i="0" u="none" strike="noStrike" kern="1200" cap="none" spc="0" normalizeH="0" baseline="0" noProof="0">
                <a:ln>
                  <a:noFill/>
                </a:ln>
                <a:solidFill>
                  <a:srgbClr val="FFFFFF"/>
                </a:solidFill>
                <a:effectLst/>
                <a:uLnTx/>
                <a:uFillTx/>
                <a:latin typeface="+mn-lt"/>
                <a:ea typeface="+mn-ea"/>
                <a:cs typeface="+mn-cs"/>
              </a:rPr>
              <a:t>vs control </a:t>
            </a:r>
            <a:r>
              <a:rPr kumimoji="0" lang="en-US" sz="2000" b="0" i="0" u="none" strike="noStrike" kern="1200" cap="none" spc="0" normalizeH="0" baseline="0" noProof="0">
                <a:ln>
                  <a:noFill/>
                </a:ln>
                <a:solidFill>
                  <a:srgbClr val="FFFFFF"/>
                </a:solidFill>
                <a:effectLst/>
                <a:uLnTx/>
                <a:uFillTx/>
                <a:latin typeface="+mn-lt"/>
                <a:ea typeface="+mn-ea"/>
                <a:cs typeface="+mn-cs"/>
              </a:rPr>
              <a:t>(no treatment, usual care or written educational materials) </a:t>
            </a:r>
            <a:r>
              <a:rPr kumimoji="0" lang="en-US" sz="2000" b="1" i="0" u="none" strike="noStrike" kern="1200" cap="none" spc="0" normalizeH="0" baseline="0" noProof="0">
                <a:ln>
                  <a:noFill/>
                </a:ln>
                <a:solidFill>
                  <a:srgbClr val="FFFFFF"/>
                </a:solidFill>
                <a:effectLst/>
                <a:uLnTx/>
                <a:uFillTx/>
                <a:latin typeface="+mn-lt"/>
                <a:ea typeface="+mn-ea"/>
                <a:cs typeface="+mn-cs"/>
              </a:rPr>
              <a:t>in children ≤18 years of age</a:t>
            </a:r>
          </a:p>
        </p:txBody>
      </p:sp>
    </p:spTree>
    <p:extLst>
      <p:ext uri="{BB962C8B-B14F-4D97-AF65-F5344CB8AC3E}">
        <p14:creationId xmlns:p14="http://schemas.microsoft.com/office/powerpoint/2010/main" val="3803912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B365A-A61A-9ADF-17E5-4AFE4DD0D2E1}"/>
              </a:ext>
            </a:extLst>
          </p:cNvPr>
          <p:cNvSpPr>
            <a:spLocks noGrp="1"/>
          </p:cNvSpPr>
          <p:nvPr>
            <p:ph type="title"/>
          </p:nvPr>
        </p:nvSpPr>
        <p:spPr>
          <a:xfrm>
            <a:off x="838200" y="431227"/>
            <a:ext cx="10993916" cy="1325563"/>
          </a:xfrm>
        </p:spPr>
        <p:txBody>
          <a:bodyPr>
            <a:noAutofit/>
          </a:bodyPr>
          <a:lstStyle/>
          <a:p>
            <a:r>
              <a:rPr lang="en-US" sz="3800"/>
              <a:t>Recommendations for family-centered interventions in children with obesity or overweight</a:t>
            </a:r>
            <a:endParaRPr lang="en-CA" sz="3800"/>
          </a:p>
        </p:txBody>
      </p:sp>
      <p:sp>
        <p:nvSpPr>
          <p:cNvPr id="3" name="Text Placeholder 2">
            <a:extLst>
              <a:ext uri="{FF2B5EF4-FFF2-40B4-BE49-F238E27FC236}">
                <a16:creationId xmlns:a16="http://schemas.microsoft.com/office/drawing/2014/main" id="{695A23F1-00B1-13CD-DBAB-7D50B9EB28BD}"/>
              </a:ext>
            </a:extLst>
          </p:cNvPr>
          <p:cNvSpPr>
            <a:spLocks noGrp="1"/>
          </p:cNvSpPr>
          <p:nvPr>
            <p:ph type="body" sz="quarter" idx="13"/>
          </p:nvPr>
        </p:nvSpPr>
        <p:spPr/>
        <p:txBody>
          <a:bodyPr/>
          <a:lstStyle/>
          <a:p>
            <a:r>
              <a:rPr lang="en-CA" sz="1000" i="0"/>
              <a:t>AAP, American Academy of Pediatrics; ENDO, Endocrine Society.</a:t>
            </a:r>
            <a:br>
              <a:rPr lang="it-IT" sz="1000" i="0"/>
            </a:br>
            <a:r>
              <a:rPr lang="it-IT" sz="1000" i="0"/>
              <a:t>1. </a:t>
            </a:r>
            <a:r>
              <a:rPr lang="en-CA" sz="1000" i="0" err="1"/>
              <a:t>Hampl</a:t>
            </a:r>
            <a:r>
              <a:rPr lang="en-CA" sz="1000" i="0"/>
              <a:t> SE et al. Pediatrics. 2023;151:e2022060640</a:t>
            </a:r>
            <a:r>
              <a:rPr lang="it-IT" sz="1000" i="0"/>
              <a:t>; 2. Styne DM et al. J Clin Endocrinol Metab 2017;102:709–757.</a:t>
            </a:r>
          </a:p>
        </p:txBody>
      </p:sp>
      <p:grpSp>
        <p:nvGrpSpPr>
          <p:cNvPr id="4" name="Group 3">
            <a:extLst>
              <a:ext uri="{FF2B5EF4-FFF2-40B4-BE49-F238E27FC236}">
                <a16:creationId xmlns:a16="http://schemas.microsoft.com/office/drawing/2014/main" id="{56006533-29D1-E7A6-5E94-B73060FBEB11}"/>
              </a:ext>
            </a:extLst>
          </p:cNvPr>
          <p:cNvGrpSpPr/>
          <p:nvPr/>
        </p:nvGrpSpPr>
        <p:grpSpPr>
          <a:xfrm>
            <a:off x="628338" y="2026780"/>
            <a:ext cx="5135154" cy="3991415"/>
            <a:chOff x="628337" y="2605957"/>
            <a:chExt cx="10915963" cy="3147143"/>
          </a:xfrm>
        </p:grpSpPr>
        <p:sp>
          <p:nvSpPr>
            <p:cNvPr id="5" name="Rectangle 4">
              <a:extLst>
                <a:ext uri="{FF2B5EF4-FFF2-40B4-BE49-F238E27FC236}">
                  <a16:creationId xmlns:a16="http://schemas.microsoft.com/office/drawing/2014/main" id="{DE7E1529-C27B-5C3D-4333-DB49B36E8243}"/>
                </a:ext>
              </a:extLst>
            </p:cNvPr>
            <p:cNvSpPr/>
            <p:nvPr/>
          </p:nvSpPr>
          <p:spPr>
            <a:xfrm>
              <a:off x="628337" y="2850307"/>
              <a:ext cx="10912233" cy="29027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6" name="Rectangle 5">
              <a:extLst>
                <a:ext uri="{FF2B5EF4-FFF2-40B4-BE49-F238E27FC236}">
                  <a16:creationId xmlns:a16="http://schemas.microsoft.com/office/drawing/2014/main" id="{B7289547-F8B0-3394-A936-C6DCD266F384}"/>
                </a:ext>
              </a:extLst>
            </p:cNvPr>
            <p:cNvSpPr/>
            <p:nvPr/>
          </p:nvSpPr>
          <p:spPr>
            <a:xfrm>
              <a:off x="647698" y="2605957"/>
              <a:ext cx="10896602" cy="1105620"/>
            </a:xfrm>
            <a:prstGeom prst="rect">
              <a:avLst/>
            </a:prstGeom>
            <a:solidFill>
              <a:schemeClr val="bg2">
                <a:lumMod val="25000"/>
              </a:schemeClr>
            </a:solidFill>
          </p:spPr>
          <p:txBody>
            <a:bodyPr wrap="square" lIns="182880" tIns="182880" rIns="182880" anchor="t" anchorCtr="0">
              <a:noAutofit/>
            </a:bodyPr>
            <a:lstStyle/>
            <a:p>
              <a:pPr marL="0" marR="0" lvl="0" indent="0" algn="ctr" defTabSz="1219170" rtl="0" eaLnBrk="1" fontAlgn="base" latinLnBrk="0" hangingPunct="1">
                <a:lnSpc>
                  <a:spcPct val="100000"/>
                </a:lnSpc>
                <a:spcBef>
                  <a:spcPct val="50000"/>
                </a:spcBef>
                <a:spcAft>
                  <a:spcPct val="0"/>
                </a:spcAft>
                <a:buClrTx/>
                <a:buSzTx/>
                <a:buFontTx/>
                <a:buNone/>
                <a:tabLst/>
                <a:defRPr sz="1200" b="1" i="0" u="none" strike="noStrike" kern="1200" baseline="0">
                  <a:solidFill>
                    <a:srgbClr val="001965"/>
                  </a:solidFill>
                  <a:latin typeface="+mn-lt"/>
                  <a:ea typeface="+mn-ea"/>
                  <a:cs typeface="+mn-cs"/>
                </a:defRPr>
              </a:pPr>
              <a:r>
                <a:rPr kumimoji="0" lang="en-US" sz="2200" b="1" i="0" u="none" strike="noStrike" kern="1200" cap="none" spc="0" normalizeH="0" baseline="0" noProof="0">
                  <a:ln>
                    <a:noFill/>
                  </a:ln>
                  <a:solidFill>
                    <a:srgbClr val="FFFFFF"/>
                  </a:solidFill>
                  <a:effectLst/>
                  <a:uLnTx/>
                  <a:uFillTx/>
                  <a:ea typeface="+mn-ea"/>
                  <a:cs typeface="+mn-cs"/>
                </a:rPr>
                <a:t>Parental role modeling of healthy dietary and physical activity behaviors (AAP)</a:t>
              </a:r>
              <a:r>
                <a:rPr kumimoji="0" lang="en-US" sz="2200" b="1" i="0" u="none" strike="noStrike" kern="1200" cap="none" spc="0" normalizeH="0" baseline="30000" noProof="0">
                  <a:ln>
                    <a:noFill/>
                  </a:ln>
                  <a:solidFill>
                    <a:srgbClr val="FFFFFF"/>
                  </a:solidFill>
                  <a:effectLst/>
                  <a:uLnTx/>
                  <a:uFillTx/>
                  <a:ea typeface="+mn-ea"/>
                  <a:cs typeface="+mn-cs"/>
                </a:rPr>
                <a:t>1</a:t>
              </a:r>
            </a:p>
          </p:txBody>
        </p:sp>
      </p:grpSp>
      <p:sp>
        <p:nvSpPr>
          <p:cNvPr id="7" name="TextBox 6">
            <a:extLst>
              <a:ext uri="{FF2B5EF4-FFF2-40B4-BE49-F238E27FC236}">
                <a16:creationId xmlns:a16="http://schemas.microsoft.com/office/drawing/2014/main" id="{82D3BB8E-02CE-8B30-0B0B-146B9E662012}"/>
              </a:ext>
            </a:extLst>
          </p:cNvPr>
          <p:cNvSpPr txBox="1"/>
          <p:nvPr/>
        </p:nvSpPr>
        <p:spPr>
          <a:xfrm>
            <a:off x="838563" y="3716653"/>
            <a:ext cx="4731920" cy="1538883"/>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a:ln>
                  <a:noFill/>
                </a:ln>
                <a:effectLst/>
                <a:uLnTx/>
                <a:uFillTx/>
                <a:ea typeface="+mn-ea"/>
                <a:cs typeface="+mn-cs"/>
              </a:rPr>
              <a:t>Enlist the entire family, prescribing and supporting intensive, age-appropriate, culturally sensitive, family-centered lifestyle modifications (dietary, physical activity, behavioral) (ENDO)</a:t>
            </a:r>
            <a:r>
              <a:rPr kumimoji="0" lang="en-US" sz="2000" b="0" i="0" u="none" strike="noStrike" kern="1200" cap="none" spc="0" normalizeH="0" baseline="30000" noProof="0">
                <a:ln>
                  <a:noFill/>
                </a:ln>
                <a:effectLst/>
                <a:uLnTx/>
                <a:uFillTx/>
                <a:ea typeface="+mn-ea"/>
                <a:cs typeface="+mn-cs"/>
              </a:rPr>
              <a:t>2</a:t>
            </a:r>
          </a:p>
        </p:txBody>
      </p:sp>
      <p:grpSp>
        <p:nvGrpSpPr>
          <p:cNvPr id="8" name="Group 7">
            <a:extLst>
              <a:ext uri="{FF2B5EF4-FFF2-40B4-BE49-F238E27FC236}">
                <a16:creationId xmlns:a16="http://schemas.microsoft.com/office/drawing/2014/main" id="{085E2D15-F025-B957-5779-74707F0620BF}"/>
              </a:ext>
            </a:extLst>
          </p:cNvPr>
          <p:cNvGrpSpPr/>
          <p:nvPr/>
        </p:nvGrpSpPr>
        <p:grpSpPr>
          <a:xfrm>
            <a:off x="6428510" y="2026780"/>
            <a:ext cx="5135154" cy="3991415"/>
            <a:chOff x="628337" y="2605957"/>
            <a:chExt cx="10915963" cy="3147143"/>
          </a:xfrm>
        </p:grpSpPr>
        <p:sp>
          <p:nvSpPr>
            <p:cNvPr id="9" name="Rectangle 8">
              <a:extLst>
                <a:ext uri="{FF2B5EF4-FFF2-40B4-BE49-F238E27FC236}">
                  <a16:creationId xmlns:a16="http://schemas.microsoft.com/office/drawing/2014/main" id="{CCD908F6-FD4F-FA0A-9DC3-6820D487D384}"/>
                </a:ext>
              </a:extLst>
            </p:cNvPr>
            <p:cNvSpPr/>
            <p:nvPr/>
          </p:nvSpPr>
          <p:spPr>
            <a:xfrm>
              <a:off x="628337" y="2850307"/>
              <a:ext cx="10912233" cy="29027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10" name="Rectangle 9">
              <a:extLst>
                <a:ext uri="{FF2B5EF4-FFF2-40B4-BE49-F238E27FC236}">
                  <a16:creationId xmlns:a16="http://schemas.microsoft.com/office/drawing/2014/main" id="{95849D34-BCD1-6725-4E7C-0E8F3E931E70}"/>
                </a:ext>
              </a:extLst>
            </p:cNvPr>
            <p:cNvSpPr/>
            <p:nvPr/>
          </p:nvSpPr>
          <p:spPr>
            <a:xfrm>
              <a:off x="647698" y="2605957"/>
              <a:ext cx="10896602" cy="1105620"/>
            </a:xfrm>
            <a:prstGeom prst="rect">
              <a:avLst/>
            </a:prstGeom>
            <a:solidFill>
              <a:schemeClr val="bg2">
                <a:lumMod val="25000"/>
              </a:schemeClr>
            </a:solidFill>
          </p:spPr>
          <p:txBody>
            <a:bodyPr wrap="square" lIns="182880" tIns="182880" rIns="182880" anchor="t" anchorCtr="0">
              <a:noAutofit/>
            </a:bodyPr>
            <a:lstStyle/>
            <a:p>
              <a:pPr marL="0" marR="0" lvl="0" indent="0" algn="ctr" defTabSz="1219170" rtl="0" eaLnBrk="1" fontAlgn="base" latinLnBrk="0" hangingPunct="1">
                <a:lnSpc>
                  <a:spcPct val="100000"/>
                </a:lnSpc>
                <a:spcBef>
                  <a:spcPct val="50000"/>
                </a:spcBef>
                <a:spcAft>
                  <a:spcPct val="0"/>
                </a:spcAft>
                <a:buClrTx/>
                <a:buSzTx/>
                <a:buFontTx/>
                <a:buNone/>
                <a:tabLst/>
                <a:defRPr sz="1200" b="1" i="0" u="none" strike="noStrike" kern="1200" baseline="0">
                  <a:solidFill>
                    <a:srgbClr val="001965"/>
                  </a:solidFill>
                  <a:latin typeface="+mn-lt"/>
                  <a:ea typeface="+mn-ea"/>
                  <a:cs typeface="+mn-cs"/>
                </a:defRPr>
              </a:pPr>
              <a:r>
                <a:rPr kumimoji="0" lang="en-US" sz="2200" b="1" i="0" u="none" strike="noStrike" kern="1200" cap="none" spc="0" normalizeH="0" baseline="0" noProof="0">
                  <a:ln>
                    <a:noFill/>
                  </a:ln>
                  <a:solidFill>
                    <a:srgbClr val="FFFFFF"/>
                  </a:solidFill>
                  <a:effectLst/>
                  <a:uLnTx/>
                  <a:uFillTx/>
                  <a:ea typeface="+mn-ea"/>
                  <a:cs typeface="+mn-cs"/>
                </a:rPr>
                <a:t>Educate families about</a:t>
              </a:r>
              <a:br>
                <a:rPr kumimoji="0" lang="en-US" sz="2200" b="1" i="0" u="none" strike="noStrike" kern="1200" cap="none" spc="0" normalizeH="0" baseline="0" noProof="0">
                  <a:ln>
                    <a:noFill/>
                  </a:ln>
                  <a:solidFill>
                    <a:srgbClr val="FFFFFF"/>
                  </a:solidFill>
                  <a:effectLst/>
                  <a:uLnTx/>
                  <a:uFillTx/>
                  <a:ea typeface="+mn-ea"/>
                  <a:cs typeface="+mn-cs"/>
                </a:rPr>
              </a:br>
              <a:r>
                <a:rPr kumimoji="0" lang="en-US" sz="2200" b="1" i="0" u="none" strike="noStrike" kern="1200" cap="none" spc="0" normalizeH="0" baseline="0" noProof="0">
                  <a:ln>
                    <a:noFill/>
                  </a:ln>
                  <a:solidFill>
                    <a:srgbClr val="FFFFFF"/>
                  </a:solidFill>
                  <a:effectLst/>
                  <a:uLnTx/>
                  <a:uFillTx/>
                  <a:ea typeface="+mn-ea"/>
                  <a:cs typeface="+mn-cs"/>
                </a:rPr>
                <a:t>healthy food and exercise</a:t>
              </a:r>
              <a:br>
                <a:rPr kumimoji="0" lang="en-US" sz="2200" b="1" i="0" u="none" strike="noStrike" kern="1200" cap="none" spc="0" normalizeH="0" baseline="0" noProof="0">
                  <a:ln>
                    <a:noFill/>
                  </a:ln>
                  <a:solidFill>
                    <a:srgbClr val="FFFFFF"/>
                  </a:solidFill>
                  <a:effectLst/>
                  <a:uLnTx/>
                  <a:uFillTx/>
                  <a:ea typeface="+mn-ea"/>
                  <a:cs typeface="+mn-cs"/>
                </a:rPr>
              </a:br>
              <a:r>
                <a:rPr kumimoji="0" lang="en-US" sz="2200" b="1" i="0" u="none" strike="noStrike" kern="1200" cap="none" spc="0" normalizeH="0" baseline="0" noProof="0">
                  <a:ln>
                    <a:noFill/>
                  </a:ln>
                  <a:solidFill>
                    <a:srgbClr val="FFFFFF"/>
                  </a:solidFill>
                  <a:effectLst/>
                  <a:uLnTx/>
                  <a:uFillTx/>
                  <a:ea typeface="+mn-ea"/>
                  <a:cs typeface="+mn-cs"/>
                </a:rPr>
                <a:t>habits (ENDO)</a:t>
              </a:r>
              <a:r>
                <a:rPr kumimoji="0" lang="en-US" sz="2200" b="1" i="0" u="none" strike="noStrike" kern="1200" cap="none" spc="0" normalizeH="0" baseline="30000" noProof="0">
                  <a:ln>
                    <a:noFill/>
                  </a:ln>
                  <a:solidFill>
                    <a:srgbClr val="FFFFFF"/>
                  </a:solidFill>
                  <a:effectLst/>
                  <a:uLnTx/>
                  <a:uFillTx/>
                  <a:ea typeface="+mn-ea"/>
                  <a:cs typeface="+mn-cs"/>
                </a:rPr>
                <a:t>2</a:t>
              </a:r>
              <a:r>
                <a:rPr kumimoji="0" lang="en-US" sz="2200" b="1" i="0" u="none" strike="noStrike" kern="1200" cap="none" spc="0" normalizeH="0" baseline="0" noProof="0">
                  <a:ln>
                    <a:noFill/>
                  </a:ln>
                  <a:solidFill>
                    <a:srgbClr val="FFFFFF"/>
                  </a:solidFill>
                  <a:effectLst/>
                  <a:uLnTx/>
                  <a:uFillTx/>
                  <a:ea typeface="+mn-ea"/>
                  <a:cs typeface="+mn-cs"/>
                </a:rPr>
                <a:t> </a:t>
              </a:r>
            </a:p>
          </p:txBody>
        </p:sp>
      </p:grpSp>
      <p:sp>
        <p:nvSpPr>
          <p:cNvPr id="11" name="TextBox 10">
            <a:extLst>
              <a:ext uri="{FF2B5EF4-FFF2-40B4-BE49-F238E27FC236}">
                <a16:creationId xmlns:a16="http://schemas.microsoft.com/office/drawing/2014/main" id="{44EEFF1E-C91B-E216-D90B-D06FC02E0F39}"/>
              </a:ext>
            </a:extLst>
          </p:cNvPr>
          <p:cNvSpPr txBox="1"/>
          <p:nvPr/>
        </p:nvSpPr>
        <p:spPr>
          <a:xfrm>
            <a:off x="6614671" y="3716653"/>
            <a:ext cx="4767200" cy="1231106"/>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a:ln>
                  <a:noFill/>
                </a:ln>
                <a:effectLst/>
                <a:uLnTx/>
                <a:uFillTx/>
                <a:ea typeface="+mn-ea"/>
                <a:cs typeface="+mn-cs"/>
              </a:rPr>
              <a:t>Diagnose unhealthy intra-family communication patterns and support rearing patterns to enhance the child’s or adolescent’s self-esteem (ENDO)</a:t>
            </a:r>
            <a:r>
              <a:rPr kumimoji="0" lang="en-US" sz="2000" b="0" i="0" u="none" strike="noStrike" kern="1200" cap="none" spc="0" normalizeH="0" baseline="30000" noProof="0">
                <a:ln>
                  <a:noFill/>
                </a:ln>
                <a:effectLst/>
                <a:uLnTx/>
                <a:uFillTx/>
                <a:ea typeface="+mn-ea"/>
                <a:cs typeface="+mn-cs"/>
              </a:rPr>
              <a:t>2</a:t>
            </a:r>
          </a:p>
        </p:txBody>
      </p:sp>
    </p:spTree>
    <p:extLst>
      <p:ext uri="{BB962C8B-B14F-4D97-AF65-F5344CB8AC3E}">
        <p14:creationId xmlns:p14="http://schemas.microsoft.com/office/powerpoint/2010/main" val="1703563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6789A2-FDC9-3086-7308-2F63DD489205}"/>
              </a:ext>
            </a:extLst>
          </p:cNvPr>
          <p:cNvSpPr/>
          <p:nvPr/>
        </p:nvSpPr>
        <p:spPr>
          <a:xfrm>
            <a:off x="0" y="1430448"/>
            <a:ext cx="12192000" cy="40831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B427F37-B136-E88A-7755-A86BE0AD2CAE}"/>
              </a:ext>
            </a:extLst>
          </p:cNvPr>
          <p:cNvSpPr txBox="1"/>
          <p:nvPr/>
        </p:nvSpPr>
        <p:spPr>
          <a:xfrm>
            <a:off x="591493" y="1941247"/>
            <a:ext cx="11009014" cy="313932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Arial"/>
              </a:rPr>
              <a:t>Thank you for using the FORWARD: Focus on Obesity Education curriculum.</a:t>
            </a:r>
            <a:endParaRPr kumimoji="0" lang="en-CA"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Arial"/>
              </a:rPr>
              <a:t> </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Welcome to the FORWARD: Focus on Obesity Education curriculum. FORWARD was funded by Novo Nordisk Inc. A third-party provider developed the curriculum’s content in consultation with Novo Nordisk Inc. and leading obesity clinician experts. FORWARD relies exclusively on open-source materials available to the general public</a:t>
            </a:r>
            <a:r>
              <a:rPr lang="en-US" sz="1400" dirty="0">
                <a:solidFill>
                  <a:prstClr val="black"/>
                </a:solidFill>
                <a:latin typeface="Arial"/>
                <a:cs typeface="Arial"/>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The goal of FORWARD is to present a complete, accurate, non-promotional and fair-balanced picture of the current state of obesity. FORWARD is intended to inspire the development of obesity education in clinical professional schools, ensuring adequate training of future healthcare providers on the diagnosis and management of obesity. By choosing to access and browse this module of FORWARD, you acknowledge that you have read, understand and agreed to the FORWARD Terms of Use. If you do not agree with the FORWARD Terms of Use, you are not permitted to further access this module and should immediately discontinue your use.</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800" b="1" i="0" u="none" strike="noStrike" kern="1200" cap="none" spc="0" normalizeH="0" baseline="0" noProof="0" dirty="0">
              <a:ln>
                <a:noFill/>
              </a:ln>
              <a:solidFill>
                <a:prstClr val="black"/>
              </a:solidFill>
              <a:effectLst/>
              <a:uLnTx/>
              <a:uFillTx/>
              <a:latin typeface="Arial"/>
              <a:ea typeface="+mn-ea"/>
              <a:cs typeface="Arial"/>
            </a:endParaRPr>
          </a:p>
        </p:txBody>
      </p:sp>
      <p:sp>
        <p:nvSpPr>
          <p:cNvPr id="6" name="TextBox 5">
            <a:extLst>
              <a:ext uri="{FF2B5EF4-FFF2-40B4-BE49-F238E27FC236}">
                <a16:creationId xmlns:a16="http://schemas.microsoft.com/office/drawing/2014/main" id="{14F082C8-5099-7350-D19C-C73DBD07A8E0}"/>
              </a:ext>
            </a:extLst>
          </p:cNvPr>
          <p:cNvSpPr txBox="1"/>
          <p:nvPr/>
        </p:nvSpPr>
        <p:spPr>
          <a:xfrm>
            <a:off x="7997318" y="4865124"/>
            <a:ext cx="180610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Double click to view: </a:t>
            </a:r>
          </a:p>
        </p:txBody>
      </p:sp>
      <p:sp>
        <p:nvSpPr>
          <p:cNvPr id="4" name="TextBox 3">
            <a:extLst>
              <a:ext uri="{FF2B5EF4-FFF2-40B4-BE49-F238E27FC236}">
                <a16:creationId xmlns:a16="http://schemas.microsoft.com/office/drawing/2014/main" id="{6FAA734D-3E8A-16CB-20D3-DEF6A3A7903C}"/>
              </a:ext>
            </a:extLst>
          </p:cNvPr>
          <p:cNvSpPr txBox="1"/>
          <p:nvPr/>
        </p:nvSpPr>
        <p:spPr>
          <a:xfrm>
            <a:off x="3788485" y="6422315"/>
            <a:ext cx="4615031"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Content current as of August 2023</a:t>
            </a:r>
          </a:p>
        </p:txBody>
      </p:sp>
      <p:graphicFrame>
        <p:nvGraphicFramePr>
          <p:cNvPr id="5" name="Object 4">
            <a:extLst>
              <a:ext uri="{FF2B5EF4-FFF2-40B4-BE49-F238E27FC236}">
                <a16:creationId xmlns:a16="http://schemas.microsoft.com/office/drawing/2014/main" id="{73587A1E-E70B-2642-974B-73CF72D9A766}"/>
              </a:ext>
            </a:extLst>
          </p:cNvPr>
          <p:cNvGraphicFramePr>
            <a:graphicFrameLocks noChangeAspect="1"/>
          </p:cNvGraphicFramePr>
          <p:nvPr>
            <p:extLst>
              <p:ext uri="{D42A27DB-BD31-4B8C-83A1-F6EECF244321}">
                <p14:modId xmlns:p14="http://schemas.microsoft.com/office/powerpoint/2010/main" val="1353127206"/>
              </p:ext>
            </p:extLst>
          </p:nvPr>
        </p:nvGraphicFramePr>
        <p:xfrm>
          <a:off x="9873915" y="4639544"/>
          <a:ext cx="914400" cy="792163"/>
        </p:xfrm>
        <a:graphic>
          <a:graphicData uri="http://schemas.openxmlformats.org/presentationml/2006/ole">
            <mc:AlternateContent xmlns:mc="http://schemas.openxmlformats.org/markup-compatibility/2006">
              <mc:Choice xmlns:v="urn:schemas-microsoft-com:vml" Requires="v">
                <p:oleObj name="Document" showAsIcon="1" r:id="rId2" imgW="914282" imgH="792515" progId="Word.Document.12">
                  <p:embed/>
                </p:oleObj>
              </mc:Choice>
              <mc:Fallback>
                <p:oleObj name="Document" showAsIcon="1" r:id="rId2" imgW="914282" imgH="792515" progId="Word.Document.12">
                  <p:embed/>
                  <p:pic>
                    <p:nvPicPr>
                      <p:cNvPr id="5" name="Object 4">
                        <a:extLst>
                          <a:ext uri="{FF2B5EF4-FFF2-40B4-BE49-F238E27FC236}">
                            <a16:creationId xmlns:a16="http://schemas.microsoft.com/office/drawing/2014/main" id="{73587A1E-E70B-2642-974B-73CF72D9A766}"/>
                          </a:ext>
                        </a:extLst>
                      </p:cNvPr>
                      <p:cNvPicPr/>
                      <p:nvPr/>
                    </p:nvPicPr>
                    <p:blipFill>
                      <a:blip r:embed="rId3"/>
                      <a:stretch>
                        <a:fillRect/>
                      </a:stretch>
                    </p:blipFill>
                    <p:spPr>
                      <a:xfrm>
                        <a:off x="9873915" y="4639544"/>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4088368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C097E-CDAE-D3EF-FBF9-5AA4F4303D6E}"/>
              </a:ext>
            </a:extLst>
          </p:cNvPr>
          <p:cNvSpPr>
            <a:spLocks noGrp="1"/>
          </p:cNvSpPr>
          <p:nvPr>
            <p:ph type="title"/>
          </p:nvPr>
        </p:nvSpPr>
        <p:spPr>
          <a:xfrm>
            <a:off x="838200" y="453261"/>
            <a:ext cx="11026966" cy="1325563"/>
          </a:xfrm>
        </p:spPr>
        <p:txBody>
          <a:bodyPr>
            <a:noAutofit/>
          </a:bodyPr>
          <a:lstStyle/>
          <a:p>
            <a:r>
              <a:rPr lang="en-US" sz="3700"/>
              <a:t>Other guideline recommendations for management of children with obesity or overweight</a:t>
            </a:r>
            <a:endParaRPr lang="en-CA" sz="3700"/>
          </a:p>
        </p:txBody>
      </p:sp>
      <p:sp>
        <p:nvSpPr>
          <p:cNvPr id="3" name="Text Placeholder 2">
            <a:extLst>
              <a:ext uri="{FF2B5EF4-FFF2-40B4-BE49-F238E27FC236}">
                <a16:creationId xmlns:a16="http://schemas.microsoft.com/office/drawing/2014/main" id="{BC5D0DEB-EFE8-4A65-FB27-5DDD6D5882FE}"/>
              </a:ext>
            </a:extLst>
          </p:cNvPr>
          <p:cNvSpPr>
            <a:spLocks noGrp="1"/>
          </p:cNvSpPr>
          <p:nvPr>
            <p:ph type="body" sz="quarter" idx="13"/>
          </p:nvPr>
        </p:nvSpPr>
        <p:spPr/>
        <p:txBody>
          <a:bodyPr/>
          <a:lstStyle/>
          <a:p>
            <a:r>
              <a:rPr lang="en-CA" sz="1000" i="0"/>
              <a:t>AAP, American Academy of Pediatrics; ENDO, Endocrine Society.</a:t>
            </a:r>
            <a:br>
              <a:rPr lang="en-CA" sz="1000" i="0"/>
            </a:br>
            <a:r>
              <a:rPr lang="en-CA" sz="1000" i="0"/>
              <a:t>1. </a:t>
            </a:r>
            <a:r>
              <a:rPr lang="en-CA" sz="1000" i="0" err="1"/>
              <a:t>Styne</a:t>
            </a:r>
            <a:r>
              <a:rPr lang="en-CA" sz="1000" i="0"/>
              <a:t> DM et al. J Clin Endocrinol </a:t>
            </a:r>
            <a:r>
              <a:rPr lang="en-CA" sz="1000" i="0" err="1"/>
              <a:t>Metab</a:t>
            </a:r>
            <a:r>
              <a:rPr lang="en-CA" sz="1000" i="0"/>
              <a:t> 2017;102:709–757; 2. </a:t>
            </a:r>
            <a:r>
              <a:rPr lang="en-CA" sz="1000" i="0" err="1"/>
              <a:t>Hampl</a:t>
            </a:r>
            <a:r>
              <a:rPr lang="en-CA" sz="1000" i="0"/>
              <a:t> SE et al. Pediatrics. 2023;151:e2022060640.</a:t>
            </a:r>
          </a:p>
        </p:txBody>
      </p:sp>
      <p:grpSp>
        <p:nvGrpSpPr>
          <p:cNvPr id="4" name="Group 3">
            <a:extLst>
              <a:ext uri="{FF2B5EF4-FFF2-40B4-BE49-F238E27FC236}">
                <a16:creationId xmlns:a16="http://schemas.microsoft.com/office/drawing/2014/main" id="{8FD74510-95FF-695F-6955-3DD18E520E04}"/>
              </a:ext>
            </a:extLst>
          </p:cNvPr>
          <p:cNvGrpSpPr/>
          <p:nvPr/>
        </p:nvGrpSpPr>
        <p:grpSpPr>
          <a:xfrm>
            <a:off x="647701" y="1902506"/>
            <a:ext cx="10981635" cy="3990294"/>
            <a:chOff x="647701" y="3321398"/>
            <a:chExt cx="10981635" cy="4206666"/>
          </a:xfrm>
          <a:solidFill>
            <a:schemeClr val="bg2"/>
          </a:solidFill>
        </p:grpSpPr>
        <p:sp>
          <p:nvSpPr>
            <p:cNvPr id="5" name="Rectangle 4">
              <a:extLst>
                <a:ext uri="{FF2B5EF4-FFF2-40B4-BE49-F238E27FC236}">
                  <a16:creationId xmlns:a16="http://schemas.microsoft.com/office/drawing/2014/main" id="{223CCFC6-70C2-4E74-4FC0-6461EC76BAEB}"/>
                </a:ext>
              </a:extLst>
            </p:cNvPr>
            <p:cNvSpPr/>
            <p:nvPr/>
          </p:nvSpPr>
          <p:spPr>
            <a:xfrm>
              <a:off x="647701" y="4291291"/>
              <a:ext cx="10981635" cy="880589"/>
            </a:xfrm>
            <a:prstGeom prst="rect">
              <a:avLst/>
            </a:prstGeom>
            <a:grp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232817" marR="0" lvl="0" indent="0" algn="l" defTabSz="1219139" rtl="0" eaLnBrk="1" fontAlgn="base" latinLnBrk="0" hangingPunct="1">
                <a:lnSpc>
                  <a:spcPct val="100000"/>
                </a:lnSpc>
                <a:spcBef>
                  <a:spcPct val="0"/>
                </a:spcBef>
                <a:spcAft>
                  <a:spcPts val="300"/>
                </a:spcAft>
                <a:buClrTx/>
                <a:buSzTx/>
                <a:buFontTx/>
                <a:buNone/>
                <a:tabLst/>
                <a:defRPr/>
              </a:pPr>
              <a:r>
                <a:rPr kumimoji="0" lang="en-US" sz="2000" b="0" i="0" u="none" strike="noStrike" kern="1200" cap="none" spc="0" normalizeH="0" baseline="0" noProof="0">
                  <a:ln>
                    <a:noFill/>
                  </a:ln>
                  <a:solidFill>
                    <a:schemeClr val="tx1"/>
                  </a:solidFill>
                  <a:effectLst/>
                  <a:uLnTx/>
                  <a:uFillTx/>
                  <a:ea typeface="+mn-ea"/>
                  <a:cs typeface="+mn-cs"/>
                </a:rPr>
                <a:t>Use comprehensive behavior changing interventions (ENDO)</a:t>
              </a:r>
              <a:r>
                <a:rPr kumimoji="0" lang="en-US" sz="2000" b="0" i="0" u="none" strike="noStrike" kern="1200" cap="none" spc="0" normalizeH="0" baseline="30000" noProof="0">
                  <a:ln>
                    <a:noFill/>
                  </a:ln>
                  <a:solidFill>
                    <a:schemeClr val="tx1"/>
                  </a:solidFill>
                  <a:effectLst/>
                  <a:uLnTx/>
                  <a:uFillTx/>
                  <a:ea typeface="+mn-ea"/>
                  <a:cs typeface="+mn-cs"/>
                </a:rPr>
                <a:t>1</a:t>
              </a:r>
              <a:r>
                <a:rPr kumimoji="0" lang="en-US" sz="2000" b="0" i="0" u="none" strike="noStrike" kern="1200" cap="none" spc="0" normalizeH="0" baseline="0" noProof="0">
                  <a:ln>
                    <a:noFill/>
                  </a:ln>
                  <a:solidFill>
                    <a:schemeClr val="tx1"/>
                  </a:solidFill>
                  <a:effectLst/>
                  <a:uLnTx/>
                  <a:uFillTx/>
                  <a:ea typeface="+mn-ea"/>
                  <a:cs typeface="+mn-cs"/>
                </a:rPr>
                <a:t> </a:t>
              </a:r>
            </a:p>
          </p:txBody>
        </p:sp>
        <p:sp>
          <p:nvSpPr>
            <p:cNvPr id="6" name="Rectangle 5">
              <a:extLst>
                <a:ext uri="{FF2B5EF4-FFF2-40B4-BE49-F238E27FC236}">
                  <a16:creationId xmlns:a16="http://schemas.microsoft.com/office/drawing/2014/main" id="{80CA124D-AE4F-4A22-6D9D-014830D58500}"/>
                </a:ext>
              </a:extLst>
            </p:cNvPr>
            <p:cNvSpPr/>
            <p:nvPr/>
          </p:nvSpPr>
          <p:spPr>
            <a:xfrm>
              <a:off x="647701" y="3321398"/>
              <a:ext cx="10981635" cy="880589"/>
            </a:xfrm>
            <a:prstGeom prst="rect">
              <a:avLst/>
            </a:prstGeom>
            <a:grp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232817" marR="0" lvl="0" indent="0" algn="l" defTabSz="1219139" rtl="0" eaLnBrk="1" fontAlgn="base" latinLnBrk="0" hangingPunct="1">
                <a:lnSpc>
                  <a:spcPct val="100000"/>
                </a:lnSpc>
                <a:spcBef>
                  <a:spcPct val="0"/>
                </a:spcBef>
                <a:spcAft>
                  <a:spcPts val="300"/>
                </a:spcAft>
                <a:buClrTx/>
                <a:buSzTx/>
                <a:buFontTx/>
                <a:buNone/>
                <a:tabLst/>
                <a:defRPr/>
              </a:pPr>
              <a:r>
                <a:rPr kumimoji="0" lang="en-US" sz="2000" b="0" i="0" u="none" strike="noStrike" kern="1200" cap="none" spc="0" normalizeH="0" baseline="0" noProof="0">
                  <a:ln>
                    <a:noFill/>
                  </a:ln>
                  <a:solidFill>
                    <a:schemeClr val="tx1"/>
                  </a:solidFill>
                  <a:effectLst/>
                  <a:uLnTx/>
                  <a:uFillTx/>
                  <a:ea typeface="+mn-ea"/>
                  <a:cs typeface="+mn-cs"/>
                </a:rPr>
                <a:t>Foster healthy sleep patterns (ENDO)</a:t>
              </a:r>
              <a:r>
                <a:rPr kumimoji="0" lang="en-US" sz="2000" b="0" i="0" u="none" strike="noStrike" kern="1200" cap="none" spc="0" normalizeH="0" baseline="30000" noProof="0">
                  <a:ln>
                    <a:noFill/>
                  </a:ln>
                  <a:solidFill>
                    <a:schemeClr val="tx1"/>
                  </a:solidFill>
                  <a:effectLst/>
                  <a:uLnTx/>
                  <a:uFillTx/>
                  <a:ea typeface="+mn-ea"/>
                  <a:cs typeface="+mn-cs"/>
                </a:rPr>
                <a:t>1</a:t>
              </a:r>
            </a:p>
          </p:txBody>
        </p:sp>
        <p:sp>
          <p:nvSpPr>
            <p:cNvPr id="7" name="Rectangle 6">
              <a:extLst>
                <a:ext uri="{FF2B5EF4-FFF2-40B4-BE49-F238E27FC236}">
                  <a16:creationId xmlns:a16="http://schemas.microsoft.com/office/drawing/2014/main" id="{37122FEA-961E-06C2-A7AB-425BFE0434D3}"/>
                </a:ext>
              </a:extLst>
            </p:cNvPr>
            <p:cNvSpPr/>
            <p:nvPr/>
          </p:nvSpPr>
          <p:spPr>
            <a:xfrm>
              <a:off x="647701" y="6231076"/>
              <a:ext cx="10981635" cy="1296988"/>
            </a:xfrm>
            <a:prstGeom prst="rect">
              <a:avLst/>
            </a:prstGeom>
            <a:grp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232817" marR="0" lvl="0" indent="0" algn="l" defTabSz="1219139" rtl="0" eaLnBrk="1" fontAlgn="base" latinLnBrk="0" hangingPunct="1">
                <a:lnSpc>
                  <a:spcPct val="100000"/>
                </a:lnSpc>
                <a:spcBef>
                  <a:spcPct val="0"/>
                </a:spcBef>
                <a:spcAft>
                  <a:spcPts val="300"/>
                </a:spcAft>
                <a:buClrTx/>
                <a:buSzTx/>
                <a:buFontTx/>
                <a:buNone/>
                <a:tabLst/>
                <a:defRPr/>
              </a:pPr>
              <a:r>
                <a:rPr kumimoji="0" lang="en-US" sz="2000" b="0" i="0" u="none" strike="noStrike" kern="1200" cap="none" spc="0" normalizeH="0" baseline="0" noProof="0">
                  <a:ln>
                    <a:noFill/>
                  </a:ln>
                  <a:solidFill>
                    <a:schemeClr val="tx1"/>
                  </a:solidFill>
                  <a:effectLst/>
                  <a:uLnTx/>
                  <a:uFillTx/>
                  <a:ea typeface="+mn-ea"/>
                  <a:cs typeface="+mn-cs"/>
                </a:rPr>
                <a:t>Although the prevention messages are similar for all pediatric patients, counseling</a:t>
              </a:r>
              <a:br>
                <a:rPr kumimoji="0" lang="en-US" sz="2000" b="0" i="0" u="none" strike="noStrike" kern="1200" cap="none" spc="0" normalizeH="0" baseline="0" noProof="0">
                  <a:ln>
                    <a:noFill/>
                  </a:ln>
                  <a:solidFill>
                    <a:schemeClr val="tx1"/>
                  </a:solidFill>
                  <a:effectLst/>
                  <a:uLnTx/>
                  <a:uFillTx/>
                  <a:ea typeface="+mn-ea"/>
                  <a:cs typeface="+mn-cs"/>
                </a:rPr>
              </a:br>
              <a:r>
                <a:rPr kumimoji="0" lang="en-US" sz="2000" b="0" i="0" u="none" strike="noStrike" kern="1200" cap="none" spc="0" normalizeH="0" baseline="0" noProof="0">
                  <a:ln>
                    <a:noFill/>
                  </a:ln>
                  <a:solidFill>
                    <a:schemeClr val="tx1"/>
                  </a:solidFill>
                  <a:effectLst/>
                  <a:uLnTx/>
                  <a:uFillTx/>
                  <a:ea typeface="+mn-ea"/>
                  <a:cs typeface="+mn-cs"/>
                </a:rPr>
                <a:t>should be tailored to the child’s developmental stage, and the socioeconomic, cultural, and psychological characteristics of families (AAP)</a:t>
              </a:r>
              <a:r>
                <a:rPr kumimoji="0" lang="en-US" sz="2000" b="0" i="0" u="none" strike="noStrike" kern="1200" cap="none" spc="0" normalizeH="0" baseline="30000" noProof="0">
                  <a:ln>
                    <a:noFill/>
                  </a:ln>
                  <a:solidFill>
                    <a:schemeClr val="tx1"/>
                  </a:solidFill>
                  <a:effectLst/>
                  <a:uLnTx/>
                  <a:uFillTx/>
                  <a:ea typeface="+mn-ea"/>
                  <a:cs typeface="+mn-cs"/>
                </a:rPr>
                <a:t>2</a:t>
              </a:r>
              <a:endParaRPr kumimoji="0" lang="en-US" sz="2000" b="0" i="0" u="none" strike="noStrike" kern="1200" cap="none" spc="0" normalizeH="0" baseline="0" noProof="0">
                <a:ln>
                  <a:noFill/>
                </a:ln>
                <a:solidFill>
                  <a:schemeClr val="tx1"/>
                </a:solidFill>
                <a:effectLst/>
                <a:uLnTx/>
                <a:uFillTx/>
                <a:ea typeface="+mn-ea"/>
                <a:cs typeface="+mn-cs"/>
              </a:endParaRPr>
            </a:p>
          </p:txBody>
        </p:sp>
        <p:sp>
          <p:nvSpPr>
            <p:cNvPr id="8" name="Rectangle 7">
              <a:extLst>
                <a:ext uri="{FF2B5EF4-FFF2-40B4-BE49-F238E27FC236}">
                  <a16:creationId xmlns:a16="http://schemas.microsoft.com/office/drawing/2014/main" id="{21A95AAB-263D-61A7-9181-5C79954B1B8C}"/>
                </a:ext>
              </a:extLst>
            </p:cNvPr>
            <p:cNvSpPr/>
            <p:nvPr/>
          </p:nvSpPr>
          <p:spPr>
            <a:xfrm>
              <a:off x="647701" y="5261184"/>
              <a:ext cx="10981635" cy="880589"/>
            </a:xfrm>
            <a:prstGeom prst="rect">
              <a:avLst/>
            </a:prstGeom>
            <a:grp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232817" marR="0" lvl="0" indent="0" algn="l" defTabSz="1219139" rtl="0" eaLnBrk="1" fontAlgn="base" latinLnBrk="0" hangingPunct="1">
                <a:lnSpc>
                  <a:spcPct val="100000"/>
                </a:lnSpc>
                <a:spcBef>
                  <a:spcPct val="0"/>
                </a:spcBef>
                <a:spcAft>
                  <a:spcPts val="300"/>
                </a:spcAft>
                <a:buClrTx/>
                <a:buSzTx/>
                <a:buFontTx/>
                <a:buNone/>
                <a:tabLst/>
                <a:defRPr/>
              </a:pPr>
              <a:r>
                <a:rPr kumimoji="0" lang="en-US" sz="2000" b="0" i="0" u="none" strike="noStrike" kern="1200" cap="none" spc="0" normalizeH="0" baseline="0" noProof="0">
                  <a:ln>
                    <a:noFill/>
                  </a:ln>
                  <a:solidFill>
                    <a:schemeClr val="tx1"/>
                  </a:solidFill>
                  <a:effectLst/>
                  <a:uLnTx/>
                  <a:uFillTx/>
                  <a:ea typeface="+mn-ea"/>
                  <a:cs typeface="+mn-cs"/>
                </a:rPr>
                <a:t>Evaluate psychosocial comorbidities and prescribe counseling if needed (ENDO)</a:t>
              </a:r>
              <a:r>
                <a:rPr kumimoji="0" lang="en-US" sz="2000" b="0" i="0" u="none" strike="noStrike" kern="1200" cap="none" spc="0" normalizeH="0" baseline="30000" noProof="0">
                  <a:ln>
                    <a:noFill/>
                  </a:ln>
                  <a:solidFill>
                    <a:schemeClr val="tx1"/>
                  </a:solidFill>
                  <a:effectLst/>
                  <a:uLnTx/>
                  <a:uFillTx/>
                  <a:ea typeface="+mn-ea"/>
                  <a:cs typeface="+mn-cs"/>
                </a:rPr>
                <a:t>1</a:t>
              </a:r>
              <a:endParaRPr kumimoji="0" lang="en-US" sz="2000" b="0" i="0" u="none" strike="noStrike" kern="1200" cap="none" spc="0" normalizeH="0" baseline="0" noProof="0">
                <a:ln>
                  <a:noFill/>
                </a:ln>
                <a:solidFill>
                  <a:schemeClr val="tx1"/>
                </a:solidFill>
                <a:effectLst/>
                <a:uLnTx/>
                <a:uFillTx/>
                <a:ea typeface="+mn-ea"/>
                <a:cs typeface="+mn-cs"/>
              </a:endParaRPr>
            </a:p>
          </p:txBody>
        </p:sp>
      </p:grpSp>
    </p:spTree>
    <p:extLst>
      <p:ext uri="{BB962C8B-B14F-4D97-AF65-F5344CB8AC3E}">
        <p14:creationId xmlns:p14="http://schemas.microsoft.com/office/powerpoint/2010/main" val="310148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C7C0C-2388-E54D-388E-52A92F2C856A}"/>
              </a:ext>
            </a:extLst>
          </p:cNvPr>
          <p:cNvSpPr>
            <a:spLocks noGrp="1"/>
          </p:cNvSpPr>
          <p:nvPr>
            <p:ph type="title"/>
          </p:nvPr>
        </p:nvSpPr>
        <p:spPr/>
        <p:txBody>
          <a:bodyPr/>
          <a:lstStyle/>
          <a:p>
            <a:r>
              <a:rPr lang="en-US"/>
              <a:t>Recommendations for pharmacotherapy in children with obesity or overweight</a:t>
            </a:r>
            <a:endParaRPr lang="en-CA"/>
          </a:p>
        </p:txBody>
      </p:sp>
      <p:sp>
        <p:nvSpPr>
          <p:cNvPr id="3" name="Text Placeholder 2">
            <a:extLst>
              <a:ext uri="{FF2B5EF4-FFF2-40B4-BE49-F238E27FC236}">
                <a16:creationId xmlns:a16="http://schemas.microsoft.com/office/drawing/2014/main" id="{277C8253-4929-84CA-E4B9-08991F453834}"/>
              </a:ext>
            </a:extLst>
          </p:cNvPr>
          <p:cNvSpPr>
            <a:spLocks noGrp="1"/>
          </p:cNvSpPr>
          <p:nvPr>
            <p:ph type="body" sz="quarter" idx="13"/>
          </p:nvPr>
        </p:nvSpPr>
        <p:spPr>
          <a:xfrm>
            <a:off x="647998" y="6220633"/>
            <a:ext cx="10515599" cy="324000"/>
          </a:xfrm>
        </p:spPr>
        <p:txBody>
          <a:bodyPr/>
          <a:lstStyle/>
          <a:p>
            <a:pPr>
              <a:spcBef>
                <a:spcPts val="0"/>
              </a:spcBef>
            </a:pPr>
            <a:r>
              <a:rPr lang="en-CA" sz="1000" i="0"/>
              <a:t>AAP, American Academy of Pediatrics; ENDO, Endocrine Society; PHCPs, pediatric healthcare professionals.</a:t>
            </a:r>
            <a:br>
              <a:rPr lang="en-CA" sz="1000" i="0"/>
            </a:br>
            <a:r>
              <a:rPr lang="en-CA" sz="1000" i="0"/>
              <a:t>1. </a:t>
            </a:r>
            <a:r>
              <a:rPr lang="en-CA" sz="1000" i="0" err="1"/>
              <a:t>Styne</a:t>
            </a:r>
            <a:r>
              <a:rPr lang="en-CA" sz="1000" i="0"/>
              <a:t> DM et al. J Clin Endocrinol </a:t>
            </a:r>
            <a:r>
              <a:rPr lang="en-CA" sz="1000" i="0" err="1"/>
              <a:t>Metab</a:t>
            </a:r>
            <a:r>
              <a:rPr lang="en-CA" sz="1000" i="0"/>
              <a:t> 2017;102:709–757; 2. </a:t>
            </a:r>
            <a:r>
              <a:rPr lang="en-CA" sz="1000" i="0" err="1"/>
              <a:t>Hampl</a:t>
            </a:r>
            <a:r>
              <a:rPr lang="en-CA" sz="1000" i="0"/>
              <a:t> SE et al. Pediatrics. 2023;151:e2022060640.</a:t>
            </a:r>
          </a:p>
        </p:txBody>
      </p:sp>
      <p:grpSp>
        <p:nvGrpSpPr>
          <p:cNvPr id="16" name="Group 15">
            <a:extLst>
              <a:ext uri="{FF2B5EF4-FFF2-40B4-BE49-F238E27FC236}">
                <a16:creationId xmlns:a16="http://schemas.microsoft.com/office/drawing/2014/main" id="{6EFA7B97-EC32-E332-51F4-7C18154B2B2F}"/>
              </a:ext>
            </a:extLst>
          </p:cNvPr>
          <p:cNvGrpSpPr/>
          <p:nvPr/>
        </p:nvGrpSpPr>
        <p:grpSpPr>
          <a:xfrm>
            <a:off x="1928675" y="2044699"/>
            <a:ext cx="8334651" cy="3460396"/>
            <a:chOff x="1511450" y="2044699"/>
            <a:chExt cx="8334651" cy="3460396"/>
          </a:xfrm>
        </p:grpSpPr>
        <p:grpSp>
          <p:nvGrpSpPr>
            <p:cNvPr id="15" name="Group 14">
              <a:extLst>
                <a:ext uri="{FF2B5EF4-FFF2-40B4-BE49-F238E27FC236}">
                  <a16:creationId xmlns:a16="http://schemas.microsoft.com/office/drawing/2014/main" id="{5E0AC3B0-673D-A103-E078-59BEEA917C4D}"/>
                </a:ext>
              </a:extLst>
            </p:cNvPr>
            <p:cNvGrpSpPr/>
            <p:nvPr/>
          </p:nvGrpSpPr>
          <p:grpSpPr>
            <a:xfrm>
              <a:off x="1511450" y="2044699"/>
              <a:ext cx="4068162" cy="3460396"/>
              <a:chOff x="1511450" y="2044699"/>
              <a:chExt cx="4068162" cy="3460396"/>
            </a:xfrm>
          </p:grpSpPr>
          <p:sp>
            <p:nvSpPr>
              <p:cNvPr id="12" name="Rectangle 11">
                <a:extLst>
                  <a:ext uri="{FF2B5EF4-FFF2-40B4-BE49-F238E27FC236}">
                    <a16:creationId xmlns:a16="http://schemas.microsoft.com/office/drawing/2014/main" id="{E94F02BC-2689-AE6A-D5E0-CC1D17719AEC}"/>
                  </a:ext>
                </a:extLst>
              </p:cNvPr>
              <p:cNvSpPr/>
              <p:nvPr/>
            </p:nvSpPr>
            <p:spPr>
              <a:xfrm>
                <a:off x="1511450" y="2044699"/>
                <a:ext cx="4068162" cy="3460396"/>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chemeClr val="tx1"/>
                  </a:solidFill>
                  <a:effectLst/>
                  <a:uLnTx/>
                  <a:uFillTx/>
                  <a:ea typeface="+mn-ea"/>
                  <a:cs typeface="+mn-cs"/>
                </a:endParaRPr>
              </a:p>
            </p:txBody>
          </p:sp>
          <p:sp>
            <p:nvSpPr>
              <p:cNvPr id="13" name="TextBox 12">
                <a:extLst>
                  <a:ext uri="{FF2B5EF4-FFF2-40B4-BE49-F238E27FC236}">
                    <a16:creationId xmlns:a16="http://schemas.microsoft.com/office/drawing/2014/main" id="{824754FB-2E87-1690-DD75-686F0283959A}"/>
                  </a:ext>
                </a:extLst>
              </p:cNvPr>
              <p:cNvSpPr txBox="1"/>
              <p:nvPr/>
            </p:nvSpPr>
            <p:spPr>
              <a:xfrm>
                <a:off x="1731346" y="2666902"/>
                <a:ext cx="3386754" cy="221599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a:ln>
                      <a:noFill/>
                    </a:ln>
                    <a:effectLst/>
                    <a:uLnTx/>
                    <a:uFillTx/>
                    <a:ea typeface="+mn-ea"/>
                    <a:cs typeface="+mn-cs"/>
                  </a:rPr>
                  <a:t>Pharmacotherapy recommended only after a formal program of intensive lifestyle modification has failed (ENDO)</a:t>
                </a:r>
                <a:r>
                  <a:rPr kumimoji="0" lang="en-US" sz="2400" b="1" i="0" u="none" strike="noStrike" kern="1200" cap="none" spc="0" normalizeH="0" baseline="30000" noProof="0">
                    <a:ln>
                      <a:noFill/>
                    </a:ln>
                    <a:effectLst/>
                    <a:uLnTx/>
                    <a:uFillTx/>
                    <a:ea typeface="+mn-ea"/>
                    <a:cs typeface="+mn-cs"/>
                  </a:rPr>
                  <a:t>1</a:t>
                </a:r>
                <a:r>
                  <a:rPr kumimoji="0" lang="en-US" sz="2400" b="1" i="0" u="none" strike="noStrike" kern="1200" cap="none" spc="0" normalizeH="0" baseline="0" noProof="0">
                    <a:ln>
                      <a:noFill/>
                    </a:ln>
                    <a:effectLst/>
                    <a:uLnTx/>
                    <a:uFillTx/>
                    <a:ea typeface="+mn-ea"/>
                    <a:cs typeface="+mn-cs"/>
                  </a:rPr>
                  <a:t> </a:t>
                </a:r>
              </a:p>
            </p:txBody>
          </p:sp>
        </p:grpSp>
        <p:grpSp>
          <p:nvGrpSpPr>
            <p:cNvPr id="6" name="Group 5">
              <a:extLst>
                <a:ext uri="{FF2B5EF4-FFF2-40B4-BE49-F238E27FC236}">
                  <a16:creationId xmlns:a16="http://schemas.microsoft.com/office/drawing/2014/main" id="{1E9F6482-2EDF-7E8A-9C92-2614F8EB4727}"/>
                </a:ext>
              </a:extLst>
            </p:cNvPr>
            <p:cNvGrpSpPr/>
            <p:nvPr/>
          </p:nvGrpSpPr>
          <p:grpSpPr>
            <a:xfrm>
              <a:off x="5777938" y="2044699"/>
              <a:ext cx="4068163" cy="3460395"/>
              <a:chOff x="628338" y="2336681"/>
              <a:chExt cx="4786469" cy="3681514"/>
            </a:xfrm>
          </p:grpSpPr>
          <p:sp>
            <p:nvSpPr>
              <p:cNvPr id="10" name="Rectangle 9">
                <a:extLst>
                  <a:ext uri="{FF2B5EF4-FFF2-40B4-BE49-F238E27FC236}">
                    <a16:creationId xmlns:a16="http://schemas.microsoft.com/office/drawing/2014/main" id="{754B6E39-42BB-B8D8-BADE-51D3640E4B9D}"/>
                  </a:ext>
                </a:extLst>
              </p:cNvPr>
              <p:cNvSpPr/>
              <p:nvPr/>
            </p:nvSpPr>
            <p:spPr>
              <a:xfrm>
                <a:off x="628338" y="2336681"/>
                <a:ext cx="4786469" cy="3681514"/>
              </a:xfrm>
              <a:prstGeom prst="rect">
                <a:avLst/>
              </a:prstGeom>
              <a:solidFill>
                <a:schemeClr val="accent1">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chemeClr val="tx1"/>
                  </a:solidFill>
                  <a:effectLst/>
                  <a:uLnTx/>
                  <a:uFillTx/>
                  <a:ea typeface="+mn-ea"/>
                  <a:cs typeface="+mn-cs"/>
                </a:endParaRPr>
              </a:p>
            </p:txBody>
          </p:sp>
          <p:sp>
            <p:nvSpPr>
              <p:cNvPr id="11" name="TextBox 10">
                <a:extLst>
                  <a:ext uri="{FF2B5EF4-FFF2-40B4-BE49-F238E27FC236}">
                    <a16:creationId xmlns:a16="http://schemas.microsoft.com/office/drawing/2014/main" id="{FFCBEBF3-39F0-43A4-6B9F-CC5728E0ED95}"/>
                  </a:ext>
                </a:extLst>
              </p:cNvPr>
              <p:cNvSpPr txBox="1"/>
              <p:nvPr/>
            </p:nvSpPr>
            <p:spPr>
              <a:xfrm>
                <a:off x="837363" y="2671198"/>
                <a:ext cx="4368417" cy="3012479"/>
              </a:xfrm>
              <a:prstGeom prst="rect">
                <a:avLst/>
              </a:prstGeom>
              <a:noFill/>
            </p:spPr>
            <p:txBody>
              <a:bodyPr wrap="square" lIns="0" tIns="0" rIns="0" bIns="0" rtlCol="0">
                <a:spAutoFit/>
              </a:bodyPr>
              <a:lstStyle/>
              <a:p>
                <a:r>
                  <a:rPr lang="en-US" sz="2000" b="1"/>
                  <a:t>Consensus recommendation (AAP)</a:t>
                </a:r>
                <a:r>
                  <a:rPr lang="en-US" sz="2000" b="1" baseline="30000"/>
                  <a:t>2</a:t>
                </a:r>
              </a:p>
              <a:p>
                <a:endParaRPr lang="en-US"/>
              </a:p>
              <a:p>
                <a:r>
                  <a:rPr lang="en-US"/>
                  <a:t>Pediatricians and other PHCPs:</a:t>
                </a:r>
              </a:p>
              <a:p>
                <a:r>
                  <a:rPr lang="en-US"/>
                  <a:t>May offer children ages 8 through 11 years of age with obesity weight loss pharmacotherapy, according to medication indications, risks, and benefits, as an adjunct to health behavior and lifestyle treatment</a:t>
                </a:r>
              </a:p>
            </p:txBody>
          </p:sp>
        </p:grpSp>
      </p:grpSp>
    </p:spTree>
    <p:extLst>
      <p:ext uri="{BB962C8B-B14F-4D97-AF65-F5344CB8AC3E}">
        <p14:creationId xmlns:p14="http://schemas.microsoft.com/office/powerpoint/2010/main" val="1661683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F530D-702C-9C9E-624D-0914A9017EF1}"/>
              </a:ext>
            </a:extLst>
          </p:cNvPr>
          <p:cNvSpPr>
            <a:spLocks noGrp="1"/>
          </p:cNvSpPr>
          <p:nvPr>
            <p:ph type="title"/>
          </p:nvPr>
        </p:nvSpPr>
        <p:spPr/>
        <p:txBody>
          <a:bodyPr/>
          <a:lstStyle/>
          <a:p>
            <a:r>
              <a:rPr lang="en-US"/>
              <a:t>Recommendations for bariatric surgery in children with obesity or overweight</a:t>
            </a:r>
            <a:endParaRPr lang="en-CA"/>
          </a:p>
        </p:txBody>
      </p:sp>
      <p:sp>
        <p:nvSpPr>
          <p:cNvPr id="3" name="Text Placeholder 2">
            <a:extLst>
              <a:ext uri="{FF2B5EF4-FFF2-40B4-BE49-F238E27FC236}">
                <a16:creationId xmlns:a16="http://schemas.microsoft.com/office/drawing/2014/main" id="{899650C5-12E7-EA82-66B5-F4BE2A127824}"/>
              </a:ext>
            </a:extLst>
          </p:cNvPr>
          <p:cNvSpPr>
            <a:spLocks noGrp="1"/>
          </p:cNvSpPr>
          <p:nvPr>
            <p:ph type="body" sz="quarter" idx="13"/>
          </p:nvPr>
        </p:nvSpPr>
        <p:spPr>
          <a:xfrm>
            <a:off x="647999" y="6210000"/>
            <a:ext cx="10937644" cy="324000"/>
          </a:xfrm>
        </p:spPr>
        <p:txBody>
          <a:bodyPr/>
          <a:lstStyle/>
          <a:p>
            <a:r>
              <a:rPr lang="en-CA" sz="1000" i="0"/>
              <a:t>AAP, American Academy of Pediatrics; ASMBS, American Society for Metabolic and Bariatric Surgery; BMI, body mass index; ENDO, Endocrine Society; RYGB, Roux-en-Y gastric bypass; </a:t>
            </a:r>
            <a:br>
              <a:rPr lang="en-CA" sz="1000" i="0"/>
            </a:br>
            <a:r>
              <a:rPr lang="en-CA" sz="1000" i="0"/>
              <a:t>VSG, vertical gastric sleeve.</a:t>
            </a:r>
            <a:br>
              <a:rPr lang="en-CA" sz="1000" i="0"/>
            </a:br>
            <a:r>
              <a:rPr lang="en-CA" sz="1000" i="0"/>
              <a:t>1. Pratt JSA et al. Surg for Obesity and Related Diseases 2018;14:882</a:t>
            </a:r>
            <a:r>
              <a:rPr lang="en-CA" sz="1000" i="0">
                <a:latin typeface="Calibri" panose="020F0502020204030204" pitchFamily="34" charset="0"/>
                <a:cs typeface="Calibri" panose="020F0502020204030204" pitchFamily="34" charset="0"/>
              </a:rPr>
              <a:t>–</a:t>
            </a:r>
            <a:r>
              <a:rPr lang="en-CA" sz="1000" i="0"/>
              <a:t>901; 2. </a:t>
            </a:r>
            <a:r>
              <a:rPr lang="en-CA" sz="1000" i="0" err="1"/>
              <a:t>Styne</a:t>
            </a:r>
            <a:r>
              <a:rPr lang="en-CA" sz="1000" i="0"/>
              <a:t> DM et al. J Clin Endocrinol </a:t>
            </a:r>
            <a:r>
              <a:rPr lang="en-CA" sz="1000" i="0" err="1"/>
              <a:t>Metab</a:t>
            </a:r>
            <a:r>
              <a:rPr lang="en-CA" sz="1000" i="0"/>
              <a:t> 2017;102:709–757; 3. </a:t>
            </a:r>
            <a:r>
              <a:rPr lang="en-CA" sz="1000" i="0" err="1"/>
              <a:t>Hampl</a:t>
            </a:r>
            <a:r>
              <a:rPr lang="en-CA" sz="1000" i="0"/>
              <a:t> SE et al. Pediatrics. 2023;151:e2022060640.</a:t>
            </a:r>
          </a:p>
        </p:txBody>
      </p:sp>
      <p:sp>
        <p:nvSpPr>
          <p:cNvPr id="4" name="Rounded Rectangle 70">
            <a:extLst>
              <a:ext uri="{FF2B5EF4-FFF2-40B4-BE49-F238E27FC236}">
                <a16:creationId xmlns:a16="http://schemas.microsoft.com/office/drawing/2014/main" id="{E6A5CEE8-B363-4A4F-5697-0B8964D07C7B}"/>
              </a:ext>
            </a:extLst>
          </p:cNvPr>
          <p:cNvSpPr/>
          <p:nvPr/>
        </p:nvSpPr>
        <p:spPr>
          <a:xfrm>
            <a:off x="7644782" y="1670198"/>
            <a:ext cx="3550024" cy="2053113"/>
          </a:xfrm>
          <a:prstGeom prst="rect">
            <a:avLst/>
          </a:prstGeom>
          <a:solidFill>
            <a:schemeClr val="bg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In exceptional circumstances, provided physiological maturity has been achieved and the patient has a stable family unit/adequate support (ENDO)</a:t>
            </a:r>
            <a:r>
              <a:rPr kumimoji="0" lang="en-US" b="1"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2</a:t>
            </a:r>
          </a:p>
        </p:txBody>
      </p:sp>
      <p:sp>
        <p:nvSpPr>
          <p:cNvPr id="5" name="Rounded Rectangle 48">
            <a:extLst>
              <a:ext uri="{FF2B5EF4-FFF2-40B4-BE49-F238E27FC236}">
                <a16:creationId xmlns:a16="http://schemas.microsoft.com/office/drawing/2014/main" id="{6DEB2099-32B6-F0EB-6150-78E194D9DB5A}"/>
              </a:ext>
            </a:extLst>
          </p:cNvPr>
          <p:cNvSpPr/>
          <p:nvPr/>
        </p:nvSpPr>
        <p:spPr>
          <a:xfrm>
            <a:off x="1046268" y="3874338"/>
            <a:ext cx="3550024" cy="1739152"/>
          </a:xfrm>
          <a:prstGeom prst="rect">
            <a:avLst/>
          </a:prstGeom>
          <a:solidFill>
            <a:schemeClr val="bg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Only be undertaken by an experienced surgeon in a pediatric bariatric surgery center of excellence (ENDO)</a:t>
            </a:r>
            <a:r>
              <a:rPr kumimoji="0" lang="en-US" b="1"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2</a:t>
            </a:r>
          </a:p>
        </p:txBody>
      </p:sp>
      <p:sp>
        <p:nvSpPr>
          <p:cNvPr id="6" name="Rounded Rectangle 48">
            <a:extLst>
              <a:ext uri="{FF2B5EF4-FFF2-40B4-BE49-F238E27FC236}">
                <a16:creationId xmlns:a16="http://schemas.microsoft.com/office/drawing/2014/main" id="{31BFAF7A-2DA0-5F62-1D06-967B629DD22F}"/>
              </a:ext>
            </a:extLst>
          </p:cNvPr>
          <p:cNvSpPr/>
          <p:nvPr/>
        </p:nvSpPr>
        <p:spPr>
          <a:xfrm>
            <a:off x="1046268" y="1932845"/>
            <a:ext cx="3550024" cy="1739152"/>
          </a:xfrm>
          <a:prstGeom prst="rect">
            <a:avLst/>
          </a:prstGeom>
          <a:solidFill>
            <a:schemeClr val="bg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Recommend the use of either RYGB or VSG in adolescents (ASMBS)</a:t>
            </a:r>
            <a:r>
              <a:rPr kumimoji="0" lang="en-US" b="1"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1</a:t>
            </a:r>
            <a:r>
              <a:rPr kumimoji="0" lang="en-US" b="1"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 </a:t>
            </a:r>
          </a:p>
        </p:txBody>
      </p:sp>
      <p:grpSp>
        <p:nvGrpSpPr>
          <p:cNvPr id="7" name="Group 6">
            <a:extLst>
              <a:ext uri="{FF2B5EF4-FFF2-40B4-BE49-F238E27FC236}">
                <a16:creationId xmlns:a16="http://schemas.microsoft.com/office/drawing/2014/main" id="{EA2B5811-2128-0312-36D7-C74A95692681}"/>
              </a:ext>
            </a:extLst>
          </p:cNvPr>
          <p:cNvGrpSpPr/>
          <p:nvPr/>
        </p:nvGrpSpPr>
        <p:grpSpPr>
          <a:xfrm>
            <a:off x="4348181" y="2969336"/>
            <a:ext cx="3537298" cy="567649"/>
            <a:chOff x="4348181" y="3047160"/>
            <a:chExt cx="3537298" cy="567649"/>
          </a:xfrm>
        </p:grpSpPr>
        <p:sp>
          <p:nvSpPr>
            <p:cNvPr id="8" name="Arrow: Down 7">
              <a:extLst>
                <a:ext uri="{FF2B5EF4-FFF2-40B4-BE49-F238E27FC236}">
                  <a16:creationId xmlns:a16="http://schemas.microsoft.com/office/drawing/2014/main" id="{3D705BFF-F1B0-6B47-401B-79C9EFFB1DDB}"/>
                </a:ext>
              </a:extLst>
            </p:cNvPr>
            <p:cNvSpPr/>
            <p:nvPr/>
          </p:nvSpPr>
          <p:spPr>
            <a:xfrm rot="7209035">
              <a:off x="5021575" y="2404469"/>
              <a:ext cx="536946" cy="188373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9" name="Arrow: Down 8">
              <a:extLst>
                <a:ext uri="{FF2B5EF4-FFF2-40B4-BE49-F238E27FC236}">
                  <a16:creationId xmlns:a16="http://schemas.microsoft.com/office/drawing/2014/main" id="{075051C5-B929-DF67-E272-9C935BC99931}"/>
                </a:ext>
              </a:extLst>
            </p:cNvPr>
            <p:cNvSpPr/>
            <p:nvPr/>
          </p:nvSpPr>
          <p:spPr>
            <a:xfrm rot="15437893" flipH="1">
              <a:off x="6675139" y="2373766"/>
              <a:ext cx="536946" cy="188373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Apis For Office"/>
                <a:ea typeface="+mn-ea"/>
                <a:cs typeface="+mn-cs"/>
              </a:endParaRPr>
            </a:p>
          </p:txBody>
        </p:sp>
      </p:grpSp>
      <p:sp>
        <p:nvSpPr>
          <p:cNvPr id="10" name="Arrow: Down 9">
            <a:extLst>
              <a:ext uri="{FF2B5EF4-FFF2-40B4-BE49-F238E27FC236}">
                <a16:creationId xmlns:a16="http://schemas.microsoft.com/office/drawing/2014/main" id="{EB0E6A66-0ECE-F301-2B7D-A4978E6B3C1D}"/>
              </a:ext>
            </a:extLst>
          </p:cNvPr>
          <p:cNvSpPr/>
          <p:nvPr/>
        </p:nvSpPr>
        <p:spPr>
          <a:xfrm rot="14390965" flipV="1">
            <a:off x="5028996" y="3406330"/>
            <a:ext cx="536946" cy="188373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19" name="Rounded Rectangle 70">
            <a:extLst>
              <a:ext uri="{FF2B5EF4-FFF2-40B4-BE49-F238E27FC236}">
                <a16:creationId xmlns:a16="http://schemas.microsoft.com/office/drawing/2014/main" id="{85A98B7F-FC2C-FEC4-F2AE-2197176FA347}"/>
              </a:ext>
            </a:extLst>
          </p:cNvPr>
          <p:cNvSpPr/>
          <p:nvPr/>
        </p:nvSpPr>
        <p:spPr>
          <a:xfrm>
            <a:off x="7644781" y="3780646"/>
            <a:ext cx="3550024" cy="2250500"/>
          </a:xfrm>
          <a:prstGeom prst="rect">
            <a:avLst/>
          </a:prstGeom>
          <a:solidFill>
            <a:schemeClr val="bg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Recommend pediatric metabolic and bariatric surgery to treat severe forms of obesity, i.e., </a:t>
            </a:r>
            <a:r>
              <a:rPr kumimoji="0" lang="en-US" b="1" i="0" u="none" strike="noStrike" kern="1200" cap="none" spc="0" normalizeH="0" baseline="0" noProof="0">
                <a:ln>
                  <a:noFill/>
                </a:ln>
                <a:solidFill>
                  <a:schemeClr val="tx1"/>
                </a:solidFill>
                <a:effectLst/>
                <a:uLnTx/>
                <a:uFillTx/>
                <a:ea typeface="Apis For Office" panose="020B0504010101010104" pitchFamily="34" charset="0"/>
                <a:cs typeface="Times New Roman" panose="02020603050405020304" pitchFamily="18" charset="0"/>
              </a:rPr>
              <a:t>≥class 2 obesity; BMI ≥35kg/m</a:t>
            </a:r>
            <a:r>
              <a:rPr kumimoji="0" lang="en-US" b="1" i="0" u="none" strike="noStrike" kern="1200" cap="none" spc="0" normalizeH="0" baseline="30000" noProof="0">
                <a:ln>
                  <a:noFill/>
                </a:ln>
                <a:solidFill>
                  <a:schemeClr val="tx1"/>
                </a:solidFill>
                <a:effectLst/>
                <a:uLnTx/>
                <a:uFillTx/>
                <a:ea typeface="Apis For Office" panose="020B0504010101010104" pitchFamily="34" charset="0"/>
                <a:cs typeface="Times New Roman" panose="02020603050405020304" pitchFamily="18" charset="0"/>
              </a:rPr>
              <a:t>2</a:t>
            </a:r>
            <a:r>
              <a:rPr kumimoji="0" lang="en-US" b="1" i="0" u="none" strike="noStrike" kern="1200" cap="none" spc="0" normalizeH="0" baseline="0" noProof="0">
                <a:ln>
                  <a:noFill/>
                </a:ln>
                <a:solidFill>
                  <a:schemeClr val="tx1"/>
                </a:solidFill>
                <a:effectLst/>
                <a:uLnTx/>
                <a:uFillTx/>
                <a:ea typeface="Apis For Office" panose="020B0504010101010104" pitchFamily="34" charset="0"/>
                <a:cs typeface="Times New Roman" panose="02020603050405020304" pitchFamily="18" charset="0"/>
              </a:rPr>
              <a:t>, or 120% of the 95</a:t>
            </a:r>
            <a:r>
              <a:rPr kumimoji="0" lang="en-US" b="1" i="0" u="none" strike="noStrike" kern="1200" cap="none" spc="0" normalizeH="0" baseline="30000" noProof="0">
                <a:ln>
                  <a:noFill/>
                </a:ln>
                <a:solidFill>
                  <a:schemeClr val="tx1"/>
                </a:solidFill>
                <a:effectLst/>
                <a:uLnTx/>
                <a:uFillTx/>
                <a:ea typeface="Apis For Office" panose="020B0504010101010104" pitchFamily="34" charset="0"/>
                <a:cs typeface="Times New Roman" panose="02020603050405020304" pitchFamily="18" charset="0"/>
              </a:rPr>
              <a:t>th</a:t>
            </a:r>
            <a:r>
              <a:rPr kumimoji="0" lang="en-US" b="1" i="0" u="none" strike="noStrike" kern="1200" cap="none" spc="0" normalizeH="0" baseline="0" noProof="0">
                <a:ln>
                  <a:noFill/>
                </a:ln>
                <a:solidFill>
                  <a:schemeClr val="tx1"/>
                </a:solidFill>
                <a:effectLst/>
                <a:uLnTx/>
                <a:uFillTx/>
                <a:ea typeface="Apis For Office" panose="020B0504010101010104" pitchFamily="34" charset="0"/>
                <a:cs typeface="Times New Roman" panose="02020603050405020304" pitchFamily="18" charset="0"/>
              </a:rPr>
              <a:t> percentile for age and sex, whichever is lower (AAP)</a:t>
            </a:r>
            <a:r>
              <a:rPr kumimoji="0" lang="en-US" b="1" i="0" u="none" strike="noStrike" kern="1200" cap="none" spc="0" normalizeH="0" baseline="30000" noProof="0">
                <a:ln>
                  <a:noFill/>
                </a:ln>
                <a:solidFill>
                  <a:schemeClr val="tx1"/>
                </a:solidFill>
                <a:effectLst/>
                <a:uLnTx/>
                <a:uFillTx/>
                <a:ea typeface="Apis For Office" panose="020B0504010101010104" pitchFamily="34" charset="0"/>
                <a:cs typeface="Times New Roman" panose="02020603050405020304" pitchFamily="18" charset="0"/>
              </a:rPr>
              <a:t>3</a:t>
            </a:r>
            <a:endParaRPr kumimoji="0" lang="en-US" b="1"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endParaRPr>
          </a:p>
        </p:txBody>
      </p:sp>
      <p:sp>
        <p:nvSpPr>
          <p:cNvPr id="20" name="Arrow: Down 19">
            <a:extLst>
              <a:ext uri="{FF2B5EF4-FFF2-40B4-BE49-F238E27FC236}">
                <a16:creationId xmlns:a16="http://schemas.microsoft.com/office/drawing/2014/main" id="{F68177D4-DED7-6356-D6FE-E87A8A049DC9}"/>
              </a:ext>
            </a:extLst>
          </p:cNvPr>
          <p:cNvSpPr/>
          <p:nvPr/>
        </p:nvSpPr>
        <p:spPr>
          <a:xfrm rot="7209035" flipH="1" flipV="1">
            <a:off x="6680445" y="3492247"/>
            <a:ext cx="536946" cy="188373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Apis For Office"/>
              <a:ea typeface="+mn-ea"/>
              <a:cs typeface="+mn-cs"/>
            </a:endParaRPr>
          </a:p>
        </p:txBody>
      </p:sp>
      <p:grpSp>
        <p:nvGrpSpPr>
          <p:cNvPr id="12" name="Group 109">
            <a:extLst>
              <a:ext uri="{FF2B5EF4-FFF2-40B4-BE49-F238E27FC236}">
                <a16:creationId xmlns:a16="http://schemas.microsoft.com/office/drawing/2014/main" id="{92C40762-D961-42DD-AB74-30BB2DD9ABD2}"/>
              </a:ext>
            </a:extLst>
          </p:cNvPr>
          <p:cNvGrpSpPr>
            <a:grpSpLocks noChangeAspect="1"/>
          </p:cNvGrpSpPr>
          <p:nvPr/>
        </p:nvGrpSpPr>
        <p:grpSpPr bwMode="auto">
          <a:xfrm>
            <a:off x="5055420" y="1705086"/>
            <a:ext cx="2130233" cy="3875767"/>
            <a:chOff x="2287" y="548"/>
            <a:chExt cx="1185" cy="2156"/>
          </a:xfrm>
          <a:solidFill>
            <a:schemeClr val="accent2">
              <a:lumMod val="20000"/>
              <a:lumOff val="80000"/>
            </a:schemeClr>
          </a:solidFill>
        </p:grpSpPr>
        <p:sp>
          <p:nvSpPr>
            <p:cNvPr id="13" name="Freeform 110">
              <a:extLst>
                <a:ext uri="{FF2B5EF4-FFF2-40B4-BE49-F238E27FC236}">
                  <a16:creationId xmlns:a16="http://schemas.microsoft.com/office/drawing/2014/main" id="{40A36DB3-32EE-4E6E-9AAE-226151A5582E}"/>
                </a:ext>
              </a:extLst>
            </p:cNvPr>
            <p:cNvSpPr>
              <a:spLocks noEditPoints="1"/>
            </p:cNvSpPr>
            <p:nvPr/>
          </p:nvSpPr>
          <p:spPr bwMode="auto">
            <a:xfrm>
              <a:off x="2287" y="1002"/>
              <a:ext cx="1185" cy="1702"/>
            </a:xfrm>
            <a:custGeom>
              <a:avLst/>
              <a:gdLst>
                <a:gd name="T0" fmla="*/ 406 w 787"/>
                <a:gd name="T1" fmla="*/ 659 h 1134"/>
                <a:gd name="T2" fmla="*/ 381 w 787"/>
                <a:gd name="T3" fmla="*/ 659 h 1134"/>
                <a:gd name="T4" fmla="*/ 381 w 787"/>
                <a:gd name="T5" fmla="*/ 677 h 1134"/>
                <a:gd name="T6" fmla="*/ 381 w 787"/>
                <a:gd name="T7" fmla="*/ 1049 h 1134"/>
                <a:gd name="T8" fmla="*/ 292 w 787"/>
                <a:gd name="T9" fmla="*/ 1124 h 1134"/>
                <a:gd name="T10" fmla="*/ 230 w 787"/>
                <a:gd name="T11" fmla="*/ 1061 h 1134"/>
                <a:gd name="T12" fmla="*/ 169 w 787"/>
                <a:gd name="T13" fmla="*/ 734 h 1134"/>
                <a:gd name="T14" fmla="*/ 130 w 787"/>
                <a:gd name="T15" fmla="*/ 526 h 1134"/>
                <a:gd name="T16" fmla="*/ 125 w 787"/>
                <a:gd name="T17" fmla="*/ 519 h 1134"/>
                <a:gd name="T18" fmla="*/ 125 w 787"/>
                <a:gd name="T19" fmla="*/ 558 h 1134"/>
                <a:gd name="T20" fmla="*/ 86 w 787"/>
                <a:gd name="T21" fmla="*/ 614 h 1134"/>
                <a:gd name="T22" fmla="*/ 1 w 787"/>
                <a:gd name="T23" fmla="*/ 563 h 1134"/>
                <a:gd name="T24" fmla="*/ 58 w 787"/>
                <a:gd name="T25" fmla="*/ 196 h 1134"/>
                <a:gd name="T26" fmla="*/ 158 w 787"/>
                <a:gd name="T27" fmla="*/ 52 h 1134"/>
                <a:gd name="T28" fmla="*/ 296 w 787"/>
                <a:gd name="T29" fmla="*/ 5 h 1134"/>
                <a:gd name="T30" fmla="*/ 313 w 787"/>
                <a:gd name="T31" fmla="*/ 11 h 1134"/>
                <a:gd name="T32" fmla="*/ 463 w 787"/>
                <a:gd name="T33" fmla="*/ 15 h 1134"/>
                <a:gd name="T34" fmla="*/ 559 w 787"/>
                <a:gd name="T35" fmla="*/ 13 h 1134"/>
                <a:gd name="T36" fmla="*/ 695 w 787"/>
                <a:gd name="T37" fmla="*/ 128 h 1134"/>
                <a:gd name="T38" fmla="*/ 769 w 787"/>
                <a:gd name="T39" fmla="*/ 338 h 1134"/>
                <a:gd name="T40" fmla="*/ 787 w 787"/>
                <a:gd name="T41" fmla="*/ 556 h 1134"/>
                <a:gd name="T42" fmla="*/ 734 w 787"/>
                <a:gd name="T43" fmla="*/ 618 h 1134"/>
                <a:gd name="T44" fmla="*/ 665 w 787"/>
                <a:gd name="T45" fmla="*/ 574 h 1134"/>
                <a:gd name="T46" fmla="*/ 662 w 787"/>
                <a:gd name="T47" fmla="*/ 529 h 1134"/>
                <a:gd name="T48" fmla="*/ 659 w 787"/>
                <a:gd name="T49" fmla="*/ 516 h 1134"/>
                <a:gd name="T50" fmla="*/ 646 w 787"/>
                <a:gd name="T51" fmla="*/ 588 h 1134"/>
                <a:gd name="T52" fmla="*/ 592 w 787"/>
                <a:gd name="T53" fmla="*/ 875 h 1134"/>
                <a:gd name="T54" fmla="*/ 556 w 787"/>
                <a:gd name="T55" fmla="*/ 1072 h 1134"/>
                <a:gd name="T56" fmla="*/ 539 w 787"/>
                <a:gd name="T57" fmla="*/ 1103 h 1134"/>
                <a:gd name="T58" fmla="*/ 422 w 787"/>
                <a:gd name="T59" fmla="*/ 1101 h 1134"/>
                <a:gd name="T60" fmla="*/ 406 w 787"/>
                <a:gd name="T61" fmla="*/ 1060 h 1134"/>
                <a:gd name="T62" fmla="*/ 406 w 787"/>
                <a:gd name="T63" fmla="*/ 677 h 1134"/>
                <a:gd name="T64" fmla="*/ 406 w 787"/>
                <a:gd name="T65" fmla="*/ 659 h 1134"/>
                <a:gd name="T66" fmla="*/ 616 w 787"/>
                <a:gd name="T67" fmla="*/ 557 h 1134"/>
                <a:gd name="T68" fmla="*/ 637 w 787"/>
                <a:gd name="T69" fmla="*/ 311 h 1134"/>
                <a:gd name="T70" fmla="*/ 616 w 787"/>
                <a:gd name="T71" fmla="*/ 557 h 1134"/>
                <a:gd name="T72" fmla="*/ 167 w 787"/>
                <a:gd name="T73" fmla="*/ 554 h 1134"/>
                <a:gd name="T74" fmla="*/ 124 w 787"/>
                <a:gd name="T75" fmla="*/ 441 h 1134"/>
                <a:gd name="T76" fmla="*/ 144 w 787"/>
                <a:gd name="T77" fmla="*/ 321 h 1134"/>
                <a:gd name="T78" fmla="*/ 167 w 787"/>
                <a:gd name="T79" fmla="*/ 554 h 1134"/>
                <a:gd name="T80" fmla="*/ 627 w 787"/>
                <a:gd name="T81" fmla="*/ 300 h 1134"/>
                <a:gd name="T82" fmla="*/ 633 w 787"/>
                <a:gd name="T83" fmla="*/ 298 h 1134"/>
                <a:gd name="T84" fmla="*/ 603 w 787"/>
                <a:gd name="T85" fmla="*/ 218 h 1134"/>
                <a:gd name="T86" fmla="*/ 600 w 787"/>
                <a:gd name="T87" fmla="*/ 219 h 1134"/>
                <a:gd name="T88" fmla="*/ 611 w 787"/>
                <a:gd name="T89" fmla="*/ 260 h 1134"/>
                <a:gd name="T90" fmla="*/ 627 w 787"/>
                <a:gd name="T91" fmla="*/ 300 h 1134"/>
                <a:gd name="T92" fmla="*/ 186 w 787"/>
                <a:gd name="T93" fmla="*/ 226 h 1134"/>
                <a:gd name="T94" fmla="*/ 182 w 787"/>
                <a:gd name="T95" fmla="*/ 224 h 1134"/>
                <a:gd name="T96" fmla="*/ 154 w 787"/>
                <a:gd name="T97" fmla="*/ 298 h 1134"/>
                <a:gd name="T98" fmla="*/ 186 w 787"/>
                <a:gd name="T99" fmla="*/ 226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7" h="1134">
                  <a:moveTo>
                    <a:pt x="406" y="659"/>
                  </a:moveTo>
                  <a:cubicBezTo>
                    <a:pt x="397" y="659"/>
                    <a:pt x="390" y="659"/>
                    <a:pt x="381" y="659"/>
                  </a:cubicBezTo>
                  <a:cubicBezTo>
                    <a:pt x="381" y="665"/>
                    <a:pt x="381" y="671"/>
                    <a:pt x="381" y="677"/>
                  </a:cubicBezTo>
                  <a:cubicBezTo>
                    <a:pt x="381" y="801"/>
                    <a:pt x="381" y="925"/>
                    <a:pt x="381" y="1049"/>
                  </a:cubicBezTo>
                  <a:cubicBezTo>
                    <a:pt x="381" y="1102"/>
                    <a:pt x="343" y="1133"/>
                    <a:pt x="292" y="1124"/>
                  </a:cubicBezTo>
                  <a:cubicBezTo>
                    <a:pt x="255" y="1118"/>
                    <a:pt x="238" y="1099"/>
                    <a:pt x="230" y="1061"/>
                  </a:cubicBezTo>
                  <a:cubicBezTo>
                    <a:pt x="210" y="952"/>
                    <a:pt x="189" y="843"/>
                    <a:pt x="169" y="734"/>
                  </a:cubicBezTo>
                  <a:cubicBezTo>
                    <a:pt x="156" y="664"/>
                    <a:pt x="143" y="595"/>
                    <a:pt x="130" y="526"/>
                  </a:cubicBezTo>
                  <a:cubicBezTo>
                    <a:pt x="130" y="524"/>
                    <a:pt x="129" y="522"/>
                    <a:pt x="125" y="519"/>
                  </a:cubicBezTo>
                  <a:cubicBezTo>
                    <a:pt x="125" y="532"/>
                    <a:pt x="125" y="545"/>
                    <a:pt x="125" y="558"/>
                  </a:cubicBezTo>
                  <a:cubicBezTo>
                    <a:pt x="124" y="585"/>
                    <a:pt x="110" y="604"/>
                    <a:pt x="86" y="614"/>
                  </a:cubicBezTo>
                  <a:cubicBezTo>
                    <a:pt x="48" y="630"/>
                    <a:pt x="1" y="603"/>
                    <a:pt x="1" y="563"/>
                  </a:cubicBezTo>
                  <a:cubicBezTo>
                    <a:pt x="0" y="437"/>
                    <a:pt x="12" y="314"/>
                    <a:pt x="58" y="196"/>
                  </a:cubicBezTo>
                  <a:cubicBezTo>
                    <a:pt x="81" y="141"/>
                    <a:pt x="111" y="91"/>
                    <a:pt x="158" y="52"/>
                  </a:cubicBezTo>
                  <a:cubicBezTo>
                    <a:pt x="198" y="19"/>
                    <a:pt x="243" y="1"/>
                    <a:pt x="296" y="5"/>
                  </a:cubicBezTo>
                  <a:cubicBezTo>
                    <a:pt x="302" y="6"/>
                    <a:pt x="308" y="8"/>
                    <a:pt x="313" y="11"/>
                  </a:cubicBezTo>
                  <a:cubicBezTo>
                    <a:pt x="362" y="35"/>
                    <a:pt x="413" y="39"/>
                    <a:pt x="463" y="15"/>
                  </a:cubicBezTo>
                  <a:cubicBezTo>
                    <a:pt x="495" y="0"/>
                    <a:pt x="527" y="2"/>
                    <a:pt x="559" y="13"/>
                  </a:cubicBezTo>
                  <a:cubicBezTo>
                    <a:pt x="619" y="33"/>
                    <a:pt x="662" y="76"/>
                    <a:pt x="695" y="128"/>
                  </a:cubicBezTo>
                  <a:cubicBezTo>
                    <a:pt x="735" y="193"/>
                    <a:pt x="756" y="264"/>
                    <a:pt x="769" y="338"/>
                  </a:cubicBezTo>
                  <a:cubicBezTo>
                    <a:pt x="782" y="410"/>
                    <a:pt x="787" y="483"/>
                    <a:pt x="787" y="556"/>
                  </a:cubicBezTo>
                  <a:cubicBezTo>
                    <a:pt x="787" y="587"/>
                    <a:pt x="764" y="614"/>
                    <a:pt x="734" y="618"/>
                  </a:cubicBezTo>
                  <a:cubicBezTo>
                    <a:pt x="703" y="622"/>
                    <a:pt x="673" y="605"/>
                    <a:pt x="665" y="574"/>
                  </a:cubicBezTo>
                  <a:cubicBezTo>
                    <a:pt x="661" y="560"/>
                    <a:pt x="663" y="544"/>
                    <a:pt x="662" y="529"/>
                  </a:cubicBezTo>
                  <a:cubicBezTo>
                    <a:pt x="661" y="524"/>
                    <a:pt x="662" y="520"/>
                    <a:pt x="659" y="516"/>
                  </a:cubicBezTo>
                  <a:cubicBezTo>
                    <a:pt x="655" y="540"/>
                    <a:pt x="650" y="564"/>
                    <a:pt x="646" y="588"/>
                  </a:cubicBezTo>
                  <a:cubicBezTo>
                    <a:pt x="628" y="684"/>
                    <a:pt x="610" y="779"/>
                    <a:pt x="592" y="875"/>
                  </a:cubicBezTo>
                  <a:cubicBezTo>
                    <a:pt x="580" y="940"/>
                    <a:pt x="569" y="1006"/>
                    <a:pt x="556" y="1072"/>
                  </a:cubicBezTo>
                  <a:cubicBezTo>
                    <a:pt x="553" y="1083"/>
                    <a:pt x="547" y="1095"/>
                    <a:pt x="539" y="1103"/>
                  </a:cubicBezTo>
                  <a:cubicBezTo>
                    <a:pt x="508" y="1134"/>
                    <a:pt x="452" y="1132"/>
                    <a:pt x="422" y="1101"/>
                  </a:cubicBezTo>
                  <a:cubicBezTo>
                    <a:pt x="410" y="1090"/>
                    <a:pt x="406" y="1076"/>
                    <a:pt x="406" y="1060"/>
                  </a:cubicBezTo>
                  <a:cubicBezTo>
                    <a:pt x="406" y="932"/>
                    <a:pt x="406" y="804"/>
                    <a:pt x="406" y="677"/>
                  </a:cubicBezTo>
                  <a:cubicBezTo>
                    <a:pt x="406" y="671"/>
                    <a:pt x="406" y="665"/>
                    <a:pt x="406" y="659"/>
                  </a:cubicBezTo>
                  <a:close/>
                  <a:moveTo>
                    <a:pt x="616" y="557"/>
                  </a:moveTo>
                  <a:cubicBezTo>
                    <a:pt x="689" y="506"/>
                    <a:pt x="689" y="379"/>
                    <a:pt x="637" y="311"/>
                  </a:cubicBezTo>
                  <a:cubicBezTo>
                    <a:pt x="680" y="398"/>
                    <a:pt x="673" y="479"/>
                    <a:pt x="616" y="557"/>
                  </a:cubicBezTo>
                  <a:close/>
                  <a:moveTo>
                    <a:pt x="167" y="554"/>
                  </a:moveTo>
                  <a:cubicBezTo>
                    <a:pt x="144" y="519"/>
                    <a:pt x="128" y="483"/>
                    <a:pt x="124" y="441"/>
                  </a:cubicBezTo>
                  <a:cubicBezTo>
                    <a:pt x="120" y="399"/>
                    <a:pt x="128" y="360"/>
                    <a:pt x="144" y="321"/>
                  </a:cubicBezTo>
                  <a:cubicBezTo>
                    <a:pt x="102" y="381"/>
                    <a:pt x="98" y="501"/>
                    <a:pt x="167" y="554"/>
                  </a:cubicBezTo>
                  <a:close/>
                  <a:moveTo>
                    <a:pt x="627" y="300"/>
                  </a:moveTo>
                  <a:cubicBezTo>
                    <a:pt x="629" y="300"/>
                    <a:pt x="631" y="299"/>
                    <a:pt x="633" y="298"/>
                  </a:cubicBezTo>
                  <a:cubicBezTo>
                    <a:pt x="623" y="272"/>
                    <a:pt x="613" y="245"/>
                    <a:pt x="603" y="218"/>
                  </a:cubicBezTo>
                  <a:cubicBezTo>
                    <a:pt x="602" y="219"/>
                    <a:pt x="601" y="219"/>
                    <a:pt x="600" y="219"/>
                  </a:cubicBezTo>
                  <a:cubicBezTo>
                    <a:pt x="603" y="233"/>
                    <a:pt x="607" y="247"/>
                    <a:pt x="611" y="260"/>
                  </a:cubicBezTo>
                  <a:cubicBezTo>
                    <a:pt x="616" y="274"/>
                    <a:pt x="621" y="287"/>
                    <a:pt x="627" y="300"/>
                  </a:cubicBezTo>
                  <a:close/>
                  <a:moveTo>
                    <a:pt x="186" y="226"/>
                  </a:moveTo>
                  <a:cubicBezTo>
                    <a:pt x="185" y="225"/>
                    <a:pt x="183" y="224"/>
                    <a:pt x="182" y="224"/>
                  </a:cubicBezTo>
                  <a:cubicBezTo>
                    <a:pt x="172" y="249"/>
                    <a:pt x="163" y="273"/>
                    <a:pt x="154" y="298"/>
                  </a:cubicBezTo>
                  <a:cubicBezTo>
                    <a:pt x="177" y="278"/>
                    <a:pt x="177" y="250"/>
                    <a:pt x="186" y="2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1">
              <a:extLst>
                <a:ext uri="{FF2B5EF4-FFF2-40B4-BE49-F238E27FC236}">
                  <a16:creationId xmlns:a16="http://schemas.microsoft.com/office/drawing/2014/main" id="{448103CD-F00B-43EE-B2AE-DBF85DDEE5C4}"/>
                </a:ext>
              </a:extLst>
            </p:cNvPr>
            <p:cNvSpPr>
              <a:spLocks/>
            </p:cNvSpPr>
            <p:nvPr/>
          </p:nvSpPr>
          <p:spPr bwMode="auto">
            <a:xfrm>
              <a:off x="2640" y="548"/>
              <a:ext cx="478" cy="478"/>
            </a:xfrm>
            <a:custGeom>
              <a:avLst/>
              <a:gdLst>
                <a:gd name="T0" fmla="*/ 317 w 317"/>
                <a:gd name="T1" fmla="*/ 159 h 318"/>
                <a:gd name="T2" fmla="*/ 159 w 317"/>
                <a:gd name="T3" fmla="*/ 318 h 318"/>
                <a:gd name="T4" fmla="*/ 0 w 317"/>
                <a:gd name="T5" fmla="*/ 159 h 318"/>
                <a:gd name="T6" fmla="*/ 159 w 317"/>
                <a:gd name="T7" fmla="*/ 0 h 318"/>
                <a:gd name="T8" fmla="*/ 317 w 317"/>
                <a:gd name="T9" fmla="*/ 159 h 318"/>
              </a:gdLst>
              <a:ahLst/>
              <a:cxnLst>
                <a:cxn ang="0">
                  <a:pos x="T0" y="T1"/>
                </a:cxn>
                <a:cxn ang="0">
                  <a:pos x="T2" y="T3"/>
                </a:cxn>
                <a:cxn ang="0">
                  <a:pos x="T4" y="T5"/>
                </a:cxn>
                <a:cxn ang="0">
                  <a:pos x="T6" y="T7"/>
                </a:cxn>
                <a:cxn ang="0">
                  <a:pos x="T8" y="T9"/>
                </a:cxn>
              </a:cxnLst>
              <a:rect l="0" t="0" r="r" b="b"/>
              <a:pathLst>
                <a:path w="317" h="318">
                  <a:moveTo>
                    <a:pt x="317" y="159"/>
                  </a:moveTo>
                  <a:cubicBezTo>
                    <a:pt x="317" y="246"/>
                    <a:pt x="246" y="318"/>
                    <a:pt x="159" y="318"/>
                  </a:cubicBezTo>
                  <a:cubicBezTo>
                    <a:pt x="71" y="317"/>
                    <a:pt x="0" y="250"/>
                    <a:pt x="0" y="159"/>
                  </a:cubicBezTo>
                  <a:cubicBezTo>
                    <a:pt x="0" y="66"/>
                    <a:pt x="74" y="0"/>
                    <a:pt x="159" y="0"/>
                  </a:cubicBezTo>
                  <a:cubicBezTo>
                    <a:pt x="247" y="0"/>
                    <a:pt x="317" y="72"/>
                    <a:pt x="317"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12">
              <a:extLst>
                <a:ext uri="{FF2B5EF4-FFF2-40B4-BE49-F238E27FC236}">
                  <a16:creationId xmlns:a16="http://schemas.microsoft.com/office/drawing/2014/main" id="{BA1E3F28-30C9-4ED6-A7B7-8FA5DCE38495}"/>
                </a:ext>
              </a:extLst>
            </p:cNvPr>
            <p:cNvSpPr>
              <a:spLocks/>
            </p:cNvSpPr>
            <p:nvPr/>
          </p:nvSpPr>
          <p:spPr bwMode="auto">
            <a:xfrm>
              <a:off x="3214" y="1469"/>
              <a:ext cx="110" cy="369"/>
            </a:xfrm>
            <a:custGeom>
              <a:avLst/>
              <a:gdLst>
                <a:gd name="T0" fmla="*/ 0 w 73"/>
                <a:gd name="T1" fmla="*/ 246 h 246"/>
                <a:gd name="T2" fmla="*/ 21 w 73"/>
                <a:gd name="T3" fmla="*/ 0 h 246"/>
                <a:gd name="T4" fmla="*/ 0 w 73"/>
                <a:gd name="T5" fmla="*/ 246 h 246"/>
              </a:gdLst>
              <a:ahLst/>
              <a:cxnLst>
                <a:cxn ang="0">
                  <a:pos x="T0" y="T1"/>
                </a:cxn>
                <a:cxn ang="0">
                  <a:pos x="T2" y="T3"/>
                </a:cxn>
                <a:cxn ang="0">
                  <a:pos x="T4" y="T5"/>
                </a:cxn>
              </a:cxnLst>
              <a:rect l="0" t="0" r="r" b="b"/>
              <a:pathLst>
                <a:path w="73" h="246">
                  <a:moveTo>
                    <a:pt x="0" y="246"/>
                  </a:moveTo>
                  <a:cubicBezTo>
                    <a:pt x="57" y="168"/>
                    <a:pt x="64" y="87"/>
                    <a:pt x="21" y="0"/>
                  </a:cubicBezTo>
                  <a:cubicBezTo>
                    <a:pt x="73" y="68"/>
                    <a:pt x="73" y="195"/>
                    <a:pt x="0"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13">
              <a:extLst>
                <a:ext uri="{FF2B5EF4-FFF2-40B4-BE49-F238E27FC236}">
                  <a16:creationId xmlns:a16="http://schemas.microsoft.com/office/drawing/2014/main" id="{35BB6398-E04D-4682-A58A-27B38874410C}"/>
                </a:ext>
              </a:extLst>
            </p:cNvPr>
            <p:cNvSpPr>
              <a:spLocks/>
            </p:cNvSpPr>
            <p:nvPr/>
          </p:nvSpPr>
          <p:spPr bwMode="auto">
            <a:xfrm>
              <a:off x="2434" y="1484"/>
              <a:ext cx="104" cy="349"/>
            </a:xfrm>
            <a:custGeom>
              <a:avLst/>
              <a:gdLst>
                <a:gd name="T0" fmla="*/ 69 w 69"/>
                <a:gd name="T1" fmla="*/ 233 h 233"/>
                <a:gd name="T2" fmla="*/ 46 w 69"/>
                <a:gd name="T3" fmla="*/ 0 h 233"/>
                <a:gd name="T4" fmla="*/ 26 w 69"/>
                <a:gd name="T5" fmla="*/ 120 h 233"/>
                <a:gd name="T6" fmla="*/ 69 w 69"/>
                <a:gd name="T7" fmla="*/ 233 h 233"/>
              </a:gdLst>
              <a:ahLst/>
              <a:cxnLst>
                <a:cxn ang="0">
                  <a:pos x="T0" y="T1"/>
                </a:cxn>
                <a:cxn ang="0">
                  <a:pos x="T2" y="T3"/>
                </a:cxn>
                <a:cxn ang="0">
                  <a:pos x="T4" y="T5"/>
                </a:cxn>
                <a:cxn ang="0">
                  <a:pos x="T6" y="T7"/>
                </a:cxn>
              </a:cxnLst>
              <a:rect l="0" t="0" r="r" b="b"/>
              <a:pathLst>
                <a:path w="69" h="233">
                  <a:moveTo>
                    <a:pt x="69" y="233"/>
                  </a:moveTo>
                  <a:cubicBezTo>
                    <a:pt x="0" y="180"/>
                    <a:pt x="4" y="60"/>
                    <a:pt x="46" y="0"/>
                  </a:cubicBezTo>
                  <a:cubicBezTo>
                    <a:pt x="30" y="39"/>
                    <a:pt x="22" y="78"/>
                    <a:pt x="26" y="120"/>
                  </a:cubicBezTo>
                  <a:cubicBezTo>
                    <a:pt x="30" y="162"/>
                    <a:pt x="46" y="198"/>
                    <a:pt x="69" y="2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14">
              <a:extLst>
                <a:ext uri="{FF2B5EF4-FFF2-40B4-BE49-F238E27FC236}">
                  <a16:creationId xmlns:a16="http://schemas.microsoft.com/office/drawing/2014/main" id="{33E77184-E638-4778-8C76-E1CE740A9410}"/>
                </a:ext>
              </a:extLst>
            </p:cNvPr>
            <p:cNvSpPr>
              <a:spLocks/>
            </p:cNvSpPr>
            <p:nvPr/>
          </p:nvSpPr>
          <p:spPr bwMode="auto">
            <a:xfrm>
              <a:off x="3190" y="1329"/>
              <a:ext cx="50" cy="123"/>
            </a:xfrm>
            <a:custGeom>
              <a:avLst/>
              <a:gdLst>
                <a:gd name="T0" fmla="*/ 27 w 33"/>
                <a:gd name="T1" fmla="*/ 82 h 82"/>
                <a:gd name="T2" fmla="*/ 11 w 33"/>
                <a:gd name="T3" fmla="*/ 42 h 82"/>
                <a:gd name="T4" fmla="*/ 0 w 33"/>
                <a:gd name="T5" fmla="*/ 1 h 82"/>
                <a:gd name="T6" fmla="*/ 3 w 33"/>
                <a:gd name="T7" fmla="*/ 0 h 82"/>
                <a:gd name="T8" fmla="*/ 33 w 33"/>
                <a:gd name="T9" fmla="*/ 80 h 82"/>
                <a:gd name="T10" fmla="*/ 27 w 33"/>
                <a:gd name="T11" fmla="*/ 82 h 82"/>
              </a:gdLst>
              <a:ahLst/>
              <a:cxnLst>
                <a:cxn ang="0">
                  <a:pos x="T0" y="T1"/>
                </a:cxn>
                <a:cxn ang="0">
                  <a:pos x="T2" y="T3"/>
                </a:cxn>
                <a:cxn ang="0">
                  <a:pos x="T4" y="T5"/>
                </a:cxn>
                <a:cxn ang="0">
                  <a:pos x="T6" y="T7"/>
                </a:cxn>
                <a:cxn ang="0">
                  <a:pos x="T8" y="T9"/>
                </a:cxn>
                <a:cxn ang="0">
                  <a:pos x="T10" y="T11"/>
                </a:cxn>
              </a:cxnLst>
              <a:rect l="0" t="0" r="r" b="b"/>
              <a:pathLst>
                <a:path w="33" h="82">
                  <a:moveTo>
                    <a:pt x="27" y="82"/>
                  </a:moveTo>
                  <a:cubicBezTo>
                    <a:pt x="21" y="69"/>
                    <a:pt x="16" y="56"/>
                    <a:pt x="11" y="42"/>
                  </a:cubicBezTo>
                  <a:cubicBezTo>
                    <a:pt x="7" y="29"/>
                    <a:pt x="3" y="15"/>
                    <a:pt x="0" y="1"/>
                  </a:cubicBezTo>
                  <a:cubicBezTo>
                    <a:pt x="1" y="1"/>
                    <a:pt x="2" y="1"/>
                    <a:pt x="3" y="0"/>
                  </a:cubicBezTo>
                  <a:cubicBezTo>
                    <a:pt x="13" y="27"/>
                    <a:pt x="23" y="54"/>
                    <a:pt x="33" y="80"/>
                  </a:cubicBezTo>
                  <a:cubicBezTo>
                    <a:pt x="31" y="81"/>
                    <a:pt x="29" y="82"/>
                    <a:pt x="27"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5">
              <a:extLst>
                <a:ext uri="{FF2B5EF4-FFF2-40B4-BE49-F238E27FC236}">
                  <a16:creationId xmlns:a16="http://schemas.microsoft.com/office/drawing/2014/main" id="{B9B30BCE-BAE7-4069-A790-138D47603701}"/>
                </a:ext>
              </a:extLst>
            </p:cNvPr>
            <p:cNvSpPr>
              <a:spLocks/>
            </p:cNvSpPr>
            <p:nvPr/>
          </p:nvSpPr>
          <p:spPr bwMode="auto">
            <a:xfrm>
              <a:off x="2518" y="1338"/>
              <a:ext cx="49" cy="111"/>
            </a:xfrm>
            <a:custGeom>
              <a:avLst/>
              <a:gdLst>
                <a:gd name="T0" fmla="*/ 32 w 32"/>
                <a:gd name="T1" fmla="*/ 2 h 74"/>
                <a:gd name="T2" fmla="*/ 0 w 32"/>
                <a:gd name="T3" fmla="*/ 74 h 74"/>
                <a:gd name="T4" fmla="*/ 28 w 32"/>
                <a:gd name="T5" fmla="*/ 0 h 74"/>
                <a:gd name="T6" fmla="*/ 32 w 32"/>
                <a:gd name="T7" fmla="*/ 2 h 74"/>
              </a:gdLst>
              <a:ahLst/>
              <a:cxnLst>
                <a:cxn ang="0">
                  <a:pos x="T0" y="T1"/>
                </a:cxn>
                <a:cxn ang="0">
                  <a:pos x="T2" y="T3"/>
                </a:cxn>
                <a:cxn ang="0">
                  <a:pos x="T4" y="T5"/>
                </a:cxn>
                <a:cxn ang="0">
                  <a:pos x="T6" y="T7"/>
                </a:cxn>
              </a:cxnLst>
              <a:rect l="0" t="0" r="r" b="b"/>
              <a:pathLst>
                <a:path w="32" h="74">
                  <a:moveTo>
                    <a:pt x="32" y="2"/>
                  </a:moveTo>
                  <a:cubicBezTo>
                    <a:pt x="23" y="26"/>
                    <a:pt x="23" y="54"/>
                    <a:pt x="0" y="74"/>
                  </a:cubicBezTo>
                  <a:cubicBezTo>
                    <a:pt x="9" y="49"/>
                    <a:pt x="18" y="25"/>
                    <a:pt x="28" y="0"/>
                  </a:cubicBezTo>
                  <a:cubicBezTo>
                    <a:pt x="29" y="0"/>
                    <a:pt x="31" y="1"/>
                    <a:pt x="3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6494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424DEAD-4D32-413E-8198-6B7097DF425F}"/>
              </a:ext>
            </a:extLst>
          </p:cNvPr>
          <p:cNvSpPr/>
          <p:nvPr/>
        </p:nvSpPr>
        <p:spPr>
          <a:xfrm>
            <a:off x="559854" y="1726477"/>
            <a:ext cx="11072292" cy="421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E65BB6D7-4F10-76BC-678F-AD25A5D112FA}"/>
              </a:ext>
            </a:extLst>
          </p:cNvPr>
          <p:cNvSpPr>
            <a:spLocks noGrp="1"/>
          </p:cNvSpPr>
          <p:nvPr>
            <p:ph type="title"/>
          </p:nvPr>
        </p:nvSpPr>
        <p:spPr/>
        <p:txBody>
          <a:bodyPr/>
          <a:lstStyle/>
          <a:p>
            <a:r>
              <a:rPr lang="en-US" sz="4400" b="0" i="0" u="none" strike="noStrike" baseline="0">
                <a:latin typeface="+mn-lt"/>
              </a:rPr>
              <a:t>Communicating with caregivers of children/adolescents with obesity</a:t>
            </a:r>
            <a:endParaRPr lang="en-CA">
              <a:latin typeface="+mn-lt"/>
            </a:endParaRPr>
          </a:p>
        </p:txBody>
      </p:sp>
      <p:sp>
        <p:nvSpPr>
          <p:cNvPr id="3" name="Text Placeholder 2">
            <a:extLst>
              <a:ext uri="{FF2B5EF4-FFF2-40B4-BE49-F238E27FC236}">
                <a16:creationId xmlns:a16="http://schemas.microsoft.com/office/drawing/2014/main" id="{B5623189-1F9E-86CA-FB80-C83A7D124444}"/>
              </a:ext>
            </a:extLst>
          </p:cNvPr>
          <p:cNvSpPr>
            <a:spLocks noGrp="1"/>
          </p:cNvSpPr>
          <p:nvPr>
            <p:ph type="body" sz="quarter" idx="13"/>
          </p:nvPr>
        </p:nvSpPr>
        <p:spPr/>
        <p:txBody>
          <a:bodyPr/>
          <a:lstStyle/>
          <a:p>
            <a:r>
              <a:rPr lang="en-US" i="0"/>
              <a:t>1. </a:t>
            </a:r>
            <a:r>
              <a:rPr lang="en-US" i="0" err="1"/>
              <a:t>Carcone</a:t>
            </a:r>
            <a:r>
              <a:rPr lang="en-US" i="0"/>
              <a:t> AI et al. </a:t>
            </a:r>
            <a:r>
              <a:rPr lang="en-US" i="0" err="1"/>
              <a:t>Pediatr</a:t>
            </a:r>
            <a:r>
              <a:rPr lang="en-US" i="0"/>
              <a:t> Clin North Am 2016;63:525</a:t>
            </a:r>
            <a:r>
              <a:rPr lang="en-US" i="0">
                <a:cs typeface="Calibri" panose="020F0502020204030204" pitchFamily="34" charset="0"/>
              </a:rPr>
              <a:t>–5</a:t>
            </a:r>
            <a:r>
              <a:rPr lang="en-US" i="0"/>
              <a:t>38; 2. Ames H et al. BMC Public Health 2020;20;574. </a:t>
            </a:r>
            <a:endParaRPr lang="en-CA" i="0"/>
          </a:p>
        </p:txBody>
      </p:sp>
      <p:sp>
        <p:nvSpPr>
          <p:cNvPr id="16" name="TextBox 15">
            <a:extLst>
              <a:ext uri="{FF2B5EF4-FFF2-40B4-BE49-F238E27FC236}">
                <a16:creationId xmlns:a16="http://schemas.microsoft.com/office/drawing/2014/main" id="{3B31478F-A29F-486D-251F-5F605B5E2D3C}"/>
              </a:ext>
            </a:extLst>
          </p:cNvPr>
          <p:cNvSpPr txBox="1"/>
          <p:nvPr/>
        </p:nvSpPr>
        <p:spPr>
          <a:xfrm>
            <a:off x="559854" y="1726477"/>
            <a:ext cx="11072292" cy="584775"/>
          </a:xfrm>
          <a:prstGeom prst="rect">
            <a:avLst/>
          </a:prstGeom>
          <a:solidFill>
            <a:schemeClr val="bg2">
              <a:lumMod val="25000"/>
            </a:schemeClr>
          </a:solidFill>
        </p:spPr>
        <p:txBody>
          <a:bodyPr wrap="square">
            <a:spAutoFit/>
          </a:bodyPr>
          <a:lstStyle/>
          <a:p>
            <a:pPr algn="ctr"/>
            <a:r>
              <a:rPr lang="en-US" sz="1600" i="0">
                <a:solidFill>
                  <a:schemeClr val="bg1"/>
                </a:solidFill>
                <a:effectLst/>
              </a:rPr>
              <a:t>Direct communication with pediatric patients builds trust and rapport, helps socialize children into the patient role, and, in the adult literature, has been identified as a primary mechanism for patient adherence to behavioral recommendations</a:t>
            </a:r>
            <a:r>
              <a:rPr lang="en-US" sz="1600" baseline="30000">
                <a:solidFill>
                  <a:schemeClr val="bg1"/>
                </a:solidFill>
              </a:rPr>
              <a:t>1</a:t>
            </a:r>
            <a:endParaRPr lang="en-CA" sz="1600" baseline="30000">
              <a:solidFill>
                <a:schemeClr val="bg1"/>
              </a:solidFill>
            </a:endParaRPr>
          </a:p>
        </p:txBody>
      </p:sp>
      <p:cxnSp>
        <p:nvCxnSpPr>
          <p:cNvPr id="22" name="Straight Connector 21">
            <a:extLst>
              <a:ext uri="{FF2B5EF4-FFF2-40B4-BE49-F238E27FC236}">
                <a16:creationId xmlns:a16="http://schemas.microsoft.com/office/drawing/2014/main" id="{3945402C-C39D-B781-4E9A-4B67E2315AD8}"/>
              </a:ext>
            </a:extLst>
          </p:cNvPr>
          <p:cNvCxnSpPr>
            <a:cxnSpLocks/>
          </p:cNvCxnSpPr>
          <p:nvPr/>
        </p:nvCxnSpPr>
        <p:spPr>
          <a:xfrm>
            <a:off x="1459854" y="2311252"/>
            <a:ext cx="0" cy="24715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CB426F2-6E10-FD40-49C4-BAA180C549A3}"/>
              </a:ext>
            </a:extLst>
          </p:cNvPr>
          <p:cNvSpPr txBox="1"/>
          <p:nvPr/>
        </p:nvSpPr>
        <p:spPr>
          <a:xfrm>
            <a:off x="559854" y="2543936"/>
            <a:ext cx="1800000" cy="646331"/>
          </a:xfrm>
          <a:prstGeom prst="rect">
            <a:avLst/>
          </a:prstGeom>
          <a:solidFill>
            <a:schemeClr val="bg2"/>
          </a:solidFill>
          <a:ln>
            <a:solidFill>
              <a:schemeClr val="bg1">
                <a:lumMod val="65000"/>
              </a:schemeClr>
            </a:solidFill>
          </a:ln>
        </p:spPr>
        <p:txBody>
          <a:bodyPr wrap="square" rtlCol="0">
            <a:spAutoFit/>
          </a:bodyPr>
          <a:lstStyle/>
          <a:p>
            <a:pPr algn="ctr"/>
            <a:r>
              <a:rPr lang="en-US" sz="1200"/>
              <a:t>Recognize the child’s/adolescent’s overweight or obesity</a:t>
            </a:r>
            <a:r>
              <a:rPr lang="en-US" sz="1200" baseline="30000"/>
              <a:t>2</a:t>
            </a:r>
            <a:endParaRPr lang="en-CA" sz="1200" baseline="30000"/>
          </a:p>
        </p:txBody>
      </p:sp>
      <p:sp>
        <p:nvSpPr>
          <p:cNvPr id="13" name="TextBox 12">
            <a:extLst>
              <a:ext uri="{FF2B5EF4-FFF2-40B4-BE49-F238E27FC236}">
                <a16:creationId xmlns:a16="http://schemas.microsoft.com/office/drawing/2014/main" id="{32E36892-41B4-CDA9-754A-4EE97F49417D}"/>
              </a:ext>
            </a:extLst>
          </p:cNvPr>
          <p:cNvSpPr txBox="1"/>
          <p:nvPr/>
        </p:nvSpPr>
        <p:spPr>
          <a:xfrm>
            <a:off x="559854" y="4135944"/>
            <a:ext cx="1800000" cy="830997"/>
          </a:xfrm>
          <a:prstGeom prst="rect">
            <a:avLst/>
          </a:prstGeom>
          <a:solidFill>
            <a:schemeClr val="bg2"/>
          </a:solidFill>
          <a:ln>
            <a:solidFill>
              <a:schemeClr val="bg1">
                <a:lumMod val="65000"/>
              </a:schemeClr>
            </a:solidFill>
          </a:ln>
        </p:spPr>
        <p:txBody>
          <a:bodyPr wrap="square" rtlCol="0">
            <a:spAutoFit/>
          </a:bodyPr>
          <a:lstStyle/>
          <a:p>
            <a:pPr algn="ctr"/>
            <a:r>
              <a:rPr lang="en-US" sz="1200"/>
              <a:t>Use open-ended questions motivated by concern for the child/adolescent</a:t>
            </a:r>
            <a:r>
              <a:rPr lang="en-US" sz="1200" baseline="30000"/>
              <a:t>2</a:t>
            </a:r>
            <a:endParaRPr lang="en-CA" sz="1200"/>
          </a:p>
        </p:txBody>
      </p:sp>
      <p:cxnSp>
        <p:nvCxnSpPr>
          <p:cNvPr id="23" name="Straight Connector 22">
            <a:extLst>
              <a:ext uri="{FF2B5EF4-FFF2-40B4-BE49-F238E27FC236}">
                <a16:creationId xmlns:a16="http://schemas.microsoft.com/office/drawing/2014/main" id="{08DD7D18-5D8B-046A-CFB3-8F13AA28A075}"/>
              </a:ext>
            </a:extLst>
          </p:cNvPr>
          <p:cNvCxnSpPr>
            <a:cxnSpLocks/>
          </p:cNvCxnSpPr>
          <p:nvPr/>
        </p:nvCxnSpPr>
        <p:spPr>
          <a:xfrm>
            <a:off x="3832548" y="2198838"/>
            <a:ext cx="0" cy="24715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785E019-E83C-2828-B18C-5E32F4E0622B}"/>
              </a:ext>
            </a:extLst>
          </p:cNvPr>
          <p:cNvSpPr txBox="1"/>
          <p:nvPr/>
        </p:nvSpPr>
        <p:spPr>
          <a:xfrm>
            <a:off x="2932548" y="2543936"/>
            <a:ext cx="1800000" cy="830997"/>
          </a:xfrm>
          <a:prstGeom prst="rect">
            <a:avLst/>
          </a:prstGeom>
          <a:solidFill>
            <a:schemeClr val="bg2"/>
          </a:solidFill>
          <a:ln>
            <a:solidFill>
              <a:schemeClr val="bg1">
                <a:lumMod val="65000"/>
              </a:schemeClr>
            </a:solidFill>
          </a:ln>
        </p:spPr>
        <p:txBody>
          <a:bodyPr wrap="square" rtlCol="0">
            <a:spAutoFit/>
          </a:bodyPr>
          <a:lstStyle/>
          <a:p>
            <a:pPr algn="ctr"/>
            <a:r>
              <a:rPr lang="en-US" sz="1200"/>
              <a:t>Understand the child’s/adolescent’s readiness or motivation for lifestyle change</a:t>
            </a:r>
            <a:r>
              <a:rPr lang="en-US" sz="1200" baseline="30000"/>
              <a:t>2</a:t>
            </a:r>
            <a:endParaRPr lang="en-CA" sz="1200"/>
          </a:p>
        </p:txBody>
      </p:sp>
      <p:sp>
        <p:nvSpPr>
          <p:cNvPr id="17" name="TextBox 16">
            <a:extLst>
              <a:ext uri="{FF2B5EF4-FFF2-40B4-BE49-F238E27FC236}">
                <a16:creationId xmlns:a16="http://schemas.microsoft.com/office/drawing/2014/main" id="{E3D57C2C-2F17-26CD-B61C-1E30D93AB78F}"/>
              </a:ext>
            </a:extLst>
          </p:cNvPr>
          <p:cNvSpPr txBox="1"/>
          <p:nvPr/>
        </p:nvSpPr>
        <p:spPr>
          <a:xfrm>
            <a:off x="2932548" y="4135944"/>
            <a:ext cx="1800000" cy="830997"/>
          </a:xfrm>
          <a:prstGeom prst="rect">
            <a:avLst/>
          </a:prstGeom>
          <a:solidFill>
            <a:schemeClr val="bg2"/>
          </a:solidFill>
          <a:ln>
            <a:solidFill>
              <a:schemeClr val="bg1">
                <a:lumMod val="65000"/>
              </a:schemeClr>
            </a:solidFill>
          </a:ln>
        </p:spPr>
        <p:txBody>
          <a:bodyPr wrap="square" rtlCol="0">
            <a:spAutoFit/>
          </a:bodyPr>
          <a:lstStyle/>
          <a:p>
            <a:pPr algn="ctr"/>
            <a:r>
              <a:rPr lang="en-US" sz="1200"/>
              <a:t>Use motivational interviewing to increase the child’s/adolescent’s intrinsic motivation</a:t>
            </a:r>
            <a:r>
              <a:rPr lang="en-US" sz="1200" baseline="30000"/>
              <a:t>2</a:t>
            </a:r>
            <a:endParaRPr lang="en-CA" sz="1200"/>
          </a:p>
        </p:txBody>
      </p:sp>
      <p:cxnSp>
        <p:nvCxnSpPr>
          <p:cNvPr id="24" name="Straight Connector 23">
            <a:extLst>
              <a:ext uri="{FF2B5EF4-FFF2-40B4-BE49-F238E27FC236}">
                <a16:creationId xmlns:a16="http://schemas.microsoft.com/office/drawing/2014/main" id="{CA14B3CB-B038-75E0-68C7-D13A30010530}"/>
              </a:ext>
            </a:extLst>
          </p:cNvPr>
          <p:cNvCxnSpPr>
            <a:cxnSpLocks/>
          </p:cNvCxnSpPr>
          <p:nvPr/>
        </p:nvCxnSpPr>
        <p:spPr>
          <a:xfrm>
            <a:off x="6096737" y="2198838"/>
            <a:ext cx="0" cy="24715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D2569FB1-CAF6-8689-14E8-BE5254EC8BD3}"/>
              </a:ext>
            </a:extLst>
          </p:cNvPr>
          <p:cNvGrpSpPr/>
          <p:nvPr/>
        </p:nvGrpSpPr>
        <p:grpSpPr>
          <a:xfrm>
            <a:off x="5509529" y="2933747"/>
            <a:ext cx="1172943" cy="1096256"/>
            <a:chOff x="5509529" y="2933747"/>
            <a:chExt cx="1172943" cy="1096256"/>
          </a:xfrm>
        </p:grpSpPr>
        <p:sp>
          <p:nvSpPr>
            <p:cNvPr id="25" name="Rectangle 24">
              <a:extLst>
                <a:ext uri="{FF2B5EF4-FFF2-40B4-BE49-F238E27FC236}">
                  <a16:creationId xmlns:a16="http://schemas.microsoft.com/office/drawing/2014/main" id="{85CCEA73-AC5F-85ED-AC2A-DD274886E84C}"/>
                </a:ext>
              </a:extLst>
            </p:cNvPr>
            <p:cNvSpPr/>
            <p:nvPr/>
          </p:nvSpPr>
          <p:spPr>
            <a:xfrm>
              <a:off x="5509531" y="2933747"/>
              <a:ext cx="1172939" cy="10962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Freeform 140">
              <a:extLst>
                <a:ext uri="{FF2B5EF4-FFF2-40B4-BE49-F238E27FC236}">
                  <a16:creationId xmlns:a16="http://schemas.microsoft.com/office/drawing/2014/main" id="{09264FCF-9A52-5830-A5FD-75FB6B8910BD}"/>
                </a:ext>
              </a:extLst>
            </p:cNvPr>
            <p:cNvSpPr>
              <a:spLocks/>
            </p:cNvSpPr>
            <p:nvPr/>
          </p:nvSpPr>
          <p:spPr bwMode="auto">
            <a:xfrm>
              <a:off x="5509529" y="2951642"/>
              <a:ext cx="1172943" cy="1060467"/>
            </a:xfrm>
            <a:custGeom>
              <a:avLst/>
              <a:gdLst>
                <a:gd name="T0" fmla="*/ 27 w 280"/>
                <a:gd name="T1" fmla="*/ 77 h 251"/>
                <a:gd name="T2" fmla="*/ 48 w 280"/>
                <a:gd name="T3" fmla="*/ 104 h 251"/>
                <a:gd name="T4" fmla="*/ 38 w 280"/>
                <a:gd name="T5" fmla="*/ 75 h 251"/>
                <a:gd name="T6" fmla="*/ 53 w 280"/>
                <a:gd name="T7" fmla="*/ 95 h 251"/>
                <a:gd name="T8" fmla="*/ 67 w 280"/>
                <a:gd name="T9" fmla="*/ 104 h 251"/>
                <a:gd name="T10" fmla="*/ 61 w 280"/>
                <a:gd name="T11" fmla="*/ 90 h 251"/>
                <a:gd name="T12" fmla="*/ 50 w 280"/>
                <a:gd name="T13" fmla="*/ 71 h 251"/>
                <a:gd name="T14" fmla="*/ 71 w 280"/>
                <a:gd name="T15" fmla="*/ 90 h 251"/>
                <a:gd name="T16" fmla="*/ 82 w 280"/>
                <a:gd name="T17" fmla="*/ 97 h 251"/>
                <a:gd name="T18" fmla="*/ 81 w 280"/>
                <a:gd name="T19" fmla="*/ 88 h 251"/>
                <a:gd name="T20" fmla="*/ 58 w 280"/>
                <a:gd name="T21" fmla="*/ 62 h 251"/>
                <a:gd name="T22" fmla="*/ 76 w 280"/>
                <a:gd name="T23" fmla="*/ 71 h 251"/>
                <a:gd name="T24" fmla="*/ 94 w 280"/>
                <a:gd name="T25" fmla="*/ 79 h 251"/>
                <a:gd name="T26" fmla="*/ 70 w 280"/>
                <a:gd name="T27" fmla="*/ 55 h 251"/>
                <a:gd name="T28" fmla="*/ 55 w 280"/>
                <a:gd name="T29" fmla="*/ 37 h 251"/>
                <a:gd name="T30" fmla="*/ 78 w 280"/>
                <a:gd name="T31" fmla="*/ 26 h 251"/>
                <a:gd name="T32" fmla="*/ 43 w 280"/>
                <a:gd name="T33" fmla="*/ 24 h 251"/>
                <a:gd name="T34" fmla="*/ 23 w 280"/>
                <a:gd name="T35" fmla="*/ 22 h 251"/>
                <a:gd name="T36" fmla="*/ 80 w 280"/>
                <a:gd name="T37" fmla="*/ 0 h 251"/>
                <a:gd name="T38" fmla="*/ 200 w 280"/>
                <a:gd name="T39" fmla="*/ 0 h 251"/>
                <a:gd name="T40" fmla="*/ 280 w 280"/>
                <a:gd name="T41" fmla="*/ 75 h 251"/>
                <a:gd name="T42" fmla="*/ 208 w 280"/>
                <a:gd name="T43" fmla="*/ 123 h 251"/>
                <a:gd name="T44" fmla="*/ 169 w 280"/>
                <a:gd name="T45" fmla="*/ 79 h 251"/>
                <a:gd name="T46" fmla="*/ 188 w 280"/>
                <a:gd name="T47" fmla="*/ 126 h 251"/>
                <a:gd name="T48" fmla="*/ 161 w 280"/>
                <a:gd name="T49" fmla="*/ 95 h 251"/>
                <a:gd name="T50" fmla="*/ 136 w 280"/>
                <a:gd name="T51" fmla="*/ 80 h 251"/>
                <a:gd name="T52" fmla="*/ 148 w 280"/>
                <a:gd name="T53" fmla="*/ 104 h 251"/>
                <a:gd name="T54" fmla="*/ 169 w 280"/>
                <a:gd name="T55" fmla="*/ 135 h 251"/>
                <a:gd name="T56" fmla="*/ 131 w 280"/>
                <a:gd name="T57" fmla="*/ 104 h 251"/>
                <a:gd name="T58" fmla="*/ 111 w 280"/>
                <a:gd name="T59" fmla="*/ 94 h 251"/>
                <a:gd name="T60" fmla="*/ 114 w 280"/>
                <a:gd name="T61" fmla="*/ 109 h 251"/>
                <a:gd name="T62" fmla="*/ 157 w 280"/>
                <a:gd name="T63" fmla="*/ 151 h 251"/>
                <a:gd name="T64" fmla="*/ 125 w 280"/>
                <a:gd name="T65" fmla="*/ 137 h 251"/>
                <a:gd name="T66" fmla="*/ 94 w 280"/>
                <a:gd name="T67" fmla="*/ 126 h 251"/>
                <a:gd name="T68" fmla="*/ 138 w 280"/>
                <a:gd name="T69" fmla="*/ 165 h 251"/>
                <a:gd name="T70" fmla="*/ 164 w 280"/>
                <a:gd name="T71" fmla="*/ 193 h 251"/>
                <a:gd name="T72" fmla="*/ 126 w 280"/>
                <a:gd name="T73" fmla="*/ 215 h 251"/>
                <a:gd name="T74" fmla="*/ 186 w 280"/>
                <a:gd name="T75" fmla="*/ 214 h 251"/>
                <a:gd name="T76" fmla="*/ 140 w 280"/>
                <a:gd name="T77" fmla="*/ 251 h 251"/>
                <a:gd name="T78" fmla="*/ 7 w 280"/>
                <a:gd name="T79" fmla="*/ 4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0" h="251">
                  <a:moveTo>
                    <a:pt x="8" y="45"/>
                  </a:moveTo>
                  <a:cubicBezTo>
                    <a:pt x="22" y="68"/>
                    <a:pt x="15" y="57"/>
                    <a:pt x="27" y="77"/>
                  </a:cubicBezTo>
                  <a:cubicBezTo>
                    <a:pt x="28" y="79"/>
                    <a:pt x="29" y="81"/>
                    <a:pt x="30" y="83"/>
                  </a:cubicBezTo>
                  <a:cubicBezTo>
                    <a:pt x="31" y="87"/>
                    <a:pt x="42" y="111"/>
                    <a:pt x="48" y="104"/>
                  </a:cubicBezTo>
                  <a:cubicBezTo>
                    <a:pt x="49" y="99"/>
                    <a:pt x="46" y="96"/>
                    <a:pt x="44" y="92"/>
                  </a:cubicBezTo>
                  <a:cubicBezTo>
                    <a:pt x="41" y="87"/>
                    <a:pt x="39" y="81"/>
                    <a:pt x="38" y="75"/>
                  </a:cubicBezTo>
                  <a:cubicBezTo>
                    <a:pt x="41" y="79"/>
                    <a:pt x="43" y="82"/>
                    <a:pt x="46" y="85"/>
                  </a:cubicBezTo>
                  <a:cubicBezTo>
                    <a:pt x="48" y="88"/>
                    <a:pt x="51" y="92"/>
                    <a:pt x="53" y="95"/>
                  </a:cubicBezTo>
                  <a:cubicBezTo>
                    <a:pt x="55" y="97"/>
                    <a:pt x="57" y="100"/>
                    <a:pt x="60" y="102"/>
                  </a:cubicBezTo>
                  <a:cubicBezTo>
                    <a:pt x="62" y="104"/>
                    <a:pt x="65" y="107"/>
                    <a:pt x="67" y="104"/>
                  </a:cubicBezTo>
                  <a:cubicBezTo>
                    <a:pt x="69" y="103"/>
                    <a:pt x="68" y="100"/>
                    <a:pt x="67" y="98"/>
                  </a:cubicBezTo>
                  <a:cubicBezTo>
                    <a:pt x="65" y="95"/>
                    <a:pt x="63" y="92"/>
                    <a:pt x="61" y="90"/>
                  </a:cubicBezTo>
                  <a:cubicBezTo>
                    <a:pt x="57" y="84"/>
                    <a:pt x="53" y="78"/>
                    <a:pt x="49" y="72"/>
                  </a:cubicBezTo>
                  <a:cubicBezTo>
                    <a:pt x="50" y="71"/>
                    <a:pt x="50" y="71"/>
                    <a:pt x="50" y="71"/>
                  </a:cubicBezTo>
                  <a:cubicBezTo>
                    <a:pt x="55" y="76"/>
                    <a:pt x="60" y="80"/>
                    <a:pt x="65" y="85"/>
                  </a:cubicBezTo>
                  <a:cubicBezTo>
                    <a:pt x="67" y="86"/>
                    <a:pt x="69" y="88"/>
                    <a:pt x="71" y="90"/>
                  </a:cubicBezTo>
                  <a:cubicBezTo>
                    <a:pt x="72" y="92"/>
                    <a:pt x="74" y="93"/>
                    <a:pt x="75" y="94"/>
                  </a:cubicBezTo>
                  <a:cubicBezTo>
                    <a:pt x="77" y="96"/>
                    <a:pt x="79" y="99"/>
                    <a:pt x="82" y="97"/>
                  </a:cubicBezTo>
                  <a:cubicBezTo>
                    <a:pt x="84" y="96"/>
                    <a:pt x="84" y="96"/>
                    <a:pt x="84" y="96"/>
                  </a:cubicBezTo>
                  <a:cubicBezTo>
                    <a:pt x="85" y="93"/>
                    <a:pt x="83" y="91"/>
                    <a:pt x="81" y="88"/>
                  </a:cubicBezTo>
                  <a:cubicBezTo>
                    <a:pt x="78" y="86"/>
                    <a:pt x="76" y="83"/>
                    <a:pt x="74" y="80"/>
                  </a:cubicBezTo>
                  <a:cubicBezTo>
                    <a:pt x="68" y="74"/>
                    <a:pt x="63" y="68"/>
                    <a:pt x="58" y="62"/>
                  </a:cubicBezTo>
                  <a:cubicBezTo>
                    <a:pt x="58" y="62"/>
                    <a:pt x="58" y="62"/>
                    <a:pt x="59" y="61"/>
                  </a:cubicBezTo>
                  <a:cubicBezTo>
                    <a:pt x="65" y="64"/>
                    <a:pt x="71" y="67"/>
                    <a:pt x="76" y="71"/>
                  </a:cubicBezTo>
                  <a:cubicBezTo>
                    <a:pt x="79" y="73"/>
                    <a:pt x="82" y="75"/>
                    <a:pt x="84" y="78"/>
                  </a:cubicBezTo>
                  <a:cubicBezTo>
                    <a:pt x="91" y="83"/>
                    <a:pt x="94" y="79"/>
                    <a:pt x="94" y="79"/>
                  </a:cubicBezTo>
                  <a:cubicBezTo>
                    <a:pt x="96" y="76"/>
                    <a:pt x="90" y="71"/>
                    <a:pt x="87" y="69"/>
                  </a:cubicBezTo>
                  <a:cubicBezTo>
                    <a:pt x="87" y="68"/>
                    <a:pt x="77" y="60"/>
                    <a:pt x="70" y="55"/>
                  </a:cubicBezTo>
                  <a:cubicBezTo>
                    <a:pt x="63" y="51"/>
                    <a:pt x="57" y="45"/>
                    <a:pt x="55" y="37"/>
                  </a:cubicBezTo>
                  <a:cubicBezTo>
                    <a:pt x="55" y="37"/>
                    <a:pt x="55" y="37"/>
                    <a:pt x="55" y="37"/>
                  </a:cubicBezTo>
                  <a:cubicBezTo>
                    <a:pt x="65" y="32"/>
                    <a:pt x="71" y="35"/>
                    <a:pt x="77" y="32"/>
                  </a:cubicBezTo>
                  <a:cubicBezTo>
                    <a:pt x="83" y="29"/>
                    <a:pt x="79" y="26"/>
                    <a:pt x="78" y="26"/>
                  </a:cubicBezTo>
                  <a:cubicBezTo>
                    <a:pt x="73" y="26"/>
                    <a:pt x="67" y="26"/>
                    <a:pt x="61" y="26"/>
                  </a:cubicBezTo>
                  <a:cubicBezTo>
                    <a:pt x="55" y="25"/>
                    <a:pt x="49" y="25"/>
                    <a:pt x="43" y="24"/>
                  </a:cubicBezTo>
                  <a:cubicBezTo>
                    <a:pt x="38" y="23"/>
                    <a:pt x="30" y="25"/>
                    <a:pt x="26" y="23"/>
                  </a:cubicBezTo>
                  <a:cubicBezTo>
                    <a:pt x="25" y="23"/>
                    <a:pt x="24" y="23"/>
                    <a:pt x="23" y="22"/>
                  </a:cubicBezTo>
                  <a:cubicBezTo>
                    <a:pt x="23" y="22"/>
                    <a:pt x="24" y="21"/>
                    <a:pt x="24" y="21"/>
                  </a:cubicBezTo>
                  <a:cubicBezTo>
                    <a:pt x="39" y="7"/>
                    <a:pt x="58" y="0"/>
                    <a:pt x="80" y="0"/>
                  </a:cubicBezTo>
                  <a:cubicBezTo>
                    <a:pt x="108" y="0"/>
                    <a:pt x="129" y="13"/>
                    <a:pt x="140" y="37"/>
                  </a:cubicBezTo>
                  <a:cubicBezTo>
                    <a:pt x="151" y="13"/>
                    <a:pt x="172" y="0"/>
                    <a:pt x="200" y="0"/>
                  </a:cubicBezTo>
                  <a:cubicBezTo>
                    <a:pt x="222" y="0"/>
                    <a:pt x="241" y="7"/>
                    <a:pt x="256" y="21"/>
                  </a:cubicBezTo>
                  <a:cubicBezTo>
                    <a:pt x="272" y="36"/>
                    <a:pt x="280" y="54"/>
                    <a:pt x="280" y="75"/>
                  </a:cubicBezTo>
                  <a:cubicBezTo>
                    <a:pt x="280" y="111"/>
                    <a:pt x="263" y="144"/>
                    <a:pt x="240" y="171"/>
                  </a:cubicBezTo>
                  <a:cubicBezTo>
                    <a:pt x="219" y="138"/>
                    <a:pt x="230" y="153"/>
                    <a:pt x="208" y="123"/>
                  </a:cubicBezTo>
                  <a:cubicBezTo>
                    <a:pt x="206" y="119"/>
                    <a:pt x="204" y="115"/>
                    <a:pt x="202" y="111"/>
                  </a:cubicBezTo>
                  <a:cubicBezTo>
                    <a:pt x="199" y="105"/>
                    <a:pt x="178" y="66"/>
                    <a:pt x="169" y="79"/>
                  </a:cubicBezTo>
                  <a:cubicBezTo>
                    <a:pt x="168" y="87"/>
                    <a:pt x="174" y="92"/>
                    <a:pt x="177" y="98"/>
                  </a:cubicBezTo>
                  <a:cubicBezTo>
                    <a:pt x="183" y="107"/>
                    <a:pt x="187" y="116"/>
                    <a:pt x="188" y="126"/>
                  </a:cubicBezTo>
                  <a:cubicBezTo>
                    <a:pt x="184" y="121"/>
                    <a:pt x="179" y="115"/>
                    <a:pt x="175" y="110"/>
                  </a:cubicBezTo>
                  <a:cubicBezTo>
                    <a:pt x="170" y="105"/>
                    <a:pt x="165" y="100"/>
                    <a:pt x="161" y="95"/>
                  </a:cubicBezTo>
                  <a:cubicBezTo>
                    <a:pt x="157" y="91"/>
                    <a:pt x="153" y="86"/>
                    <a:pt x="148" y="83"/>
                  </a:cubicBezTo>
                  <a:cubicBezTo>
                    <a:pt x="145" y="80"/>
                    <a:pt x="140" y="75"/>
                    <a:pt x="136" y="80"/>
                  </a:cubicBezTo>
                  <a:cubicBezTo>
                    <a:pt x="132" y="84"/>
                    <a:pt x="135" y="88"/>
                    <a:pt x="138" y="91"/>
                  </a:cubicBezTo>
                  <a:cubicBezTo>
                    <a:pt x="141" y="96"/>
                    <a:pt x="145" y="100"/>
                    <a:pt x="148" y="104"/>
                  </a:cubicBezTo>
                  <a:cubicBezTo>
                    <a:pt x="156" y="114"/>
                    <a:pt x="164" y="123"/>
                    <a:pt x="170" y="133"/>
                  </a:cubicBezTo>
                  <a:cubicBezTo>
                    <a:pt x="169" y="135"/>
                    <a:pt x="169" y="135"/>
                    <a:pt x="169" y="135"/>
                  </a:cubicBezTo>
                  <a:cubicBezTo>
                    <a:pt x="160" y="128"/>
                    <a:pt x="151" y="121"/>
                    <a:pt x="143" y="114"/>
                  </a:cubicBezTo>
                  <a:cubicBezTo>
                    <a:pt x="139" y="111"/>
                    <a:pt x="135" y="107"/>
                    <a:pt x="131" y="104"/>
                  </a:cubicBezTo>
                  <a:cubicBezTo>
                    <a:pt x="129" y="102"/>
                    <a:pt x="126" y="100"/>
                    <a:pt x="123" y="98"/>
                  </a:cubicBezTo>
                  <a:cubicBezTo>
                    <a:pt x="120" y="95"/>
                    <a:pt x="116" y="91"/>
                    <a:pt x="111" y="94"/>
                  </a:cubicBezTo>
                  <a:cubicBezTo>
                    <a:pt x="109" y="96"/>
                    <a:pt x="109" y="96"/>
                    <a:pt x="109" y="96"/>
                  </a:cubicBezTo>
                  <a:cubicBezTo>
                    <a:pt x="107" y="102"/>
                    <a:pt x="110" y="105"/>
                    <a:pt x="114" y="109"/>
                  </a:cubicBezTo>
                  <a:cubicBezTo>
                    <a:pt x="119" y="113"/>
                    <a:pt x="123" y="118"/>
                    <a:pt x="128" y="123"/>
                  </a:cubicBezTo>
                  <a:cubicBezTo>
                    <a:pt x="137" y="133"/>
                    <a:pt x="148" y="141"/>
                    <a:pt x="157" y="151"/>
                  </a:cubicBezTo>
                  <a:cubicBezTo>
                    <a:pt x="157" y="151"/>
                    <a:pt x="156" y="152"/>
                    <a:pt x="155" y="153"/>
                  </a:cubicBezTo>
                  <a:cubicBezTo>
                    <a:pt x="144" y="149"/>
                    <a:pt x="134" y="143"/>
                    <a:pt x="125" y="137"/>
                  </a:cubicBezTo>
                  <a:cubicBezTo>
                    <a:pt x="120" y="134"/>
                    <a:pt x="114" y="132"/>
                    <a:pt x="110" y="128"/>
                  </a:cubicBezTo>
                  <a:cubicBezTo>
                    <a:pt x="98" y="119"/>
                    <a:pt x="94" y="126"/>
                    <a:pt x="94" y="126"/>
                  </a:cubicBezTo>
                  <a:cubicBezTo>
                    <a:pt x="91" y="133"/>
                    <a:pt x="101" y="140"/>
                    <a:pt x="106" y="144"/>
                  </a:cubicBezTo>
                  <a:cubicBezTo>
                    <a:pt x="107" y="145"/>
                    <a:pt x="124" y="157"/>
                    <a:pt x="138" y="165"/>
                  </a:cubicBezTo>
                  <a:cubicBezTo>
                    <a:pt x="149" y="171"/>
                    <a:pt x="161" y="180"/>
                    <a:pt x="164" y="193"/>
                  </a:cubicBezTo>
                  <a:cubicBezTo>
                    <a:pt x="164" y="193"/>
                    <a:pt x="164" y="193"/>
                    <a:pt x="164" y="193"/>
                  </a:cubicBezTo>
                  <a:cubicBezTo>
                    <a:pt x="149" y="203"/>
                    <a:pt x="138" y="199"/>
                    <a:pt x="128" y="205"/>
                  </a:cubicBezTo>
                  <a:cubicBezTo>
                    <a:pt x="117" y="210"/>
                    <a:pt x="126" y="215"/>
                    <a:pt x="126" y="215"/>
                  </a:cubicBezTo>
                  <a:cubicBezTo>
                    <a:pt x="136" y="215"/>
                    <a:pt x="146" y="213"/>
                    <a:pt x="156" y="213"/>
                  </a:cubicBezTo>
                  <a:cubicBezTo>
                    <a:pt x="166" y="213"/>
                    <a:pt x="176" y="213"/>
                    <a:pt x="186" y="214"/>
                  </a:cubicBezTo>
                  <a:cubicBezTo>
                    <a:pt x="189" y="214"/>
                    <a:pt x="192" y="214"/>
                    <a:pt x="196" y="214"/>
                  </a:cubicBezTo>
                  <a:cubicBezTo>
                    <a:pt x="168" y="236"/>
                    <a:pt x="143" y="250"/>
                    <a:pt x="140" y="251"/>
                  </a:cubicBezTo>
                  <a:cubicBezTo>
                    <a:pt x="133" y="249"/>
                    <a:pt x="0" y="174"/>
                    <a:pt x="0" y="75"/>
                  </a:cubicBezTo>
                  <a:cubicBezTo>
                    <a:pt x="0" y="64"/>
                    <a:pt x="2" y="53"/>
                    <a:pt x="7" y="43"/>
                  </a:cubicBezTo>
                  <a:cubicBezTo>
                    <a:pt x="8" y="44"/>
                    <a:pt x="8" y="44"/>
                    <a:pt x="8" y="4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2" name="TextBox 11">
            <a:extLst>
              <a:ext uri="{FF2B5EF4-FFF2-40B4-BE49-F238E27FC236}">
                <a16:creationId xmlns:a16="http://schemas.microsoft.com/office/drawing/2014/main" id="{067F2F91-8F3C-A63C-B519-36DE5D13E92E}"/>
              </a:ext>
            </a:extLst>
          </p:cNvPr>
          <p:cNvSpPr txBox="1"/>
          <p:nvPr/>
        </p:nvSpPr>
        <p:spPr>
          <a:xfrm>
            <a:off x="5147727" y="4401114"/>
            <a:ext cx="1896546" cy="1384995"/>
          </a:xfrm>
          <a:prstGeom prst="rect">
            <a:avLst/>
          </a:prstGeom>
          <a:solidFill>
            <a:schemeClr val="bg2"/>
          </a:solidFill>
          <a:ln>
            <a:solidFill>
              <a:schemeClr val="bg1">
                <a:lumMod val="65000"/>
              </a:schemeClr>
            </a:solidFill>
          </a:ln>
        </p:spPr>
        <p:txBody>
          <a:bodyPr wrap="square" rtlCol="0">
            <a:spAutoFit/>
          </a:bodyPr>
          <a:lstStyle/>
          <a:p>
            <a:pPr algn="ctr"/>
            <a:r>
              <a:rPr lang="en-US" sz="1200"/>
              <a:t>Speak directly to the child/adolescent in a caring positive manner, sending a clear message regarding the health risks associated with overweight/obesity</a:t>
            </a:r>
            <a:r>
              <a:rPr lang="en-US" sz="1200" baseline="30000"/>
              <a:t>2</a:t>
            </a:r>
            <a:endParaRPr lang="en-CA" sz="1200"/>
          </a:p>
        </p:txBody>
      </p:sp>
      <p:cxnSp>
        <p:nvCxnSpPr>
          <p:cNvPr id="27" name="Straight Connector 26">
            <a:extLst>
              <a:ext uri="{FF2B5EF4-FFF2-40B4-BE49-F238E27FC236}">
                <a16:creationId xmlns:a16="http://schemas.microsoft.com/office/drawing/2014/main" id="{AE73EBC7-4F3F-28C0-7F33-262DB2FA9E89}"/>
              </a:ext>
            </a:extLst>
          </p:cNvPr>
          <p:cNvCxnSpPr>
            <a:cxnSpLocks/>
          </p:cNvCxnSpPr>
          <p:nvPr/>
        </p:nvCxnSpPr>
        <p:spPr>
          <a:xfrm>
            <a:off x="8367915" y="2311252"/>
            <a:ext cx="0" cy="24715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B59D04C-BECB-6CBB-AFC8-F3F978AC2611}"/>
              </a:ext>
            </a:extLst>
          </p:cNvPr>
          <p:cNvSpPr txBox="1"/>
          <p:nvPr/>
        </p:nvSpPr>
        <p:spPr>
          <a:xfrm>
            <a:off x="7467915" y="4135944"/>
            <a:ext cx="1800000" cy="830997"/>
          </a:xfrm>
          <a:prstGeom prst="rect">
            <a:avLst/>
          </a:prstGeom>
          <a:solidFill>
            <a:schemeClr val="bg2"/>
          </a:solidFill>
          <a:ln>
            <a:solidFill>
              <a:schemeClr val="bg1">
                <a:lumMod val="65000"/>
              </a:schemeClr>
            </a:solidFill>
          </a:ln>
        </p:spPr>
        <p:txBody>
          <a:bodyPr wrap="square" rtlCol="0">
            <a:spAutoFit/>
          </a:bodyPr>
          <a:lstStyle/>
          <a:p>
            <a:pPr algn="ctr"/>
            <a:r>
              <a:rPr lang="en-US" sz="1200"/>
              <a:t>Be flexible about when the child/adolescent should be involved in the conversation</a:t>
            </a:r>
            <a:r>
              <a:rPr lang="en-US" sz="1200" baseline="30000"/>
              <a:t>2</a:t>
            </a:r>
            <a:endParaRPr lang="en-CA" sz="1200"/>
          </a:p>
        </p:txBody>
      </p:sp>
      <p:sp>
        <p:nvSpPr>
          <p:cNvPr id="10" name="TextBox 9">
            <a:extLst>
              <a:ext uri="{FF2B5EF4-FFF2-40B4-BE49-F238E27FC236}">
                <a16:creationId xmlns:a16="http://schemas.microsoft.com/office/drawing/2014/main" id="{1F958E7A-D3A3-945B-1237-155E1DDF1349}"/>
              </a:ext>
            </a:extLst>
          </p:cNvPr>
          <p:cNvSpPr txBox="1"/>
          <p:nvPr/>
        </p:nvSpPr>
        <p:spPr>
          <a:xfrm>
            <a:off x="7467915" y="2542289"/>
            <a:ext cx="1800000" cy="830997"/>
          </a:xfrm>
          <a:prstGeom prst="rect">
            <a:avLst/>
          </a:prstGeom>
          <a:solidFill>
            <a:schemeClr val="bg2"/>
          </a:solidFill>
          <a:ln>
            <a:solidFill>
              <a:schemeClr val="bg1">
                <a:lumMod val="65000"/>
              </a:schemeClr>
            </a:solidFill>
          </a:ln>
        </p:spPr>
        <p:txBody>
          <a:bodyPr wrap="square" rtlCol="0">
            <a:spAutoFit/>
          </a:bodyPr>
          <a:lstStyle/>
          <a:p>
            <a:pPr algn="ctr"/>
            <a:r>
              <a:rPr lang="en-US" sz="1200"/>
              <a:t>Be direct and initiate conversations about weight to help take the pressure off caregivers</a:t>
            </a:r>
            <a:r>
              <a:rPr lang="en-US" sz="1200" baseline="30000"/>
              <a:t>2</a:t>
            </a:r>
            <a:endParaRPr lang="en-CA" sz="1200"/>
          </a:p>
        </p:txBody>
      </p:sp>
      <p:cxnSp>
        <p:nvCxnSpPr>
          <p:cNvPr id="28" name="Straight Connector 27">
            <a:extLst>
              <a:ext uri="{FF2B5EF4-FFF2-40B4-BE49-F238E27FC236}">
                <a16:creationId xmlns:a16="http://schemas.microsoft.com/office/drawing/2014/main" id="{758ED2CB-8B34-E7BD-2A16-159D0C706A1B}"/>
              </a:ext>
            </a:extLst>
          </p:cNvPr>
          <p:cNvCxnSpPr>
            <a:cxnSpLocks/>
          </p:cNvCxnSpPr>
          <p:nvPr/>
        </p:nvCxnSpPr>
        <p:spPr>
          <a:xfrm>
            <a:off x="10732146" y="2198838"/>
            <a:ext cx="0" cy="24715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1BC4D55-3CC4-C35E-87BA-7D05172B4122}"/>
              </a:ext>
            </a:extLst>
          </p:cNvPr>
          <p:cNvSpPr txBox="1"/>
          <p:nvPr/>
        </p:nvSpPr>
        <p:spPr>
          <a:xfrm>
            <a:off x="9832146" y="2545692"/>
            <a:ext cx="1800000" cy="830997"/>
          </a:xfrm>
          <a:prstGeom prst="rect">
            <a:avLst/>
          </a:prstGeom>
          <a:solidFill>
            <a:schemeClr val="bg2"/>
          </a:solidFill>
          <a:ln>
            <a:solidFill>
              <a:schemeClr val="bg1">
                <a:lumMod val="65000"/>
              </a:schemeClr>
            </a:solidFill>
          </a:ln>
        </p:spPr>
        <p:txBody>
          <a:bodyPr wrap="square" rtlCol="0">
            <a:spAutoFit/>
          </a:bodyPr>
          <a:lstStyle/>
          <a:p>
            <a:pPr algn="ctr"/>
            <a:r>
              <a:rPr lang="en-US" sz="1200"/>
              <a:t>Use a sensitive approach, be positive, show interest and intervene early</a:t>
            </a:r>
            <a:r>
              <a:rPr lang="en-US" sz="1200" baseline="30000"/>
              <a:t>2</a:t>
            </a:r>
            <a:endParaRPr lang="en-CA" sz="1200"/>
          </a:p>
        </p:txBody>
      </p:sp>
      <p:sp>
        <p:nvSpPr>
          <p:cNvPr id="8" name="TextBox 7">
            <a:extLst>
              <a:ext uri="{FF2B5EF4-FFF2-40B4-BE49-F238E27FC236}">
                <a16:creationId xmlns:a16="http://schemas.microsoft.com/office/drawing/2014/main" id="{14DB3DC4-B809-4869-5DA0-A166C113B0A1}"/>
              </a:ext>
            </a:extLst>
          </p:cNvPr>
          <p:cNvSpPr txBox="1"/>
          <p:nvPr/>
        </p:nvSpPr>
        <p:spPr>
          <a:xfrm>
            <a:off x="9832146" y="4137700"/>
            <a:ext cx="1800000" cy="830997"/>
          </a:xfrm>
          <a:prstGeom prst="rect">
            <a:avLst/>
          </a:prstGeom>
          <a:solidFill>
            <a:schemeClr val="bg2"/>
          </a:solidFill>
          <a:ln>
            <a:solidFill>
              <a:schemeClr val="bg1">
                <a:lumMod val="65000"/>
              </a:schemeClr>
            </a:solidFill>
          </a:ln>
        </p:spPr>
        <p:txBody>
          <a:bodyPr wrap="square" rtlCol="0">
            <a:spAutoFit/>
          </a:bodyPr>
          <a:lstStyle/>
          <a:p>
            <a:pPr algn="ctr"/>
            <a:r>
              <a:rPr lang="en-US" sz="1200"/>
              <a:t>Provide and explain resources to help caregivers recognize the risks of obesity</a:t>
            </a:r>
            <a:r>
              <a:rPr lang="en-US" sz="1200" baseline="30000"/>
              <a:t>2</a:t>
            </a:r>
            <a:endParaRPr lang="en-CA" sz="1200"/>
          </a:p>
        </p:txBody>
      </p:sp>
    </p:spTree>
    <p:extLst>
      <p:ext uri="{BB962C8B-B14F-4D97-AF65-F5344CB8AC3E}">
        <p14:creationId xmlns:p14="http://schemas.microsoft.com/office/powerpoint/2010/main" val="3915738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0EC05-38C6-5B04-A93E-714077AF4949}"/>
              </a:ext>
            </a:extLst>
          </p:cNvPr>
          <p:cNvSpPr>
            <a:spLocks noGrp="1"/>
          </p:cNvSpPr>
          <p:nvPr>
            <p:ph type="title"/>
          </p:nvPr>
        </p:nvSpPr>
        <p:spPr/>
        <p:txBody>
          <a:bodyPr/>
          <a:lstStyle/>
          <a:p>
            <a:r>
              <a:rPr lang="en-CA"/>
              <a:t>Key takeaways</a:t>
            </a:r>
          </a:p>
        </p:txBody>
      </p:sp>
      <p:sp>
        <p:nvSpPr>
          <p:cNvPr id="3" name="Content Placeholder 2">
            <a:extLst>
              <a:ext uri="{FF2B5EF4-FFF2-40B4-BE49-F238E27FC236}">
                <a16:creationId xmlns:a16="http://schemas.microsoft.com/office/drawing/2014/main" id="{27E7DB68-AD8F-E73C-9EDE-3DA98797E823}"/>
              </a:ext>
            </a:extLst>
          </p:cNvPr>
          <p:cNvSpPr>
            <a:spLocks noGrp="1"/>
          </p:cNvSpPr>
          <p:nvPr>
            <p:ph idx="1"/>
          </p:nvPr>
        </p:nvSpPr>
        <p:spPr/>
        <p:txBody>
          <a:bodyPr>
            <a:normAutofit lnSpcReduction="10000"/>
          </a:bodyPr>
          <a:lstStyle/>
          <a:p>
            <a:pPr marL="341313" indent="-341313"/>
            <a:r>
              <a:rPr lang="en-US" sz="2400" i="0">
                <a:solidFill>
                  <a:srgbClr val="202124"/>
                </a:solidFill>
                <a:effectLst/>
                <a:latin typeface="arial" panose="020B0604020202020204" pitchFamily="34" charset="0"/>
              </a:rPr>
              <a:t>Obesity is defined as a BMI at or above the 95</a:t>
            </a:r>
            <a:r>
              <a:rPr lang="en-US" sz="2400" i="0" baseline="30000">
                <a:solidFill>
                  <a:srgbClr val="202124"/>
                </a:solidFill>
                <a:effectLst/>
                <a:latin typeface="arial" panose="020B0604020202020204" pitchFamily="34" charset="0"/>
              </a:rPr>
              <a:t>th</a:t>
            </a:r>
            <a:r>
              <a:rPr lang="en-US" sz="2400" i="0">
                <a:solidFill>
                  <a:srgbClr val="202124"/>
                </a:solidFill>
                <a:effectLst/>
                <a:latin typeface="arial" panose="020B0604020202020204" pitchFamily="34" charset="0"/>
              </a:rPr>
              <a:t> percentile for children and teens of the same age and sex</a:t>
            </a:r>
            <a:br>
              <a:rPr lang="en-US" sz="2400" i="0">
                <a:solidFill>
                  <a:srgbClr val="202124"/>
                </a:solidFill>
                <a:effectLst/>
                <a:latin typeface="arial" panose="020B0604020202020204" pitchFamily="34" charset="0"/>
              </a:rPr>
            </a:br>
            <a:endParaRPr lang="en-US" sz="2400" i="0">
              <a:solidFill>
                <a:srgbClr val="202124"/>
              </a:solidFill>
              <a:effectLst/>
              <a:latin typeface="arial" panose="020B0604020202020204" pitchFamily="34" charset="0"/>
            </a:endParaRPr>
          </a:p>
          <a:p>
            <a:pPr marL="341313" indent="-341313"/>
            <a:r>
              <a:rPr lang="en-US" sz="2400">
                <a:solidFill>
                  <a:srgbClr val="202124"/>
                </a:solidFill>
                <a:latin typeface="arial" panose="020B0604020202020204" pitchFamily="34" charset="0"/>
              </a:rPr>
              <a:t>Prevention is a key first step to negate the increasing prevalence of childhood obesity</a:t>
            </a:r>
            <a:br>
              <a:rPr lang="en-US" sz="2400">
                <a:solidFill>
                  <a:srgbClr val="202124"/>
                </a:solidFill>
                <a:latin typeface="arial" panose="020B0604020202020204" pitchFamily="34" charset="0"/>
              </a:rPr>
            </a:br>
            <a:endParaRPr lang="en-US" sz="2400">
              <a:solidFill>
                <a:srgbClr val="202124"/>
              </a:solidFill>
              <a:latin typeface="arial" panose="020B0604020202020204" pitchFamily="34" charset="0"/>
            </a:endParaRPr>
          </a:p>
          <a:p>
            <a:pPr marL="341313" indent="-341313"/>
            <a:r>
              <a:rPr lang="en-US" sz="2400">
                <a:solidFill>
                  <a:srgbClr val="202124"/>
                </a:solidFill>
                <a:latin typeface="arial" panose="020B0604020202020204" pitchFamily="34" charset="0"/>
              </a:rPr>
              <a:t>Management of childhood obesity requires one or more of dietary interventions, increased physical activity, behavioral therapy, pharmacotherapy and bariatric surgery </a:t>
            </a:r>
            <a:br>
              <a:rPr lang="en-US" sz="2400">
                <a:solidFill>
                  <a:srgbClr val="202124"/>
                </a:solidFill>
                <a:latin typeface="arial" panose="020B0604020202020204" pitchFamily="34" charset="0"/>
              </a:rPr>
            </a:br>
            <a:endParaRPr lang="en-US" sz="2400">
              <a:solidFill>
                <a:srgbClr val="202124"/>
              </a:solidFill>
              <a:latin typeface="arial" panose="020B0604020202020204" pitchFamily="34" charset="0"/>
            </a:endParaRPr>
          </a:p>
          <a:p>
            <a:pPr marL="341313" indent="-341313"/>
            <a:r>
              <a:rPr lang="en-US" sz="2400">
                <a:solidFill>
                  <a:srgbClr val="202124"/>
                </a:solidFill>
                <a:latin typeface="arial" panose="020B0604020202020204" pitchFamily="34" charset="0"/>
              </a:rPr>
              <a:t>Patient-centered and caregiver-centered compassionate communication is critical and linked to better outcomes for patients</a:t>
            </a:r>
            <a:endParaRPr lang="en-CA" sz="2400"/>
          </a:p>
        </p:txBody>
      </p:sp>
    </p:spTree>
    <p:extLst>
      <p:ext uri="{BB962C8B-B14F-4D97-AF65-F5344CB8AC3E}">
        <p14:creationId xmlns:p14="http://schemas.microsoft.com/office/powerpoint/2010/main" val="3977535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8DCEA-6543-9208-ECAF-B507F5516B44}"/>
              </a:ext>
            </a:extLst>
          </p:cNvPr>
          <p:cNvSpPr>
            <a:spLocks noGrp="1"/>
          </p:cNvSpPr>
          <p:nvPr>
            <p:ph type="title"/>
          </p:nvPr>
        </p:nvSpPr>
        <p:spPr/>
        <p:txBody>
          <a:bodyPr/>
          <a:lstStyle/>
          <a:p>
            <a:r>
              <a:rPr lang="en-CA"/>
              <a:t>Assessment</a:t>
            </a:r>
          </a:p>
        </p:txBody>
      </p:sp>
      <p:sp>
        <p:nvSpPr>
          <p:cNvPr id="4" name="Content Placeholder 2">
            <a:extLst>
              <a:ext uri="{FF2B5EF4-FFF2-40B4-BE49-F238E27FC236}">
                <a16:creationId xmlns:a16="http://schemas.microsoft.com/office/drawing/2014/main" id="{005EE853-63DC-0CA5-1104-C5F50D93FCAE}"/>
              </a:ext>
            </a:extLst>
          </p:cNvPr>
          <p:cNvSpPr txBox="1">
            <a:spLocks/>
          </p:cNvSpPr>
          <p:nvPr/>
        </p:nvSpPr>
        <p:spPr>
          <a:xfrm>
            <a:off x="838200" y="1825625"/>
            <a:ext cx="10515600" cy="47602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buFont typeface="+mj-lt"/>
              <a:buAutoNum type="arabicPeriod"/>
            </a:pPr>
            <a:r>
              <a:rPr lang="en-US" sz="1050">
                <a:latin typeface="Arial" panose="020B0604020202020204" pitchFamily="34" charset="0"/>
                <a:cs typeface="Times New Roman" panose="02020603050405020304" pitchFamily="18" charset="0"/>
              </a:rPr>
              <a:t>Which of the following are examples of pre-natal and parental environmental causes of pediatric obesity?</a:t>
            </a:r>
            <a:endParaRPr lang="en-CA" sz="105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r>
              <a:rPr lang="en-US" sz="1050">
                <a:latin typeface="Arial" panose="020B0604020202020204" pitchFamily="34" charset="0"/>
                <a:ea typeface="Calibri" panose="020F0502020204030204" pitchFamily="34" charset="0"/>
                <a:cs typeface="Times New Roman" panose="02020603050405020304" pitchFamily="18" charset="0"/>
              </a:rPr>
              <a:t>Playgrounds not within walking distance, suboptimal street length</a:t>
            </a:r>
          </a:p>
          <a:p>
            <a:pPr lvl="1">
              <a:lnSpc>
                <a:spcPct val="107000"/>
              </a:lnSpc>
              <a:spcBef>
                <a:spcPts val="0"/>
              </a:spcBef>
              <a:buFont typeface="+mj-lt"/>
              <a:buAutoNum type="alphaLcPeriod"/>
            </a:pPr>
            <a:r>
              <a:rPr lang="en-US" sz="1050">
                <a:latin typeface="Arial" panose="020B0604020202020204" pitchFamily="34" charset="0"/>
                <a:ea typeface="Calibri" panose="020F0502020204030204" pitchFamily="34" charset="0"/>
                <a:cs typeface="Times New Roman" panose="02020603050405020304" pitchFamily="18" charset="0"/>
              </a:rPr>
              <a:t>Poor sleep quality, peer pressure</a:t>
            </a:r>
          </a:p>
          <a:p>
            <a:pPr lvl="1">
              <a:lnSpc>
                <a:spcPct val="107000"/>
              </a:lnSpc>
              <a:spcBef>
                <a:spcPts val="0"/>
              </a:spcBef>
              <a:buFont typeface="+mj-lt"/>
              <a:buAutoNum type="alphaLcPeriod"/>
            </a:pPr>
            <a:r>
              <a:rPr lang="en-US" sz="1050">
                <a:effectLst/>
                <a:latin typeface="Arial" panose="020B0604020202020204" pitchFamily="34" charset="0"/>
                <a:ea typeface="Calibri" panose="020F0502020204030204" pitchFamily="34" charset="0"/>
                <a:cs typeface="Times New Roman" panose="02020603050405020304" pitchFamily="18" charset="0"/>
              </a:rPr>
              <a:t>Inexpe</a:t>
            </a:r>
            <a:r>
              <a:rPr lang="en-US" sz="1050">
                <a:latin typeface="Arial" panose="020B0604020202020204" pitchFamily="34" charset="0"/>
                <a:ea typeface="Calibri" panose="020F0502020204030204" pitchFamily="34" charset="0"/>
                <a:cs typeface="Times New Roman" panose="02020603050405020304" pitchFamily="18" charset="0"/>
              </a:rPr>
              <a:t>nsive junk food, low socioeconomic group</a:t>
            </a:r>
          </a:p>
          <a:p>
            <a:pPr lvl="1">
              <a:lnSpc>
                <a:spcPct val="107000"/>
              </a:lnSpc>
              <a:spcBef>
                <a:spcPts val="0"/>
              </a:spcBef>
              <a:buFont typeface="+mj-lt"/>
              <a:buAutoNum type="alphaLcPeriod"/>
            </a:pPr>
            <a:r>
              <a:rPr lang="en-US" sz="1050">
                <a:effectLst/>
                <a:latin typeface="Arial" panose="020B0604020202020204" pitchFamily="34" charset="0"/>
                <a:ea typeface="Calibri" panose="020F0502020204030204" pitchFamily="34" charset="0"/>
                <a:cs typeface="Times New Roman" panose="02020603050405020304" pitchFamily="18" charset="0"/>
              </a:rPr>
              <a:t>Lack of breastfeeding, smoking during pregnancy</a:t>
            </a:r>
          </a:p>
          <a:p>
            <a:pPr>
              <a:lnSpc>
                <a:spcPct val="107000"/>
              </a:lnSpc>
              <a:spcAft>
                <a:spcPts val="800"/>
              </a:spcAft>
              <a:buFont typeface="+mj-lt"/>
              <a:buAutoNum type="arabicPeriod"/>
            </a:pPr>
            <a:r>
              <a:rPr lang="en-US" sz="1050">
                <a:latin typeface="Arial" panose="020B0604020202020204" pitchFamily="34" charset="0"/>
                <a:cs typeface="Times New Roman" panose="02020603050405020304" pitchFamily="18" charset="0"/>
              </a:rPr>
              <a:t>According to the American Academy of Pediatrics guidelines, how many minutes of moderate to vigorous physical activity are recommended for children with obesity?</a:t>
            </a:r>
          </a:p>
          <a:p>
            <a:pPr lvl="1">
              <a:lnSpc>
                <a:spcPct val="107000"/>
              </a:lnSpc>
              <a:spcBef>
                <a:spcPts val="0"/>
              </a:spcBef>
              <a:buFont typeface="+mj-lt"/>
              <a:buAutoNum type="alphaLcPeriod"/>
            </a:pPr>
            <a:r>
              <a:rPr lang="en-US" sz="1050">
                <a:latin typeface="Arial" panose="020B0604020202020204" pitchFamily="34" charset="0"/>
                <a:cs typeface="Times New Roman" panose="02020603050405020304" pitchFamily="18" charset="0"/>
              </a:rPr>
              <a:t>20 minutes per day</a:t>
            </a:r>
          </a:p>
          <a:p>
            <a:pPr lvl="1">
              <a:lnSpc>
                <a:spcPct val="107000"/>
              </a:lnSpc>
              <a:spcBef>
                <a:spcPts val="0"/>
              </a:spcBef>
              <a:buFont typeface="+mj-lt"/>
              <a:buAutoNum type="alphaLcPeriod"/>
            </a:pPr>
            <a:r>
              <a:rPr lang="en-US" sz="1050">
                <a:latin typeface="Arial" panose="020B0604020202020204" pitchFamily="34" charset="0"/>
                <a:cs typeface="Times New Roman" panose="02020603050405020304" pitchFamily="18" charset="0"/>
              </a:rPr>
              <a:t>60 minutes per day</a:t>
            </a:r>
          </a:p>
          <a:p>
            <a:pPr lvl="1">
              <a:lnSpc>
                <a:spcPct val="107000"/>
              </a:lnSpc>
              <a:spcBef>
                <a:spcPts val="0"/>
              </a:spcBef>
              <a:buFont typeface="+mj-lt"/>
              <a:buAutoNum type="alphaLcPeriod"/>
            </a:pPr>
            <a:r>
              <a:rPr lang="en-US" sz="1050">
                <a:latin typeface="Arial" panose="020B0604020202020204" pitchFamily="34" charset="0"/>
                <a:cs typeface="Times New Roman" panose="02020603050405020304" pitchFamily="18" charset="0"/>
              </a:rPr>
              <a:t>30 minutes per day</a:t>
            </a:r>
          </a:p>
          <a:p>
            <a:pPr lvl="1">
              <a:lnSpc>
                <a:spcPct val="107000"/>
              </a:lnSpc>
              <a:spcBef>
                <a:spcPts val="0"/>
              </a:spcBef>
              <a:buFont typeface="+mj-lt"/>
              <a:buAutoNum type="alphaLcPeriod"/>
            </a:pPr>
            <a:r>
              <a:rPr lang="en-US" sz="1050">
                <a:latin typeface="Arial" panose="020B0604020202020204" pitchFamily="34" charset="0"/>
                <a:cs typeface="Times New Roman" panose="02020603050405020304" pitchFamily="18" charset="0"/>
              </a:rPr>
              <a:t>60 minutes per week</a:t>
            </a:r>
          </a:p>
          <a:p>
            <a:pPr>
              <a:lnSpc>
                <a:spcPct val="107000"/>
              </a:lnSpc>
              <a:spcAft>
                <a:spcPts val="800"/>
              </a:spcAft>
              <a:buFont typeface="+mj-lt"/>
              <a:buAutoNum type="arabicPeriod"/>
            </a:pPr>
            <a:r>
              <a:rPr lang="en-US" sz="1050">
                <a:effectLst/>
                <a:latin typeface="Arial" panose="020B0604020202020204" pitchFamily="34" charset="0"/>
                <a:ea typeface="Calibri" panose="020F0502020204030204" pitchFamily="34" charset="0"/>
                <a:cs typeface="Times New Roman" panose="02020603050405020304" pitchFamily="18" charset="0"/>
              </a:rPr>
              <a:t>Noah is a 14-year-old male living with obesity, with a BMI in the 99</a:t>
            </a:r>
            <a:r>
              <a:rPr lang="en-US" sz="1050" baseline="30000">
                <a:effectLst/>
                <a:latin typeface="Arial" panose="020B0604020202020204" pitchFamily="34" charset="0"/>
                <a:ea typeface="Calibri" panose="020F0502020204030204" pitchFamily="34" charset="0"/>
                <a:cs typeface="Times New Roman" panose="02020603050405020304" pitchFamily="18" charset="0"/>
              </a:rPr>
              <a:t>th</a:t>
            </a:r>
            <a:r>
              <a:rPr lang="en-US" sz="1050">
                <a:effectLst/>
                <a:latin typeface="Arial" panose="020B0604020202020204" pitchFamily="34" charset="0"/>
                <a:ea typeface="Calibri" panose="020F0502020204030204" pitchFamily="34" charset="0"/>
                <a:cs typeface="Times New Roman" panose="02020603050405020304" pitchFamily="18" charset="0"/>
              </a:rPr>
              <a:t> percentile and significant comorbidities. A formal program of lifestyle modifications </a:t>
            </a:r>
            <a:r>
              <a:rPr lang="en-US" sz="1050">
                <a:latin typeface="Arial" panose="020B0604020202020204" pitchFamily="34" charset="0"/>
                <a:ea typeface="Calibri" panose="020F0502020204030204" pitchFamily="34" charset="0"/>
                <a:cs typeface="Times New Roman" panose="02020603050405020304" pitchFamily="18" charset="0"/>
              </a:rPr>
              <a:t>has not been successful, so Noah, his parents, and HCP team are exploring pharmacotherapy options. Which of the following FDA-approved pharmacotherapies would be appropriate for Noah?</a:t>
            </a:r>
            <a:endParaRPr lang="en-US" sz="105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r>
              <a:rPr lang="en-US" sz="1050">
                <a:effectLst/>
                <a:latin typeface="Arial" panose="020B0604020202020204" pitchFamily="34" charset="0"/>
                <a:ea typeface="Calibri" panose="020F0502020204030204" pitchFamily="34" charset="0"/>
                <a:cs typeface="Times New Roman" panose="02020603050405020304" pitchFamily="18" charset="0"/>
              </a:rPr>
              <a:t>Orlistat</a:t>
            </a:r>
          </a:p>
          <a:p>
            <a:pPr lvl="1">
              <a:lnSpc>
                <a:spcPct val="107000"/>
              </a:lnSpc>
              <a:spcBef>
                <a:spcPts val="0"/>
              </a:spcBef>
              <a:buFont typeface="+mj-lt"/>
              <a:buAutoNum type="alphaLcPeriod"/>
            </a:pPr>
            <a:r>
              <a:rPr lang="en-US" sz="1050">
                <a:latin typeface="Arial" panose="020B0604020202020204" pitchFamily="34" charset="0"/>
                <a:cs typeface="Times New Roman" panose="02020603050405020304" pitchFamily="18" charset="0"/>
              </a:rPr>
              <a:t>Phentermine</a:t>
            </a:r>
          </a:p>
          <a:p>
            <a:pPr lvl="1">
              <a:lnSpc>
                <a:spcPct val="107000"/>
              </a:lnSpc>
              <a:spcBef>
                <a:spcPts val="0"/>
              </a:spcBef>
              <a:buFont typeface="+mj-lt"/>
              <a:buAutoNum type="alphaLcPeriod"/>
            </a:pPr>
            <a:r>
              <a:rPr lang="en-US" sz="1050">
                <a:latin typeface="Arial" panose="020B0604020202020204" pitchFamily="34" charset="0"/>
                <a:cs typeface="Times New Roman" panose="02020603050405020304" pitchFamily="18" charset="0"/>
              </a:rPr>
              <a:t>Topiramate</a:t>
            </a:r>
          </a:p>
          <a:p>
            <a:pPr lvl="1">
              <a:lnSpc>
                <a:spcPct val="107000"/>
              </a:lnSpc>
              <a:spcBef>
                <a:spcPts val="0"/>
              </a:spcBef>
              <a:buFont typeface="+mj-lt"/>
              <a:buAutoNum type="alphaLcPeriod"/>
            </a:pPr>
            <a:r>
              <a:rPr lang="en-US" sz="1050">
                <a:latin typeface="Arial" panose="020B0604020202020204" pitchFamily="34" charset="0"/>
                <a:cs typeface="Times New Roman" panose="02020603050405020304" pitchFamily="18" charset="0"/>
              </a:rPr>
              <a:t>Metformin</a:t>
            </a:r>
          </a:p>
          <a:p>
            <a:pPr>
              <a:lnSpc>
                <a:spcPct val="107000"/>
              </a:lnSpc>
              <a:spcAft>
                <a:spcPts val="800"/>
              </a:spcAft>
              <a:buFont typeface="+mj-lt"/>
              <a:buAutoNum type="arabicPeriod"/>
            </a:pPr>
            <a:r>
              <a:rPr lang="en-US" sz="1050">
                <a:effectLst/>
                <a:latin typeface="Arial" panose="020B0604020202020204" pitchFamily="34" charset="0"/>
                <a:ea typeface="Calibri" panose="020F0502020204030204" pitchFamily="34" charset="0"/>
                <a:cs typeface="Times New Roman" panose="02020603050405020304" pitchFamily="18" charset="0"/>
              </a:rPr>
              <a:t>Which is not an example of direct communication with pediatric patients that builds trust and rapport and can help improve patient adherence to recommendations</a:t>
            </a:r>
            <a:r>
              <a:rPr lang="en-US" sz="1050">
                <a:latin typeface="Arial" panose="020B0604020202020204" pitchFamily="34" charset="0"/>
                <a:ea typeface="Calibri" panose="020F0502020204030204" pitchFamily="34" charset="0"/>
                <a:cs typeface="Times New Roman" panose="02020603050405020304" pitchFamily="18" charset="0"/>
              </a:rPr>
              <a:t>?</a:t>
            </a:r>
            <a:endParaRPr lang="en-US" sz="105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r>
              <a:rPr lang="en-US" sz="1050">
                <a:effectLst/>
                <a:latin typeface="Arial" panose="020B0604020202020204" pitchFamily="34" charset="0"/>
                <a:ea typeface="Calibri" panose="020F0502020204030204" pitchFamily="34" charset="0"/>
                <a:cs typeface="Times New Roman" panose="02020603050405020304" pitchFamily="18" charset="0"/>
              </a:rPr>
              <a:t>Using motivational interviewing to increase intrinsic motivation</a:t>
            </a:r>
          </a:p>
          <a:p>
            <a:pPr lvl="1">
              <a:lnSpc>
                <a:spcPct val="107000"/>
              </a:lnSpc>
              <a:spcBef>
                <a:spcPts val="0"/>
              </a:spcBef>
              <a:buFont typeface="+mj-lt"/>
              <a:buAutoNum type="alphaLcPeriod"/>
            </a:pPr>
            <a:r>
              <a:rPr lang="en-US" sz="1050">
                <a:effectLst/>
                <a:latin typeface="Arial" panose="020B0604020202020204" pitchFamily="34" charset="0"/>
                <a:ea typeface="Calibri" panose="020F0502020204030204" pitchFamily="34" charset="0"/>
                <a:cs typeface="Times New Roman" panose="02020603050405020304" pitchFamily="18" charset="0"/>
              </a:rPr>
              <a:t>Being flexible on when to include the child or adolescent in the conversation</a:t>
            </a:r>
          </a:p>
          <a:p>
            <a:pPr lvl="1">
              <a:lnSpc>
                <a:spcPct val="107000"/>
              </a:lnSpc>
              <a:spcBef>
                <a:spcPts val="0"/>
              </a:spcBef>
              <a:buFont typeface="+mj-lt"/>
              <a:buAutoNum type="alphaLcPeriod"/>
            </a:pPr>
            <a:r>
              <a:rPr lang="en-US" sz="1050">
                <a:effectLst/>
                <a:latin typeface="Arial" panose="020B0604020202020204" pitchFamily="34" charset="0"/>
                <a:ea typeface="Calibri" panose="020F0502020204030204" pitchFamily="34" charset="0"/>
                <a:cs typeface="Times New Roman" panose="02020603050405020304" pitchFamily="18" charset="0"/>
              </a:rPr>
              <a:t>Initiating conversations </a:t>
            </a:r>
            <a:r>
              <a:rPr lang="en-US" sz="1050">
                <a:latin typeface="Arial" panose="020B0604020202020204" pitchFamily="34" charset="0"/>
                <a:ea typeface="Calibri" panose="020F0502020204030204" pitchFamily="34" charset="0"/>
                <a:cs typeface="Times New Roman" panose="02020603050405020304" pitchFamily="18" charset="0"/>
              </a:rPr>
              <a:t>about weight to relieve pressure from caregivers</a:t>
            </a:r>
          </a:p>
          <a:p>
            <a:pPr lvl="1">
              <a:lnSpc>
                <a:spcPct val="107000"/>
              </a:lnSpc>
              <a:spcBef>
                <a:spcPts val="0"/>
              </a:spcBef>
              <a:buFont typeface="+mj-lt"/>
              <a:buAutoNum type="alphaLcPeriod"/>
            </a:pPr>
            <a:r>
              <a:rPr lang="en-US" sz="1050">
                <a:effectLst/>
                <a:latin typeface="Arial" panose="020B0604020202020204" pitchFamily="34" charset="0"/>
                <a:ea typeface="Calibri" panose="020F0502020204030204" pitchFamily="34" charset="0"/>
                <a:cs typeface="Times New Roman" panose="02020603050405020304" pitchFamily="18" charset="0"/>
              </a:rPr>
              <a:t>Using close-ended questions when communicating with pediatrics with obesity</a:t>
            </a:r>
          </a:p>
          <a:p>
            <a:pPr marL="457200" lvl="1" indent="0">
              <a:lnSpc>
                <a:spcPct val="107000"/>
              </a:lnSpc>
              <a:spcBef>
                <a:spcPts val="0"/>
              </a:spcBef>
              <a:buNone/>
            </a:pPr>
            <a:endParaRPr lang="en-US" sz="105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endParaRPr lang="en-CA" sz="105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886421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519F94-F881-B556-29E0-4035DCB3FC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62061" y="12409"/>
            <a:ext cx="7629939" cy="6839321"/>
          </a:xfrm>
          <a:prstGeom prst="rect">
            <a:avLst/>
          </a:prstGeom>
        </p:spPr>
      </p:pic>
      <p:sp>
        <p:nvSpPr>
          <p:cNvPr id="5" name="Rectangle 4">
            <a:extLst>
              <a:ext uri="{FF2B5EF4-FFF2-40B4-BE49-F238E27FC236}">
                <a16:creationId xmlns:a16="http://schemas.microsoft.com/office/drawing/2014/main" id="{F3FD4030-8EFC-1F3B-0BE0-9784A1723DBD}"/>
              </a:ext>
            </a:extLst>
          </p:cNvPr>
          <p:cNvSpPr/>
          <p:nvPr/>
        </p:nvSpPr>
        <p:spPr>
          <a:xfrm>
            <a:off x="4489144" y="-7090"/>
            <a:ext cx="3720577" cy="6858000"/>
          </a:xfrm>
          <a:prstGeom prst="rect">
            <a:avLst/>
          </a:prstGeom>
          <a:gradFill flip="none" rotWithShape="1">
            <a:gsLst>
              <a:gs pos="74000">
                <a:srgbClr val="FFFFFF"/>
              </a:gs>
              <a:gs pos="2000">
                <a:srgbClr val="FFFFFF">
                  <a:alpha val="0"/>
                </a:srgb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9B097E0-34BA-44E4-36AA-259B8A873B85}"/>
              </a:ext>
            </a:extLst>
          </p:cNvPr>
          <p:cNvSpPr txBox="1"/>
          <p:nvPr/>
        </p:nvSpPr>
        <p:spPr>
          <a:xfrm>
            <a:off x="598149" y="1178974"/>
            <a:ext cx="4615355"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panose="020B0604020202020204"/>
                <a:ea typeface="+mn-ea"/>
                <a:cs typeface="+mn-cs"/>
              </a:rPr>
              <a:t>Interactive case-based learning tool developed for, and funded by, </a:t>
            </a:r>
            <a:endParaRPr kumimoji="0" lang="en-IL" sz="1800" b="0" i="0" u="none" strike="noStrike" kern="1200" cap="none" spc="0" normalizeH="0" baseline="0" noProof="0" dirty="0">
              <a:ln>
                <a:noFill/>
              </a:ln>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panose="020B0604020202020204"/>
                <a:ea typeface="+mn-ea"/>
                <a:cs typeface="+mn-cs"/>
              </a:rPr>
              <a:t>Novo Nordisk Inc.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panose="020B0604020202020204"/>
                <a:ea typeface="+mn-ea"/>
                <a:cs typeface="+mn-cs"/>
              </a:rPr>
              <a:t>Provides </a:t>
            </a:r>
            <a:r>
              <a:rPr lang="en-US" dirty="0">
                <a:latin typeface="Arial" panose="020B0604020202020204"/>
              </a:rPr>
              <a:t>simulated </a:t>
            </a:r>
            <a:r>
              <a:rPr kumimoji="0" lang="en-US" sz="1800" b="0" i="0" u="none" strike="noStrike" kern="1200" cap="none" spc="0" normalizeH="0" baseline="0" noProof="0" dirty="0">
                <a:ln>
                  <a:noFill/>
                </a:ln>
                <a:effectLst/>
                <a:uLnTx/>
                <a:uFillTx/>
                <a:latin typeface="Arial" panose="020B0604020202020204"/>
                <a:ea typeface="+mn-ea"/>
                <a:cs typeface="+mn-cs"/>
              </a:rPr>
              <a:t>interactions in </a:t>
            </a:r>
            <a:r>
              <a:rPr kumimoji="0" lang="en-US" sz="1800" b="1" i="0" u="none" strike="noStrike" kern="1200" cap="none" spc="0" normalizeH="0" baseline="0" noProof="0" dirty="0">
                <a:ln>
                  <a:noFill/>
                </a:ln>
                <a:effectLst/>
                <a:uLnTx/>
                <a:uFillTx/>
                <a:latin typeface="Arial" panose="020B0604020202020204"/>
                <a:ea typeface="+mn-ea"/>
                <a:cs typeface="+mn-cs"/>
              </a:rPr>
              <a:t>real-time</a:t>
            </a:r>
            <a:r>
              <a:rPr kumimoji="0" lang="en-US" sz="1800" b="0" i="0" u="none" strike="noStrike" kern="1200" cap="none" spc="0" normalizeH="0" baseline="0" noProof="0" dirty="0">
                <a:ln>
                  <a:noFill/>
                </a:ln>
                <a:effectLst/>
                <a:uLnTx/>
                <a:uFillTx/>
                <a:latin typeface="Arial" panose="020B0604020202020204"/>
                <a:ea typeface="+mn-ea"/>
                <a:cs typeface="+mn-cs"/>
              </a:rPr>
              <a:t> feedback,</a:t>
            </a:r>
            <a:r>
              <a:rPr kumimoji="0" lang="en-IL" sz="1800" b="0" i="0" u="none" strike="noStrike" kern="1200" cap="none" spc="0" normalizeH="0" baseline="0" noProof="0" dirty="0">
                <a:ln>
                  <a:noFill/>
                </a:ln>
                <a:effectLst/>
                <a:uLnTx/>
                <a:uFillTx/>
                <a:latin typeface="Arial" panose="020B0604020202020204"/>
                <a:ea typeface="+mn-ea"/>
                <a:cs typeface="+mn-cs"/>
              </a:rPr>
              <a:t> </a:t>
            </a:r>
            <a:r>
              <a:rPr kumimoji="0" lang="en-US" sz="1800" b="0" i="0" u="none" strike="noStrike" kern="1200" cap="none" spc="0" normalizeH="0" baseline="0" noProof="0" dirty="0">
                <a:ln>
                  <a:noFill/>
                </a:ln>
                <a:effectLst/>
                <a:uLnTx/>
                <a:uFillTx/>
                <a:latin typeface="Arial" panose="020B0604020202020204"/>
                <a:ea typeface="+mn-ea"/>
                <a:cs typeface="+mn-cs"/>
              </a:rPr>
              <a:t>and streamlined interoperability communication.</a:t>
            </a:r>
          </a:p>
        </p:txBody>
      </p:sp>
      <p:sp>
        <p:nvSpPr>
          <p:cNvPr id="14" name="TextBox 13">
            <a:extLst>
              <a:ext uri="{FF2B5EF4-FFF2-40B4-BE49-F238E27FC236}">
                <a16:creationId xmlns:a16="http://schemas.microsoft.com/office/drawing/2014/main" id="{69CDA48C-FE00-5416-8051-0D1118B1970B}"/>
              </a:ext>
            </a:extLst>
          </p:cNvPr>
          <p:cNvSpPr txBox="1"/>
          <p:nvPr/>
        </p:nvSpPr>
        <p:spPr>
          <a:xfrm>
            <a:off x="547815" y="3077904"/>
            <a:ext cx="4716023"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a:rPr>
              <a:t>Click </a:t>
            </a:r>
            <a:r>
              <a:rPr lang="en-US" b="0" i="0" dirty="0">
                <a:effectLst/>
                <a:latin typeface="Arial" panose="020B0604020202020204" pitchFamily="34" charset="0"/>
                <a:cs typeface="Arial" panose="020B0604020202020204" pitchFamily="34" charset="0"/>
                <a:hlinkClick r:id="rId3"/>
              </a:rPr>
              <a:t>here</a:t>
            </a:r>
            <a:r>
              <a:rPr lang="en-US" b="0" i="0" dirty="0">
                <a:effectLst/>
                <a:latin typeface="Arial" panose="020B0604020202020204" pitchFamily="34" charset="0"/>
                <a:cs typeface="Arial" panose="020B0604020202020204" pitchFamily="34" charset="0"/>
              </a:rPr>
              <a:t> or scan the QR code </a:t>
            </a:r>
            <a:r>
              <a:rPr lang="en-US" dirty="0">
                <a:latin typeface="Arial" panose="020B0604020202020204"/>
              </a:rPr>
              <a:t>below, f</a:t>
            </a:r>
            <a:r>
              <a:rPr kumimoji="0" lang="en-US" sz="1800" b="0" i="0" u="none" strike="noStrike" kern="1200" cap="none" spc="0" normalizeH="0" baseline="0" noProof="0" dirty="0">
                <a:ln>
                  <a:noFill/>
                </a:ln>
                <a:effectLst/>
                <a:uLnTx/>
                <a:uFillTx/>
                <a:latin typeface="Arial" panose="020B0604020202020204"/>
                <a:ea typeface="+mn-ea"/>
                <a:cs typeface="+mn-cs"/>
              </a:rPr>
              <a:t>or an interactive learning experience, including the opportunity to practice hypothetical decision making and</a:t>
            </a:r>
            <a:r>
              <a:rPr kumimoji="0" lang="en-US" sz="1800" b="0" i="0" u="none" kern="1200" cap="none" spc="0" normalizeH="0" noProof="0" dirty="0">
                <a:ln>
                  <a:noFill/>
                </a:ln>
                <a:effectLst/>
                <a:uLnTx/>
                <a:uFillTx/>
                <a:latin typeface="Arial" panose="020B0604020202020204"/>
                <a:ea typeface="+mn-ea"/>
                <a:cs typeface="+mn-cs"/>
              </a:rPr>
              <a:t> </a:t>
            </a:r>
            <a:r>
              <a:rPr kumimoji="0" lang="en-US" sz="1800" b="0" i="0" u="none" strike="noStrike" kern="1200" cap="none" spc="0" normalizeH="0" baseline="0" noProof="0" dirty="0">
                <a:ln>
                  <a:noFill/>
                </a:ln>
                <a:effectLst/>
                <a:uLnTx/>
                <a:uFillTx/>
                <a:latin typeface="Arial" panose="020B0604020202020204"/>
                <a:ea typeface="+mn-ea"/>
                <a:cs typeface="+mn-cs"/>
              </a:rPr>
              <a:t>patient care</a:t>
            </a:r>
            <a:endParaRPr kumimoji="0" lang="en-US" sz="1800" b="0" i="0" u="none" strike="sngStrike" kern="1200" cap="none" spc="0" normalizeH="0" baseline="0" noProof="0" dirty="0">
              <a:ln>
                <a:noFill/>
              </a:ln>
              <a:effectLst/>
              <a:uLnTx/>
              <a:uFillTx/>
              <a:latin typeface="Arial" panose="020B0604020202020204"/>
              <a:ea typeface="+mn-ea"/>
              <a:cs typeface="+mn-cs"/>
            </a:endParaRPr>
          </a:p>
        </p:txBody>
      </p:sp>
      <p:pic>
        <p:nvPicPr>
          <p:cNvPr id="1026" name="Picture 2" descr="edocate logo">
            <a:extLst>
              <a:ext uri="{FF2B5EF4-FFF2-40B4-BE49-F238E27FC236}">
                <a16:creationId xmlns:a16="http://schemas.microsoft.com/office/drawing/2014/main" id="{A2B7A3DD-BD2B-6721-3A06-E2EA475D141A}"/>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045537" y="453389"/>
            <a:ext cx="3720577" cy="5219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084AC3A-E37C-30AE-7297-491D2E2F7E32}"/>
              </a:ext>
            </a:extLst>
          </p:cNvPr>
          <p:cNvPicPr>
            <a:picLocks noChangeAspect="1"/>
          </p:cNvPicPr>
          <p:nvPr/>
        </p:nvPicPr>
        <p:blipFill>
          <a:blip r:embed="rId5"/>
          <a:stretch>
            <a:fillRect/>
          </a:stretch>
        </p:blipFill>
        <p:spPr>
          <a:xfrm>
            <a:off x="1899986" y="4413110"/>
            <a:ext cx="2011680" cy="2011680"/>
          </a:xfrm>
          <a:prstGeom prst="rect">
            <a:avLst/>
          </a:prstGeom>
        </p:spPr>
      </p:pic>
    </p:spTree>
    <p:extLst>
      <p:ext uri="{BB962C8B-B14F-4D97-AF65-F5344CB8AC3E}">
        <p14:creationId xmlns:p14="http://schemas.microsoft.com/office/powerpoint/2010/main" val="1189882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87D9-919B-D25C-263F-0274664364B0}"/>
              </a:ext>
            </a:extLst>
          </p:cNvPr>
          <p:cNvSpPr>
            <a:spLocks noGrp="1"/>
          </p:cNvSpPr>
          <p:nvPr>
            <p:ph type="title"/>
          </p:nvPr>
        </p:nvSpPr>
        <p:spPr/>
        <p:txBody>
          <a:bodyPr/>
          <a:lstStyle/>
          <a:p>
            <a:r>
              <a:rPr lang="en-CA"/>
              <a:t>Learning outcomes</a:t>
            </a:r>
          </a:p>
        </p:txBody>
      </p:sp>
      <p:sp>
        <p:nvSpPr>
          <p:cNvPr id="3" name="Content Placeholder 2">
            <a:extLst>
              <a:ext uri="{FF2B5EF4-FFF2-40B4-BE49-F238E27FC236}">
                <a16:creationId xmlns:a16="http://schemas.microsoft.com/office/drawing/2014/main" id="{29424B95-599C-1484-5FDE-7610392E45B5}"/>
              </a:ext>
            </a:extLst>
          </p:cNvPr>
          <p:cNvSpPr>
            <a:spLocks noGrp="1"/>
          </p:cNvSpPr>
          <p:nvPr>
            <p:ph idx="1"/>
          </p:nvPr>
        </p:nvSpPr>
        <p:spPr/>
        <p:txBody>
          <a:bodyPr/>
          <a:lstStyle/>
          <a:p>
            <a:pPr marL="0" indent="0">
              <a:buNone/>
            </a:pPr>
            <a:r>
              <a:rPr lang="en-US"/>
              <a:t>After completing this module, the learner will be able to:</a:t>
            </a:r>
          </a:p>
          <a:p>
            <a:pPr marL="0" indent="0">
              <a:buNone/>
            </a:pPr>
            <a:endParaRPr lang="en-CA"/>
          </a:p>
          <a:p>
            <a:pPr marL="457200" indent="-457200">
              <a:buFont typeface="+mj-lt"/>
              <a:buAutoNum type="arabicPeriod"/>
            </a:pPr>
            <a:r>
              <a:rPr lang="en-CA" sz="2400"/>
              <a:t>Classify and diagnose obesity in the pediatric population</a:t>
            </a:r>
          </a:p>
          <a:p>
            <a:pPr marL="457200" indent="-457200">
              <a:buFont typeface="+mj-lt"/>
              <a:buAutoNum type="arabicPeriod"/>
            </a:pPr>
            <a:r>
              <a:rPr lang="en-CA" sz="2400"/>
              <a:t>Discuss the role of lifestyle modifications and pharmacological therapies for the management of obesity in the pediatric population</a:t>
            </a:r>
          </a:p>
          <a:p>
            <a:pPr marL="457200" indent="-457200">
              <a:buFont typeface="+mj-lt"/>
              <a:buAutoNum type="arabicPeriod"/>
            </a:pPr>
            <a:r>
              <a:rPr lang="en-CA" sz="2400"/>
              <a:t>Use patient-centered, compassionate communication that is free of stigma and bias when communicating with adolescents with obesity </a:t>
            </a:r>
            <a:br>
              <a:rPr lang="en-CA" sz="2400"/>
            </a:br>
            <a:r>
              <a:rPr lang="en-CA" sz="2400"/>
              <a:t>and their families</a:t>
            </a:r>
          </a:p>
        </p:txBody>
      </p:sp>
    </p:spTree>
    <p:extLst>
      <p:ext uri="{BB962C8B-B14F-4D97-AF65-F5344CB8AC3E}">
        <p14:creationId xmlns:p14="http://schemas.microsoft.com/office/powerpoint/2010/main" val="2917312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5433A-AD9C-A52E-C6B6-2F219F463355}"/>
              </a:ext>
            </a:extLst>
          </p:cNvPr>
          <p:cNvSpPr>
            <a:spLocks noGrp="1"/>
          </p:cNvSpPr>
          <p:nvPr>
            <p:ph type="title"/>
          </p:nvPr>
        </p:nvSpPr>
        <p:spPr/>
        <p:txBody>
          <a:bodyPr>
            <a:normAutofit/>
          </a:bodyPr>
          <a:lstStyle/>
          <a:p>
            <a:r>
              <a:rPr lang="en-US"/>
              <a:t>Childhood obesity is a disease and an ongoing health issue</a:t>
            </a:r>
            <a:endParaRPr lang="en-CA"/>
          </a:p>
        </p:txBody>
      </p:sp>
      <p:sp>
        <p:nvSpPr>
          <p:cNvPr id="3" name="Text Placeholder 2">
            <a:extLst>
              <a:ext uri="{FF2B5EF4-FFF2-40B4-BE49-F238E27FC236}">
                <a16:creationId xmlns:a16="http://schemas.microsoft.com/office/drawing/2014/main" id="{2B13500F-0157-572B-FE6E-E163A083C184}"/>
              </a:ext>
            </a:extLst>
          </p:cNvPr>
          <p:cNvSpPr>
            <a:spLocks noGrp="1"/>
          </p:cNvSpPr>
          <p:nvPr>
            <p:ph type="body" sz="quarter" idx="13"/>
          </p:nvPr>
        </p:nvSpPr>
        <p:spPr>
          <a:xfrm>
            <a:off x="647998" y="6041571"/>
            <a:ext cx="11544001" cy="492429"/>
          </a:xfrm>
        </p:spPr>
        <p:txBody>
          <a:bodyPr/>
          <a:lstStyle/>
          <a:p>
            <a:r>
              <a:rPr lang="en-CA" sz="1000" i="0"/>
              <a:t>CVD, cardiovascular disease; U.S., United States.</a:t>
            </a:r>
            <a:br>
              <a:rPr lang="en-CA" sz="1000" i="0"/>
            </a:br>
            <a:r>
              <a:rPr lang="en-CA" sz="1000" i="0"/>
              <a:t>1. </a:t>
            </a:r>
            <a:r>
              <a:rPr lang="en-CA" sz="1000" i="0" err="1"/>
              <a:t>Hampl</a:t>
            </a:r>
            <a:r>
              <a:rPr lang="en-CA" sz="1000" i="0"/>
              <a:t> SE et al. Pediatrics 2023;151:e2022060640; 2. WHO strategic document. Available at: </a:t>
            </a:r>
            <a:r>
              <a:rPr lang="en-CA" sz="1000" i="0">
                <a:hlinkClick r:id="rId3">
                  <a:extLst>
                    <a:ext uri="{A12FA001-AC4F-418D-AE19-62706E023703}">
                      <ahyp:hlinkClr xmlns:ahyp="http://schemas.microsoft.com/office/drawing/2018/hyperlinkcolor" val="tx"/>
                    </a:ext>
                  </a:extLst>
                </a:hlinkClick>
              </a:rPr>
              <a:t>http://www.who.int/dietphysicalactivity/childhood/en/</a:t>
            </a:r>
            <a:r>
              <a:rPr lang="en-CA" sz="1000" i="0"/>
              <a:t>. Accessed May 2023; </a:t>
            </a:r>
            <a:br>
              <a:rPr lang="en-CA" sz="1000" i="0"/>
            </a:br>
            <a:r>
              <a:rPr lang="en-CA" sz="1000" i="0"/>
              <a:t>3. </a:t>
            </a:r>
            <a:r>
              <a:rPr lang="en-CA" sz="1000" i="0" err="1"/>
              <a:t>Styne</a:t>
            </a:r>
            <a:r>
              <a:rPr lang="en-CA" sz="1000" i="0"/>
              <a:t> DM et al. J Clin Endocrinol </a:t>
            </a:r>
            <a:r>
              <a:rPr lang="en-CA" sz="1000" i="0" err="1"/>
              <a:t>Metab</a:t>
            </a:r>
            <a:r>
              <a:rPr lang="en-CA" sz="1000" i="0"/>
              <a:t> 2017;102:709–757.</a:t>
            </a:r>
          </a:p>
        </p:txBody>
      </p:sp>
      <p:sp>
        <p:nvSpPr>
          <p:cNvPr id="14" name="Speech Bubble: Rectangle 13">
            <a:extLst>
              <a:ext uri="{FF2B5EF4-FFF2-40B4-BE49-F238E27FC236}">
                <a16:creationId xmlns:a16="http://schemas.microsoft.com/office/drawing/2014/main" id="{3DD7320F-7A0B-917B-9E19-F1AD79711DEA}"/>
              </a:ext>
            </a:extLst>
          </p:cNvPr>
          <p:cNvSpPr/>
          <p:nvPr/>
        </p:nvSpPr>
        <p:spPr>
          <a:xfrm>
            <a:off x="655257" y="1721107"/>
            <a:ext cx="3454426" cy="2929726"/>
          </a:xfrm>
          <a:prstGeom prst="wedgeRectCallout">
            <a:avLst>
              <a:gd name="adj1" fmla="val -2040"/>
              <a:gd name="adj2" fmla="val 62195"/>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274320" tIns="36000" rIns="274320" bIns="36000" rtlCol="0" anchor="ctr"/>
          <a:lstStyle/>
          <a:p>
            <a:pPr marL="0" marR="0" lvl="0" indent="0" algn="l" defTabSz="1219170" rtl="0" eaLnBrk="1" fontAlgn="base" latinLnBrk="0" hangingPunct="1">
              <a:lnSpc>
                <a:spcPct val="100000"/>
              </a:lnSpc>
              <a:spcBef>
                <a:spcPts val="0"/>
              </a:spcBef>
              <a:spcAft>
                <a:spcPct val="0"/>
              </a:spcAft>
              <a:buClrTx/>
              <a:buSzTx/>
              <a:buFontTx/>
              <a:buNone/>
              <a:tabLst/>
              <a:defRPr/>
            </a:pPr>
            <a:r>
              <a:rPr kumimoji="0" lang="en-US" sz="1300" b="0" i="0" u="none" strike="noStrike" kern="1200" cap="none" spc="0" normalizeH="0" baseline="0" noProof="0">
                <a:ln>
                  <a:noFill/>
                </a:ln>
                <a:solidFill>
                  <a:schemeClr val="tx1"/>
                </a:solidFill>
                <a:effectLst/>
                <a:uLnTx/>
                <a:uFillTx/>
                <a:ea typeface="+mn-ea"/>
                <a:cs typeface="+mn-cs"/>
              </a:rPr>
              <a:t>“The current and long-term health of 14.4 million children and adolescents is affected by obesity, making it one of the most common pediatric chronic diseases … Because obesity is a chronic disease with escalating effects over time, a life course approach to identification and treatment should begin as early as possible and continue longitudinally through childhood, adolescence, and young adulthood, with transition into adult care”</a:t>
            </a:r>
            <a:r>
              <a:rPr kumimoji="0" lang="en-US" sz="1300" b="0" i="0" u="none" strike="noStrike" kern="1200" cap="none" spc="0" normalizeH="0" baseline="30000" noProof="0">
                <a:ln>
                  <a:noFill/>
                </a:ln>
                <a:solidFill>
                  <a:schemeClr val="tx1"/>
                </a:solidFill>
                <a:effectLst/>
                <a:uLnTx/>
                <a:uFillTx/>
                <a:ea typeface="+mn-ea"/>
                <a:cs typeface="+mn-cs"/>
              </a:rPr>
              <a:t>1</a:t>
            </a:r>
          </a:p>
        </p:txBody>
      </p:sp>
      <p:sp>
        <p:nvSpPr>
          <p:cNvPr id="15" name="Rectangle 14">
            <a:extLst>
              <a:ext uri="{FF2B5EF4-FFF2-40B4-BE49-F238E27FC236}">
                <a16:creationId xmlns:a16="http://schemas.microsoft.com/office/drawing/2014/main" id="{67579E91-271F-4BC8-29E3-866B73F5D7F2}"/>
              </a:ext>
            </a:extLst>
          </p:cNvPr>
          <p:cNvSpPr/>
          <p:nvPr/>
        </p:nvSpPr>
        <p:spPr>
          <a:xfrm>
            <a:off x="2435845" y="4850528"/>
            <a:ext cx="1673838" cy="6884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a:ln>
                  <a:noFill/>
                </a:ln>
                <a:solidFill>
                  <a:srgbClr val="FFFFFF"/>
                </a:solidFill>
                <a:effectLst/>
                <a:uLnTx/>
                <a:uFillTx/>
                <a:ea typeface="+mn-ea"/>
                <a:cs typeface="+mn-cs"/>
              </a:rPr>
              <a:t>AAP</a:t>
            </a:r>
          </a:p>
        </p:txBody>
      </p:sp>
      <p:sp>
        <p:nvSpPr>
          <p:cNvPr id="16" name="TextBox 15">
            <a:extLst>
              <a:ext uri="{FF2B5EF4-FFF2-40B4-BE49-F238E27FC236}">
                <a16:creationId xmlns:a16="http://schemas.microsoft.com/office/drawing/2014/main" id="{4D75409C-B5D5-AAD7-84C3-8A04727AB239}"/>
              </a:ext>
            </a:extLst>
          </p:cNvPr>
          <p:cNvSpPr txBox="1"/>
          <p:nvPr/>
        </p:nvSpPr>
        <p:spPr>
          <a:xfrm>
            <a:off x="557047" y="5569373"/>
            <a:ext cx="3552636" cy="184666"/>
          </a:xfrm>
          <a:prstGeom prst="rect">
            <a:avLst/>
          </a:prstGeom>
          <a:noFill/>
        </p:spPr>
        <p:txBody>
          <a:bodyPr wrap="square" lIns="0" tIns="0" rIns="0" bIns="0" rtlCol="0">
            <a:spAutoFit/>
          </a:bodyPr>
          <a:lstStyle/>
          <a:p>
            <a:pPr marL="0" marR="0" lvl="0" indent="0" algn="r" defTabSz="914400" rtl="0" eaLnBrk="1" fontAlgn="base"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effectLst/>
                <a:uLnTx/>
                <a:uFillTx/>
                <a:latin typeface="Arial" panose="020B0604020202020204" pitchFamily="34" charset="0"/>
                <a:cs typeface="Arial" panose="020B0604020202020204" pitchFamily="34" charset="0"/>
              </a:rPr>
              <a:t>American Academy of Pediatrics</a:t>
            </a:r>
          </a:p>
        </p:txBody>
      </p:sp>
      <p:sp>
        <p:nvSpPr>
          <p:cNvPr id="11" name="Speech Bubble: Rectangle 10">
            <a:extLst>
              <a:ext uri="{FF2B5EF4-FFF2-40B4-BE49-F238E27FC236}">
                <a16:creationId xmlns:a16="http://schemas.microsoft.com/office/drawing/2014/main" id="{EBF43250-1443-3D59-09FA-3737004A9F3D}"/>
              </a:ext>
            </a:extLst>
          </p:cNvPr>
          <p:cNvSpPr/>
          <p:nvPr/>
        </p:nvSpPr>
        <p:spPr>
          <a:xfrm>
            <a:off x="4344533" y="1721107"/>
            <a:ext cx="3454426" cy="2929726"/>
          </a:xfrm>
          <a:prstGeom prst="wedgeRectCallout">
            <a:avLst>
              <a:gd name="adj1" fmla="val -2040"/>
              <a:gd name="adj2" fmla="val 62195"/>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82880" tIns="36000" rIns="91440" bIns="36000" rtlCol="0" anchor="ctr"/>
          <a:lstStyle/>
          <a:p>
            <a:pPr marL="0" marR="0" lvl="0" indent="0" algn="l" defTabSz="1219170" rtl="0" eaLnBrk="1" fontAlgn="base" latinLnBrk="0" hangingPunct="1">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chemeClr val="tx1"/>
                </a:solidFill>
                <a:effectLst/>
                <a:uLnTx/>
                <a:uFillTx/>
                <a:ea typeface="+mn-ea"/>
                <a:cs typeface="+mn-cs"/>
              </a:rPr>
              <a:t>“Childhood obesity is one of the most serious public health challenges of the 21st century. Overweight and obese children are likely to stay obese into adulthood and more likely to develop non-communicable diseases like diabetes and CVD at a younger age. Prevention of childhood obesity therefore needs high priority”</a:t>
            </a:r>
            <a:r>
              <a:rPr kumimoji="0" lang="en-US" sz="1600" b="0" i="0" u="none" strike="noStrike" kern="1200" cap="none" spc="0" normalizeH="0" baseline="30000" noProof="0">
                <a:ln>
                  <a:noFill/>
                </a:ln>
                <a:solidFill>
                  <a:schemeClr val="tx1"/>
                </a:solidFill>
                <a:effectLst/>
                <a:uLnTx/>
                <a:uFillTx/>
                <a:ea typeface="+mn-ea"/>
                <a:cs typeface="+mn-cs"/>
              </a:rPr>
              <a:t>2</a:t>
            </a:r>
          </a:p>
        </p:txBody>
      </p:sp>
      <p:sp>
        <p:nvSpPr>
          <p:cNvPr id="12" name="Rectangle 11">
            <a:extLst>
              <a:ext uri="{FF2B5EF4-FFF2-40B4-BE49-F238E27FC236}">
                <a16:creationId xmlns:a16="http://schemas.microsoft.com/office/drawing/2014/main" id="{D1C940A5-17D2-6F5E-8EFE-4ACC105E740C}"/>
              </a:ext>
            </a:extLst>
          </p:cNvPr>
          <p:cNvSpPr/>
          <p:nvPr/>
        </p:nvSpPr>
        <p:spPr>
          <a:xfrm>
            <a:off x="6125121" y="4850528"/>
            <a:ext cx="1673838" cy="6884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a:ln>
                  <a:noFill/>
                </a:ln>
                <a:solidFill>
                  <a:srgbClr val="FFFFFF"/>
                </a:solidFill>
                <a:effectLst/>
                <a:uLnTx/>
                <a:uFillTx/>
                <a:ea typeface="+mn-ea"/>
                <a:cs typeface="+mn-cs"/>
              </a:rPr>
              <a:t>WHO</a:t>
            </a:r>
          </a:p>
        </p:txBody>
      </p:sp>
      <p:sp>
        <p:nvSpPr>
          <p:cNvPr id="13" name="TextBox 12">
            <a:extLst>
              <a:ext uri="{FF2B5EF4-FFF2-40B4-BE49-F238E27FC236}">
                <a16:creationId xmlns:a16="http://schemas.microsoft.com/office/drawing/2014/main" id="{2F840350-FD6D-B535-0418-FCCEE9E314C8}"/>
              </a:ext>
            </a:extLst>
          </p:cNvPr>
          <p:cNvSpPr txBox="1"/>
          <p:nvPr/>
        </p:nvSpPr>
        <p:spPr>
          <a:xfrm>
            <a:off x="4246323" y="5569373"/>
            <a:ext cx="3552636" cy="184666"/>
          </a:xfrm>
          <a:prstGeom prst="rect">
            <a:avLst/>
          </a:prstGeom>
          <a:noFill/>
        </p:spPr>
        <p:txBody>
          <a:bodyPr wrap="square" lIns="0" tIns="0" rIns="0" bIns="0" rtlCol="0">
            <a:spAutoFit/>
          </a:bodyPr>
          <a:lstStyle/>
          <a:p>
            <a:pPr marL="0" marR="0" lvl="0" indent="0" algn="r" defTabSz="914400" rtl="0" eaLnBrk="1" fontAlgn="base"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effectLst/>
                <a:uLnTx/>
                <a:uFillTx/>
                <a:latin typeface="Arial" panose="020B0604020202020204" pitchFamily="34" charset="0"/>
                <a:cs typeface="Arial" panose="020B0604020202020204" pitchFamily="34" charset="0"/>
              </a:rPr>
              <a:t>World Health Organization</a:t>
            </a:r>
          </a:p>
        </p:txBody>
      </p:sp>
      <p:sp>
        <p:nvSpPr>
          <p:cNvPr id="8" name="Speech Bubble: Rectangle 7">
            <a:extLst>
              <a:ext uri="{FF2B5EF4-FFF2-40B4-BE49-F238E27FC236}">
                <a16:creationId xmlns:a16="http://schemas.microsoft.com/office/drawing/2014/main" id="{8B73D185-CD3D-D1BE-9EBC-045D765131EC}"/>
              </a:ext>
            </a:extLst>
          </p:cNvPr>
          <p:cNvSpPr/>
          <p:nvPr/>
        </p:nvSpPr>
        <p:spPr>
          <a:xfrm>
            <a:off x="8233076" y="1721107"/>
            <a:ext cx="3454426" cy="2929726"/>
          </a:xfrm>
          <a:prstGeom prst="wedgeRectCallout">
            <a:avLst>
              <a:gd name="adj1" fmla="val -2040"/>
              <a:gd name="adj2" fmla="val 62195"/>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274320" tIns="36000" rIns="274320" bIns="36000" rtlCol="0" anchor="ctr"/>
          <a:lstStyle/>
          <a:p>
            <a:pPr marL="0" marR="0" lvl="0" indent="0" algn="l" defTabSz="1219170" rtl="0" eaLnBrk="1" fontAlgn="base" latinLnBrk="0" hangingPunct="1">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chemeClr val="tx1"/>
                </a:solidFill>
                <a:effectLst/>
                <a:uLnTx/>
                <a:uFillTx/>
                <a:ea typeface="+mn-ea"/>
                <a:cs typeface="+mn-cs"/>
              </a:rPr>
              <a:t>“Pediatric obesity remains an ongoing serious international health concern affecting ∼17% of U.S. children and adolescents, threatening their adult health and longevity”</a:t>
            </a:r>
            <a:r>
              <a:rPr kumimoji="0" lang="en-US" sz="1600" b="0" i="0" u="none" strike="noStrike" kern="1200" cap="none" spc="0" normalizeH="0" baseline="30000" noProof="0">
                <a:ln>
                  <a:noFill/>
                </a:ln>
                <a:solidFill>
                  <a:schemeClr val="tx1"/>
                </a:solidFill>
                <a:effectLst/>
                <a:uLnTx/>
                <a:uFillTx/>
                <a:ea typeface="+mn-ea"/>
                <a:cs typeface="+mn-cs"/>
              </a:rPr>
              <a:t>3</a:t>
            </a:r>
          </a:p>
        </p:txBody>
      </p:sp>
      <p:sp>
        <p:nvSpPr>
          <p:cNvPr id="9" name="Rectangle 8">
            <a:extLst>
              <a:ext uri="{FF2B5EF4-FFF2-40B4-BE49-F238E27FC236}">
                <a16:creationId xmlns:a16="http://schemas.microsoft.com/office/drawing/2014/main" id="{C6C935BE-FFF8-8994-239C-37DEE52BA0AA}"/>
              </a:ext>
            </a:extLst>
          </p:cNvPr>
          <p:cNvSpPr/>
          <p:nvPr/>
        </p:nvSpPr>
        <p:spPr>
          <a:xfrm>
            <a:off x="10013664" y="4850528"/>
            <a:ext cx="1673838" cy="6884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a:ln>
                  <a:noFill/>
                </a:ln>
                <a:solidFill>
                  <a:srgbClr val="FFFFFF"/>
                </a:solidFill>
                <a:effectLst/>
                <a:uLnTx/>
                <a:uFillTx/>
                <a:ea typeface="+mn-ea"/>
                <a:cs typeface="+mn-cs"/>
              </a:rPr>
              <a:t>ENDO</a:t>
            </a:r>
          </a:p>
        </p:txBody>
      </p:sp>
      <p:sp>
        <p:nvSpPr>
          <p:cNvPr id="10" name="TextBox 9">
            <a:extLst>
              <a:ext uri="{FF2B5EF4-FFF2-40B4-BE49-F238E27FC236}">
                <a16:creationId xmlns:a16="http://schemas.microsoft.com/office/drawing/2014/main" id="{6D993A17-CBC9-09AB-CB61-3F239076255C}"/>
              </a:ext>
            </a:extLst>
          </p:cNvPr>
          <p:cNvSpPr txBox="1"/>
          <p:nvPr/>
        </p:nvSpPr>
        <p:spPr>
          <a:xfrm>
            <a:off x="8134866" y="5569373"/>
            <a:ext cx="3552636" cy="184666"/>
          </a:xfrm>
          <a:prstGeom prst="rect">
            <a:avLst/>
          </a:prstGeom>
          <a:noFill/>
        </p:spPr>
        <p:txBody>
          <a:bodyPr wrap="square" lIns="0" tIns="0" rIns="0" bIns="0" rtlCol="0">
            <a:spAutoFit/>
          </a:bodyPr>
          <a:lstStyle/>
          <a:p>
            <a:pPr marL="0" marR="0" lvl="0" indent="0" algn="r" defTabSz="914400" rtl="0" eaLnBrk="1" fontAlgn="base"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effectLst/>
                <a:uLnTx/>
                <a:uFillTx/>
                <a:latin typeface="Arial" panose="020B0604020202020204" pitchFamily="34" charset="0"/>
                <a:cs typeface="Arial" panose="020B0604020202020204" pitchFamily="34" charset="0"/>
              </a:rPr>
              <a:t>Endocrine Society</a:t>
            </a:r>
          </a:p>
        </p:txBody>
      </p:sp>
    </p:spTree>
    <p:extLst>
      <p:ext uri="{BB962C8B-B14F-4D97-AF65-F5344CB8AC3E}">
        <p14:creationId xmlns:p14="http://schemas.microsoft.com/office/powerpoint/2010/main" val="96995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599C0-AD79-E3CB-16B4-3BC29D46B825}"/>
              </a:ext>
            </a:extLst>
          </p:cNvPr>
          <p:cNvSpPr>
            <a:spLocks noGrp="1"/>
          </p:cNvSpPr>
          <p:nvPr>
            <p:ph type="title"/>
          </p:nvPr>
        </p:nvSpPr>
        <p:spPr/>
        <p:txBody>
          <a:bodyPr/>
          <a:lstStyle/>
          <a:p>
            <a:r>
              <a:rPr lang="en-US" dirty="0"/>
              <a:t>Overweight and obesity defined by </a:t>
            </a:r>
            <a:br>
              <a:rPr lang="en-US" dirty="0"/>
            </a:br>
            <a:r>
              <a:rPr lang="en-US" dirty="0"/>
              <a:t>BMI percentiles, not BMI like with adults</a:t>
            </a:r>
            <a:endParaRPr lang="en-CA" dirty="0"/>
          </a:p>
        </p:txBody>
      </p:sp>
      <p:sp>
        <p:nvSpPr>
          <p:cNvPr id="3" name="Text Placeholder 2">
            <a:extLst>
              <a:ext uri="{FF2B5EF4-FFF2-40B4-BE49-F238E27FC236}">
                <a16:creationId xmlns:a16="http://schemas.microsoft.com/office/drawing/2014/main" id="{42B0E206-D05B-3416-4097-25D993F5E4D5}"/>
              </a:ext>
            </a:extLst>
          </p:cNvPr>
          <p:cNvSpPr>
            <a:spLocks noGrp="1"/>
          </p:cNvSpPr>
          <p:nvPr>
            <p:ph type="body" sz="quarter" idx="13"/>
          </p:nvPr>
        </p:nvSpPr>
        <p:spPr>
          <a:xfrm>
            <a:off x="647999" y="6214985"/>
            <a:ext cx="10313784" cy="324000"/>
          </a:xfrm>
        </p:spPr>
        <p:txBody>
          <a:bodyPr/>
          <a:lstStyle/>
          <a:p>
            <a:r>
              <a:rPr lang="en-CA" sz="1000" i="0"/>
              <a:t>BMI, body mas index.</a:t>
            </a:r>
            <a:br>
              <a:rPr lang="en-CA" sz="1000" i="0"/>
            </a:br>
            <a:r>
              <a:rPr lang="en-CA" sz="1000" i="0"/>
              <a:t>1. </a:t>
            </a:r>
            <a:r>
              <a:rPr lang="en-CA" sz="1000" i="0" err="1"/>
              <a:t>Middelkoop</a:t>
            </a:r>
            <a:r>
              <a:rPr lang="en-CA" sz="1000" i="0"/>
              <a:t> B and de Wilde JA. Public Health </a:t>
            </a:r>
            <a:r>
              <a:rPr lang="en-CA" sz="1000" i="0" err="1"/>
              <a:t>Nutr</a:t>
            </a:r>
            <a:r>
              <a:rPr lang="en-CA" sz="1000" i="0"/>
              <a:t> 2018;21:2969</a:t>
            </a:r>
            <a:r>
              <a:rPr lang="en-CA" sz="1000" i="0">
                <a:cs typeface="Calibri" panose="020F0502020204030204" pitchFamily="34" charset="0"/>
              </a:rPr>
              <a:t>–29</a:t>
            </a:r>
            <a:r>
              <a:rPr lang="en-CA" sz="1000" i="0"/>
              <a:t>71; 2. CDC Growth Charts. Available at: </a:t>
            </a:r>
            <a:r>
              <a:rPr lang="en-CA" sz="1000" i="0">
                <a:hlinkClick r:id="rId3"/>
              </a:rPr>
              <a:t>https://www.cdc.gov/growthcharts/cdc_charts.htm</a:t>
            </a:r>
            <a:r>
              <a:rPr lang="en-CA" sz="1000" i="0"/>
              <a:t>. Accessed May 2023; </a:t>
            </a:r>
            <a:br>
              <a:rPr lang="en-CA" sz="1000" i="0"/>
            </a:br>
            <a:r>
              <a:rPr lang="en-CA" sz="1000" i="0"/>
              <a:t>3. </a:t>
            </a:r>
            <a:r>
              <a:rPr lang="en-CA" sz="1000" i="0" err="1"/>
              <a:t>Hampl</a:t>
            </a:r>
            <a:r>
              <a:rPr lang="en-CA" sz="1000" i="0"/>
              <a:t> SE et al. Pediatrics. 2023;151:e2022060640.</a:t>
            </a:r>
          </a:p>
        </p:txBody>
      </p:sp>
      <p:sp>
        <p:nvSpPr>
          <p:cNvPr id="5" name="Content Placeholder 1">
            <a:extLst>
              <a:ext uri="{FF2B5EF4-FFF2-40B4-BE49-F238E27FC236}">
                <a16:creationId xmlns:a16="http://schemas.microsoft.com/office/drawing/2014/main" id="{DC6C4224-63FE-9799-167B-A21042EFFC74}"/>
              </a:ext>
            </a:extLst>
          </p:cNvPr>
          <p:cNvSpPr txBox="1">
            <a:spLocks/>
          </p:cNvSpPr>
          <p:nvPr/>
        </p:nvSpPr>
        <p:spPr>
          <a:xfrm>
            <a:off x="4526542" y="1647327"/>
            <a:ext cx="6809339" cy="12083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spcAft>
                <a:spcPct val="0"/>
              </a:spcAft>
              <a:buFont typeface="Arial" panose="020B0604020202020204" pitchFamily="34" charset="0"/>
              <a:buNone/>
            </a:pPr>
            <a:r>
              <a:rPr lang="en-US" sz="1800" dirty="0"/>
              <a:t>Most countries use BMI ≥ the 95</a:t>
            </a:r>
            <a:r>
              <a:rPr lang="en-US" sz="1800" baseline="30000" dirty="0"/>
              <a:t>th</a:t>
            </a:r>
            <a:r>
              <a:rPr lang="en-US" sz="1800" dirty="0"/>
              <a:t>/97</a:t>
            </a:r>
            <a:r>
              <a:rPr lang="en-US" sz="1800" baseline="30000" dirty="0"/>
              <a:t>th</a:t>
            </a:r>
            <a:r>
              <a:rPr lang="en-US" sz="1800" dirty="0"/>
              <a:t>/90</a:t>
            </a:r>
            <a:r>
              <a:rPr lang="en-US" sz="1800" baseline="30000" dirty="0"/>
              <a:t>th</a:t>
            </a:r>
            <a:r>
              <a:rPr lang="en-US" sz="1800" dirty="0"/>
              <a:t> percentile using a World Health Organization and country-specific reference values when defining obesity</a:t>
            </a:r>
            <a:r>
              <a:rPr lang="en-US" sz="1800" baseline="30000" dirty="0"/>
              <a:t>1</a:t>
            </a:r>
          </a:p>
        </p:txBody>
      </p:sp>
      <p:graphicFrame>
        <p:nvGraphicFramePr>
          <p:cNvPr id="6" name="Table 5">
            <a:extLst>
              <a:ext uri="{FF2B5EF4-FFF2-40B4-BE49-F238E27FC236}">
                <a16:creationId xmlns:a16="http://schemas.microsoft.com/office/drawing/2014/main" id="{6D649932-6C57-32E6-E23A-ED6C8DD182DA}"/>
              </a:ext>
            </a:extLst>
          </p:cNvPr>
          <p:cNvGraphicFramePr>
            <a:graphicFrameLocks noGrp="1"/>
          </p:cNvGraphicFramePr>
          <p:nvPr>
            <p:extLst>
              <p:ext uri="{D42A27DB-BD31-4B8C-83A1-F6EECF244321}">
                <p14:modId xmlns:p14="http://schemas.microsoft.com/office/powerpoint/2010/main" val="3574750091"/>
              </p:ext>
            </p:extLst>
          </p:nvPr>
        </p:nvGraphicFramePr>
        <p:xfrm>
          <a:off x="4530553" y="2514703"/>
          <a:ext cx="6570617" cy="2724520"/>
        </p:xfrm>
        <a:graphic>
          <a:graphicData uri="http://schemas.openxmlformats.org/drawingml/2006/table">
            <a:tbl>
              <a:tblPr firstRow="1" bandRow="1">
                <a:tableStyleId>{5C22544A-7EE6-4342-B048-85BDC9FD1C3A}</a:tableStyleId>
              </a:tblPr>
              <a:tblGrid>
                <a:gridCol w="2401506">
                  <a:extLst>
                    <a:ext uri="{9D8B030D-6E8A-4147-A177-3AD203B41FA5}">
                      <a16:colId xmlns:a16="http://schemas.microsoft.com/office/drawing/2014/main" val="20000"/>
                    </a:ext>
                  </a:extLst>
                </a:gridCol>
                <a:gridCol w="4169111">
                  <a:extLst>
                    <a:ext uri="{9D8B030D-6E8A-4147-A177-3AD203B41FA5}">
                      <a16:colId xmlns:a16="http://schemas.microsoft.com/office/drawing/2014/main" val="20001"/>
                    </a:ext>
                  </a:extLst>
                </a:gridCol>
              </a:tblGrid>
              <a:tr h="544904">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mn-lt"/>
                          <a:ea typeface="+mn-ea"/>
                          <a:cs typeface="+mn-cs"/>
                        </a:rPr>
                        <a:t>Classification</a:t>
                      </a:r>
                      <a:r>
                        <a:rPr kumimoji="0" lang="en-US" sz="1400" b="1" i="0" u="none" strike="noStrike" kern="1200" cap="none" spc="0" normalizeH="0" baseline="30000" noProof="0">
                          <a:ln>
                            <a:noFill/>
                          </a:ln>
                          <a:solidFill>
                            <a:schemeClr val="bg1"/>
                          </a:solidFill>
                          <a:effectLst/>
                          <a:uLnTx/>
                          <a:uFillTx/>
                          <a:latin typeface="+mn-lt"/>
                          <a:ea typeface="+mn-ea"/>
                          <a:cs typeface="+mn-cs"/>
                        </a:rPr>
                        <a:t>2,3</a:t>
                      </a:r>
                    </a:p>
                  </a:txBody>
                  <a:tcPr marL="91417" marR="91417" marT="41140" marB="411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mn-lt"/>
                          <a:ea typeface="+mn-ea"/>
                          <a:cs typeface="+mn-cs"/>
                        </a:rPr>
                        <a:t>Definitions</a:t>
                      </a:r>
                      <a:r>
                        <a:rPr kumimoji="0" lang="en-US" sz="1400" b="1" i="0" u="none" strike="noStrike" kern="1200" cap="none" spc="0" normalizeH="0" baseline="30000" noProof="0">
                          <a:ln>
                            <a:noFill/>
                          </a:ln>
                          <a:solidFill>
                            <a:schemeClr val="bg1"/>
                          </a:solidFill>
                          <a:effectLst/>
                          <a:uLnTx/>
                          <a:uFillTx/>
                          <a:latin typeface="+mn-lt"/>
                          <a:ea typeface="+mn-ea"/>
                          <a:cs typeface="+mn-cs"/>
                        </a:rPr>
                        <a:t>2,3</a:t>
                      </a:r>
                    </a:p>
                  </a:txBody>
                  <a:tcPr marL="91417" marR="91417" marT="41140" marB="411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extLst>
                  <a:ext uri="{0D108BD9-81ED-4DB2-BD59-A6C34878D82A}">
                    <a16:rowId xmlns:a16="http://schemas.microsoft.com/office/drawing/2014/main" val="10000"/>
                  </a:ext>
                </a:extLst>
              </a:tr>
              <a:tr h="544904">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1"/>
                          </a:solidFill>
                          <a:effectLst/>
                          <a:uLnTx/>
                          <a:uFillTx/>
                          <a:latin typeface="+mn-lt"/>
                          <a:ea typeface="+mn-ea"/>
                          <a:cs typeface="+mn-cs"/>
                        </a:rPr>
                        <a:t>Overweight</a:t>
                      </a:r>
                      <a:endParaRPr kumimoji="0" lang="en-US" sz="1400" b="1" i="0" u="none" strike="noStrike" kern="1200" cap="none" spc="0" normalizeH="0" baseline="30000" noProof="0">
                        <a:ln>
                          <a:noFill/>
                        </a:ln>
                        <a:solidFill>
                          <a:schemeClr val="tx1"/>
                        </a:solidFill>
                        <a:effectLst/>
                        <a:uLnTx/>
                        <a:uFillTx/>
                        <a:latin typeface="+mn-lt"/>
                        <a:ea typeface="+mn-ea"/>
                        <a:cs typeface="+mn-cs"/>
                      </a:endParaRPr>
                    </a:p>
                  </a:txBody>
                  <a:tcPr marL="91417" marR="91417" marT="41140" marB="411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mn-lt"/>
                          <a:ea typeface="+mn-ea"/>
                          <a:cs typeface="+mn-cs"/>
                        </a:rPr>
                        <a:t>BMI ≥85th percentile for age and sex</a:t>
                      </a:r>
                    </a:p>
                  </a:txBody>
                  <a:tcPr marL="91417" marR="91417" marT="41140" marB="411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44904">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1"/>
                          </a:solidFill>
                          <a:effectLst/>
                          <a:uLnTx/>
                          <a:uFillTx/>
                          <a:latin typeface="+mn-lt"/>
                          <a:ea typeface="+mn-ea"/>
                          <a:cs typeface="+mn-cs"/>
                        </a:rPr>
                        <a:t>Obesity</a:t>
                      </a:r>
                      <a:endParaRPr kumimoji="0" lang="en-US" sz="1400" b="1" i="0" u="none" strike="noStrike" kern="1200" cap="none" spc="0" normalizeH="0" baseline="30000" noProof="0">
                        <a:ln>
                          <a:noFill/>
                        </a:ln>
                        <a:solidFill>
                          <a:schemeClr val="tx1"/>
                        </a:solidFill>
                        <a:effectLst/>
                        <a:uLnTx/>
                        <a:uFillTx/>
                        <a:latin typeface="+mn-lt"/>
                        <a:ea typeface="+mn-ea"/>
                        <a:cs typeface="+mn-cs"/>
                      </a:endParaRPr>
                    </a:p>
                  </a:txBody>
                  <a:tcPr marL="91417" marR="91417" marT="41140" marB="411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mn-lt"/>
                          <a:ea typeface="+mn-ea"/>
                          <a:cs typeface="+mn-cs"/>
                        </a:rPr>
                        <a:t>BMI ≥95th percentile for age and sex</a:t>
                      </a:r>
                    </a:p>
                  </a:txBody>
                  <a:tcPr marL="91417" marR="91417" marT="41140" marB="411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44904">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1"/>
                          </a:solidFill>
                          <a:effectLst/>
                          <a:uLnTx/>
                          <a:uFillTx/>
                          <a:latin typeface="+mn-lt"/>
                          <a:ea typeface="+mn-ea"/>
                          <a:cs typeface="+mn-cs"/>
                        </a:rPr>
                        <a:t>Obesity class II</a:t>
                      </a:r>
                      <a:endParaRPr kumimoji="0" lang="en-US" sz="1400" b="1" i="0" u="none" strike="noStrike" kern="1200" cap="none" spc="0" normalizeH="0" baseline="30000" noProof="0">
                        <a:ln>
                          <a:noFill/>
                        </a:ln>
                        <a:solidFill>
                          <a:schemeClr val="tx1"/>
                        </a:solidFill>
                        <a:effectLst/>
                        <a:uLnTx/>
                        <a:uFillTx/>
                        <a:latin typeface="+mn-lt"/>
                        <a:ea typeface="+mn-ea"/>
                        <a:cs typeface="+mn-cs"/>
                      </a:endParaRPr>
                    </a:p>
                  </a:txBody>
                  <a:tcPr marL="91417" marR="91417" marT="41140" marB="411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mn-lt"/>
                          <a:ea typeface="+mn-ea"/>
                          <a:cs typeface="+mn-cs"/>
                        </a:rPr>
                        <a:t>BMI ≥120% of 95th percentile* </a:t>
                      </a:r>
                      <a:br>
                        <a:rPr kumimoji="0" lang="en-US" sz="1400" b="0" i="0" u="none" strike="noStrike" kern="1200" cap="none" spc="0" normalizeH="0" baseline="0" noProof="0">
                          <a:ln>
                            <a:noFill/>
                          </a:ln>
                          <a:solidFill>
                            <a:schemeClr val="tx1"/>
                          </a:solidFill>
                          <a:effectLst/>
                          <a:uLnTx/>
                          <a:uFillTx/>
                          <a:latin typeface="+mn-lt"/>
                          <a:ea typeface="+mn-ea"/>
                          <a:cs typeface="+mn-cs"/>
                        </a:rPr>
                      </a:br>
                      <a:r>
                        <a:rPr kumimoji="0" lang="en-US" sz="1400" b="0" i="0" u="none" strike="noStrike" kern="1200" cap="none" spc="0" normalizeH="0" baseline="0" noProof="0">
                          <a:ln>
                            <a:noFill/>
                          </a:ln>
                          <a:solidFill>
                            <a:schemeClr val="tx1"/>
                          </a:solidFill>
                          <a:effectLst/>
                          <a:uLnTx/>
                          <a:uFillTx/>
                          <a:latin typeface="+mn-lt"/>
                          <a:ea typeface="+mn-ea"/>
                          <a:cs typeface="+mn-cs"/>
                        </a:rPr>
                        <a:t>for age and sex or a BMI ≥35 kg/m</a:t>
                      </a:r>
                      <a:r>
                        <a:rPr kumimoji="0" lang="en-US" sz="1400" b="0" i="0" u="none" strike="noStrike" kern="1200" cap="none" spc="0" normalizeH="0" baseline="30000" noProof="0">
                          <a:ln>
                            <a:noFill/>
                          </a:ln>
                          <a:solidFill>
                            <a:schemeClr val="tx1"/>
                          </a:solidFill>
                          <a:effectLst/>
                          <a:uLnTx/>
                          <a:uFillTx/>
                          <a:latin typeface="+mn-lt"/>
                          <a:ea typeface="+mn-ea"/>
                          <a:cs typeface="+mn-cs"/>
                        </a:rPr>
                        <a:t>2</a:t>
                      </a:r>
                    </a:p>
                  </a:txBody>
                  <a:tcPr marL="91417" marR="91417" marT="41140" marB="411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44904">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1"/>
                          </a:solidFill>
                          <a:effectLst/>
                          <a:uLnTx/>
                          <a:uFillTx/>
                          <a:latin typeface="+mn-lt"/>
                          <a:ea typeface="+mn-ea"/>
                          <a:cs typeface="+mn-cs"/>
                        </a:rPr>
                        <a:t>Obesity class III</a:t>
                      </a:r>
                      <a:endParaRPr kumimoji="0" lang="en-US" sz="1400" b="1" i="0" u="none" strike="noStrike" kern="1200" cap="none" spc="0" normalizeH="0" baseline="30000" noProof="0">
                        <a:ln>
                          <a:noFill/>
                        </a:ln>
                        <a:solidFill>
                          <a:schemeClr val="tx1"/>
                        </a:solidFill>
                        <a:effectLst/>
                        <a:uLnTx/>
                        <a:uFillTx/>
                        <a:latin typeface="+mn-lt"/>
                        <a:ea typeface="+mn-ea"/>
                        <a:cs typeface="+mn-cs"/>
                      </a:endParaRPr>
                    </a:p>
                  </a:txBody>
                  <a:tcPr marL="91417" marR="91417" marT="41140" marB="411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mn-lt"/>
                          <a:ea typeface="+mn-ea"/>
                          <a:cs typeface="+mn-cs"/>
                        </a:rPr>
                        <a:t>BMI ≥140% of 95th percentile </a:t>
                      </a:r>
                      <a:br>
                        <a:rPr kumimoji="0" lang="en-US" sz="1400" b="0" i="0" u="none" strike="noStrike" kern="1200" cap="none" spc="0" normalizeH="0" baseline="0" noProof="0">
                          <a:ln>
                            <a:noFill/>
                          </a:ln>
                          <a:solidFill>
                            <a:schemeClr val="tx1"/>
                          </a:solidFill>
                          <a:effectLst/>
                          <a:uLnTx/>
                          <a:uFillTx/>
                          <a:latin typeface="+mn-lt"/>
                          <a:ea typeface="+mn-ea"/>
                          <a:cs typeface="+mn-cs"/>
                        </a:rPr>
                      </a:br>
                      <a:r>
                        <a:rPr kumimoji="0" lang="en-US" sz="1400" b="0" i="0" u="none" strike="noStrike" kern="1200" cap="none" spc="0" normalizeH="0" baseline="0" noProof="0">
                          <a:ln>
                            <a:noFill/>
                          </a:ln>
                          <a:solidFill>
                            <a:schemeClr val="tx1"/>
                          </a:solidFill>
                          <a:effectLst/>
                          <a:uLnTx/>
                          <a:uFillTx/>
                          <a:latin typeface="+mn-lt"/>
                          <a:ea typeface="+mn-ea"/>
                          <a:cs typeface="+mn-cs"/>
                        </a:rPr>
                        <a:t>for age and sex</a:t>
                      </a:r>
                      <a:r>
                        <a:rPr kumimoji="0" lang="en-US" sz="1400" b="0" i="0" u="none" strike="noStrike" kern="1200" cap="none" spc="0" normalizeH="0" baseline="30000" noProof="0">
                          <a:ln>
                            <a:noFill/>
                          </a:ln>
                          <a:solidFill>
                            <a:schemeClr val="tx1"/>
                          </a:solidFill>
                          <a:effectLst/>
                          <a:uLnTx/>
                          <a:uFillTx/>
                          <a:latin typeface="+mn-lt"/>
                          <a:ea typeface="+mn-ea"/>
                          <a:cs typeface="+mn-cs"/>
                        </a:rPr>
                        <a:t>†</a:t>
                      </a:r>
                      <a:r>
                        <a:rPr kumimoji="0" lang="en-US" sz="1400" b="0" i="0" u="none" strike="noStrike" kern="1200" cap="none" spc="0" normalizeH="0" baseline="0" noProof="0">
                          <a:ln>
                            <a:noFill/>
                          </a:ln>
                          <a:solidFill>
                            <a:schemeClr val="tx1"/>
                          </a:solidFill>
                          <a:effectLst/>
                          <a:uLnTx/>
                          <a:uFillTx/>
                          <a:latin typeface="+mn-lt"/>
                          <a:ea typeface="+mn-ea"/>
                          <a:cs typeface="+mn-cs"/>
                        </a:rPr>
                        <a:t> or a BMI ≥40 kg/m</a:t>
                      </a:r>
                      <a:r>
                        <a:rPr kumimoji="0" lang="en-US" sz="1400" b="0" i="0" u="none" strike="noStrike" kern="1200" cap="none" spc="0" normalizeH="0" baseline="30000" noProof="0">
                          <a:ln>
                            <a:noFill/>
                          </a:ln>
                          <a:solidFill>
                            <a:schemeClr val="tx1"/>
                          </a:solidFill>
                          <a:effectLst/>
                          <a:uLnTx/>
                          <a:uFillTx/>
                          <a:latin typeface="+mn-lt"/>
                          <a:ea typeface="+mn-ea"/>
                          <a:cs typeface="+mn-cs"/>
                        </a:rPr>
                        <a:t>2</a:t>
                      </a:r>
                    </a:p>
                  </a:txBody>
                  <a:tcPr marL="91417" marR="91417" marT="41140" marB="411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7" name="Rectangle 1">
            <a:extLst>
              <a:ext uri="{FF2B5EF4-FFF2-40B4-BE49-F238E27FC236}">
                <a16:creationId xmlns:a16="http://schemas.microsoft.com/office/drawing/2014/main" id="{C02BBCCC-34BF-ABB2-7D55-787677DB2DF0}"/>
              </a:ext>
            </a:extLst>
          </p:cNvPr>
          <p:cNvSpPr>
            <a:spLocks noChangeArrowheads="1"/>
          </p:cNvSpPr>
          <p:nvPr/>
        </p:nvSpPr>
        <p:spPr bwMode="auto">
          <a:xfrm>
            <a:off x="4537507" y="5722002"/>
            <a:ext cx="65706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121917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effectLst/>
                <a:uLnTx/>
                <a:uFillTx/>
                <a:latin typeface="+mn-lt"/>
                <a:ea typeface="+mn-ea"/>
                <a:cs typeface="Arial" panose="020B0604020202020204" pitchFamily="34" charset="0"/>
              </a:rPr>
              <a:t>An inclusion criterion for pediatric clinical trials NN8022-4179 and NN8022-4180 </a:t>
            </a:r>
            <a:br>
              <a:rPr kumimoji="0" lang="en-US" sz="1200" b="0" i="0" u="none" strike="noStrike" kern="1200" cap="none" spc="0" normalizeH="0" baseline="0" noProof="0" dirty="0">
                <a:ln>
                  <a:noFill/>
                </a:ln>
                <a:effectLst/>
                <a:uLnTx/>
                <a:uFillTx/>
                <a:latin typeface="+mn-lt"/>
                <a:ea typeface="+mn-ea"/>
                <a:cs typeface="Arial" panose="020B0604020202020204" pitchFamily="34" charset="0"/>
              </a:rPr>
            </a:br>
            <a:r>
              <a:rPr kumimoji="0" lang="en-US" sz="1200" b="0" i="0" u="none" strike="noStrike" kern="1200" cap="none" spc="0" normalizeH="0" baseline="0" noProof="0" dirty="0">
                <a:ln>
                  <a:noFill/>
                </a:ln>
                <a:effectLst/>
                <a:uLnTx/>
                <a:uFillTx/>
                <a:latin typeface="+mn-lt"/>
                <a:ea typeface="+mn-ea"/>
                <a:cs typeface="Arial" panose="020B0604020202020204" pitchFamily="34" charset="0"/>
              </a:rPr>
              <a:t>is a BMI corresponding to ≥30 kg/m</a:t>
            </a:r>
            <a:r>
              <a:rPr kumimoji="0" lang="en-US" sz="1200" b="0" i="0" u="none" strike="noStrike" kern="1200" cap="none" spc="0" normalizeH="0" baseline="30000" noProof="0" dirty="0">
                <a:ln>
                  <a:noFill/>
                </a:ln>
                <a:effectLst/>
                <a:uLnTx/>
                <a:uFillTx/>
                <a:latin typeface="+mn-lt"/>
                <a:ea typeface="+mn-ea"/>
                <a:cs typeface="Arial" panose="020B0604020202020204" pitchFamily="34" charset="0"/>
              </a:rPr>
              <a:t>2</a:t>
            </a:r>
            <a:r>
              <a:rPr kumimoji="0" lang="en-US" sz="1200" b="0" i="0" u="none" strike="noStrike" kern="1200" cap="none" spc="0" normalizeH="0" baseline="0" noProof="0" dirty="0">
                <a:ln>
                  <a:noFill/>
                </a:ln>
                <a:effectLst/>
                <a:uLnTx/>
                <a:uFillTx/>
                <a:latin typeface="+mn-lt"/>
                <a:ea typeface="+mn-ea"/>
                <a:cs typeface="Arial" panose="020B0604020202020204" pitchFamily="34" charset="0"/>
              </a:rPr>
              <a:t> for adults and ≥95</a:t>
            </a:r>
            <a:r>
              <a:rPr kumimoji="0" lang="en-US" sz="1200" b="0" i="0" u="none" strike="noStrike" kern="1200" cap="none" spc="0" normalizeH="0" baseline="30000" noProof="0" dirty="0">
                <a:ln>
                  <a:noFill/>
                </a:ln>
                <a:effectLst/>
                <a:uLnTx/>
                <a:uFillTx/>
                <a:latin typeface="+mn-lt"/>
                <a:ea typeface="+mn-ea"/>
                <a:cs typeface="Arial" panose="020B0604020202020204" pitchFamily="34" charset="0"/>
              </a:rPr>
              <a:t>th</a:t>
            </a:r>
            <a:r>
              <a:rPr kumimoji="0" lang="en-US" sz="1200" b="0" i="0" u="none" strike="noStrike" kern="1200" cap="none" spc="0" normalizeH="0" baseline="0" noProof="0" dirty="0">
                <a:ln>
                  <a:noFill/>
                </a:ln>
                <a:effectLst/>
                <a:uLnTx/>
                <a:uFillTx/>
                <a:latin typeface="+mn-lt"/>
                <a:ea typeface="+mn-ea"/>
                <a:cs typeface="Arial" panose="020B0604020202020204" pitchFamily="34" charset="0"/>
              </a:rPr>
              <a:t> percentile for age and sex</a:t>
            </a:r>
          </a:p>
        </p:txBody>
      </p:sp>
      <p:sp>
        <p:nvSpPr>
          <p:cNvPr id="8" name="Rectangle 7">
            <a:extLst>
              <a:ext uri="{FF2B5EF4-FFF2-40B4-BE49-F238E27FC236}">
                <a16:creationId xmlns:a16="http://schemas.microsoft.com/office/drawing/2014/main" id="{877D7AB6-1447-6AFC-C658-D35DB468DC69}"/>
              </a:ext>
            </a:extLst>
          </p:cNvPr>
          <p:cNvSpPr/>
          <p:nvPr/>
        </p:nvSpPr>
        <p:spPr>
          <a:xfrm>
            <a:off x="4537507" y="5296973"/>
            <a:ext cx="6570617" cy="461665"/>
          </a:xfrm>
          <a:prstGeom prst="rect">
            <a:avLst/>
          </a:prstGeom>
        </p:spPr>
        <p:txBody>
          <a:bodyPr wrap="square">
            <a:spAutoFit/>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effectLst/>
                <a:uLnTx/>
                <a:uFillTx/>
                <a:ea typeface="+mn-ea"/>
                <a:cs typeface="+mn-cs"/>
              </a:rPr>
              <a:t>*Corresponds to 1.2×95</a:t>
            </a:r>
            <a:r>
              <a:rPr kumimoji="0" lang="en-US" sz="1200" b="1" i="0" u="none" strike="noStrike" kern="1200" cap="none" spc="0" normalizeH="0" baseline="30000" noProof="0" dirty="0">
                <a:ln>
                  <a:noFill/>
                </a:ln>
                <a:effectLst/>
                <a:uLnTx/>
                <a:uFillTx/>
                <a:ea typeface="+mn-ea"/>
                <a:cs typeface="+mn-cs"/>
              </a:rPr>
              <a:t>th</a:t>
            </a:r>
            <a:r>
              <a:rPr kumimoji="0" lang="en-US" sz="1200" b="1" i="0" u="none" strike="noStrike" kern="1200" cap="none" spc="0" normalizeH="0" baseline="0" noProof="0" dirty="0">
                <a:ln>
                  <a:noFill/>
                </a:ln>
                <a:effectLst/>
                <a:uLnTx/>
                <a:uFillTx/>
                <a:ea typeface="+mn-ea"/>
                <a:cs typeface="+mn-cs"/>
              </a:rPr>
              <a:t> percentile of BMI </a:t>
            </a:r>
            <a:br>
              <a:rPr kumimoji="0" lang="en-US" sz="1200" b="1" i="0" u="none" strike="noStrike" kern="1200" cap="none" spc="0" normalizeH="0" baseline="0" noProof="0" dirty="0">
                <a:ln>
                  <a:noFill/>
                </a:ln>
                <a:effectLst/>
                <a:uLnTx/>
                <a:uFillTx/>
                <a:ea typeface="+mn-ea"/>
                <a:cs typeface="+mn-cs"/>
              </a:rPr>
            </a:br>
            <a:r>
              <a:rPr kumimoji="0" lang="en-US" sz="1200" b="1" i="0" u="none" strike="noStrike" kern="1200" cap="none" spc="0" normalizeH="0" baseline="30000" noProof="0" dirty="0">
                <a:ln>
                  <a:noFill/>
                </a:ln>
                <a:effectLst/>
                <a:uLnTx/>
                <a:uFillTx/>
                <a:ea typeface="+mn-ea"/>
                <a:cs typeface="+mn-cs"/>
              </a:rPr>
              <a:t>†</a:t>
            </a:r>
            <a:r>
              <a:rPr kumimoji="0" lang="en-US" sz="1200" b="1" i="0" u="none" strike="noStrike" kern="1200" cap="none" spc="0" normalizeH="0" baseline="0" noProof="0" dirty="0">
                <a:ln>
                  <a:noFill/>
                </a:ln>
                <a:effectLst/>
                <a:uLnTx/>
                <a:uFillTx/>
                <a:ea typeface="+mn-ea"/>
                <a:cs typeface="+mn-cs"/>
              </a:rPr>
              <a:t>Corresponds to 1.4×95</a:t>
            </a:r>
            <a:r>
              <a:rPr kumimoji="0" lang="en-US" sz="1200" b="1" i="0" u="none" strike="noStrike" kern="1200" cap="none" spc="0" normalizeH="0" baseline="30000" noProof="0" dirty="0">
                <a:ln>
                  <a:noFill/>
                </a:ln>
                <a:effectLst/>
                <a:uLnTx/>
                <a:uFillTx/>
                <a:ea typeface="+mn-ea"/>
                <a:cs typeface="+mn-cs"/>
              </a:rPr>
              <a:t>th</a:t>
            </a:r>
            <a:r>
              <a:rPr kumimoji="0" lang="en-US" sz="1200" b="1" i="0" u="none" strike="noStrike" kern="1200" cap="none" spc="0" normalizeH="0" baseline="0" noProof="0" dirty="0">
                <a:ln>
                  <a:noFill/>
                </a:ln>
                <a:effectLst/>
                <a:uLnTx/>
                <a:uFillTx/>
                <a:ea typeface="+mn-ea"/>
                <a:cs typeface="+mn-cs"/>
              </a:rPr>
              <a:t> percentile of BMI</a:t>
            </a:r>
          </a:p>
        </p:txBody>
      </p:sp>
      <p:pic>
        <p:nvPicPr>
          <p:cNvPr id="25" name="Picture 24">
            <a:extLst>
              <a:ext uri="{FF2B5EF4-FFF2-40B4-BE49-F238E27FC236}">
                <a16:creationId xmlns:a16="http://schemas.microsoft.com/office/drawing/2014/main" id="{E7715CB0-1F4F-5B37-D4DC-9F7DAEF61325}"/>
              </a:ext>
            </a:extLst>
          </p:cNvPr>
          <p:cNvPicPr>
            <a:picLocks noChangeAspect="1"/>
          </p:cNvPicPr>
          <p:nvPr/>
        </p:nvPicPr>
        <p:blipFill>
          <a:blip r:embed="rId4"/>
          <a:stretch>
            <a:fillRect/>
          </a:stretch>
        </p:blipFill>
        <p:spPr>
          <a:xfrm>
            <a:off x="729478" y="1663450"/>
            <a:ext cx="3377964" cy="4452771"/>
          </a:xfrm>
          <a:prstGeom prst="rect">
            <a:avLst/>
          </a:prstGeom>
        </p:spPr>
      </p:pic>
    </p:spTree>
    <p:extLst>
      <p:ext uri="{BB962C8B-B14F-4D97-AF65-F5344CB8AC3E}">
        <p14:creationId xmlns:p14="http://schemas.microsoft.com/office/powerpoint/2010/main" val="250675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6D0AC-C779-02FC-1989-5EF5E762F18E}"/>
              </a:ext>
            </a:extLst>
          </p:cNvPr>
          <p:cNvSpPr>
            <a:spLocks noGrp="1"/>
          </p:cNvSpPr>
          <p:nvPr>
            <p:ph type="title"/>
          </p:nvPr>
        </p:nvSpPr>
        <p:spPr/>
        <p:txBody>
          <a:bodyPr/>
          <a:lstStyle/>
          <a:p>
            <a:r>
              <a:rPr lang="en-US"/>
              <a:t>Overweight and obesity defined by </a:t>
            </a:r>
            <a:br>
              <a:rPr lang="en-US"/>
            </a:br>
            <a:r>
              <a:rPr lang="en-US"/>
              <a:t>BMI z-scores</a:t>
            </a:r>
            <a:endParaRPr lang="en-CA"/>
          </a:p>
        </p:txBody>
      </p:sp>
      <p:sp>
        <p:nvSpPr>
          <p:cNvPr id="3" name="Text Placeholder 2">
            <a:extLst>
              <a:ext uri="{FF2B5EF4-FFF2-40B4-BE49-F238E27FC236}">
                <a16:creationId xmlns:a16="http://schemas.microsoft.com/office/drawing/2014/main" id="{28C81C7D-D85F-ABAE-E7AC-E6A4D79D2D3E}"/>
              </a:ext>
            </a:extLst>
          </p:cNvPr>
          <p:cNvSpPr>
            <a:spLocks noGrp="1"/>
          </p:cNvSpPr>
          <p:nvPr>
            <p:ph type="body" sz="quarter" idx="13"/>
          </p:nvPr>
        </p:nvSpPr>
        <p:spPr>
          <a:xfrm>
            <a:off x="647998" y="6210000"/>
            <a:ext cx="10522721" cy="324000"/>
          </a:xfrm>
        </p:spPr>
        <p:txBody>
          <a:bodyPr/>
          <a:lstStyle/>
          <a:p>
            <a:r>
              <a:rPr lang="en-US" sz="1000" i="0"/>
              <a:t>BMI, body mass index; SD, standard deviation.</a:t>
            </a:r>
            <a:br>
              <a:rPr lang="en-US" sz="1000" i="0"/>
            </a:br>
            <a:r>
              <a:rPr lang="en-US" sz="1000" i="0"/>
              <a:t>1. Must A and Anderson SE. Int J Obesity 2006;30:590–594; 2. WHO BMI-for-age. Available at: </a:t>
            </a:r>
            <a:r>
              <a:rPr lang="en-US" sz="1000" i="0">
                <a:hlinkClick r:id="rId2"/>
              </a:rPr>
              <a:t>https://cdn.who.int/media/docs/default-source/child-growth/growth-reference-5-19-years/bmi-for-age-(5-19-years)/sft-bmifa-girls-z-5-19years.pdf?sfvrsn=571135b3_4</a:t>
            </a:r>
            <a:r>
              <a:rPr lang="en-US" sz="1000" i="0"/>
              <a:t>. Accessed May 2023.</a:t>
            </a:r>
          </a:p>
        </p:txBody>
      </p:sp>
      <p:sp>
        <p:nvSpPr>
          <p:cNvPr id="6" name="TextBox 5">
            <a:extLst>
              <a:ext uri="{FF2B5EF4-FFF2-40B4-BE49-F238E27FC236}">
                <a16:creationId xmlns:a16="http://schemas.microsoft.com/office/drawing/2014/main" id="{F70013AE-7F41-EC3D-7564-C0EC0F0DC676}"/>
              </a:ext>
            </a:extLst>
          </p:cNvPr>
          <p:cNvSpPr txBox="1"/>
          <p:nvPr/>
        </p:nvSpPr>
        <p:spPr>
          <a:xfrm rot="16200000">
            <a:off x="5073730" y="3650972"/>
            <a:ext cx="1218603" cy="318100"/>
          </a:xfrm>
          <a:prstGeom prst="rect">
            <a:avLst/>
          </a:prstGeom>
          <a:noFill/>
        </p:spPr>
        <p:txBody>
          <a:bodyPr wrap="non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altLang="en-US" sz="1467" b="1" i="0" u="none" strike="noStrike" kern="1200" cap="none" spc="0" normalizeH="0" baseline="0" noProof="0">
                <a:ln>
                  <a:noFill/>
                </a:ln>
                <a:effectLst/>
                <a:uLnTx/>
                <a:uFillTx/>
                <a:ea typeface="+mn-ea"/>
                <a:cs typeface="Arial" charset="0"/>
              </a:rPr>
              <a:t>BMI (kg/m</a:t>
            </a:r>
            <a:r>
              <a:rPr kumimoji="0" lang="en-US" altLang="en-US" sz="1467" b="1" i="0" u="none" strike="noStrike" kern="1200" cap="none" spc="0" normalizeH="0" baseline="30000" noProof="0">
                <a:ln>
                  <a:noFill/>
                </a:ln>
                <a:effectLst/>
                <a:uLnTx/>
                <a:uFillTx/>
                <a:ea typeface="+mn-ea"/>
                <a:cs typeface="Arial" charset="0"/>
              </a:rPr>
              <a:t>2</a:t>
            </a:r>
            <a:r>
              <a:rPr kumimoji="0" lang="en-US" altLang="en-US" sz="1467" b="1" i="0" u="none" strike="noStrike" kern="1200" cap="none" spc="0" normalizeH="0" baseline="0" noProof="0">
                <a:ln>
                  <a:noFill/>
                </a:ln>
                <a:effectLst/>
                <a:uLnTx/>
                <a:uFillTx/>
                <a:ea typeface="+mn-ea"/>
                <a:cs typeface="Arial" charset="0"/>
              </a:rPr>
              <a:t>)</a:t>
            </a:r>
            <a:endParaRPr kumimoji="0" lang="en-US" altLang="en-US" sz="1467" b="1" i="0" u="none" strike="noStrike" kern="1200" cap="none" spc="0" normalizeH="0" baseline="30000" noProof="0">
              <a:ln>
                <a:noFill/>
              </a:ln>
              <a:effectLst/>
              <a:uLnTx/>
              <a:uFillTx/>
              <a:ea typeface="+mn-ea"/>
              <a:cs typeface="Arial" charset="0"/>
            </a:endParaRPr>
          </a:p>
        </p:txBody>
      </p:sp>
      <p:sp>
        <p:nvSpPr>
          <p:cNvPr id="7" name="Rectangle 6">
            <a:extLst>
              <a:ext uri="{FF2B5EF4-FFF2-40B4-BE49-F238E27FC236}">
                <a16:creationId xmlns:a16="http://schemas.microsoft.com/office/drawing/2014/main" id="{2EDE5646-3659-7F4B-3DAC-B8605F21549B}"/>
              </a:ext>
            </a:extLst>
          </p:cNvPr>
          <p:cNvSpPr/>
          <p:nvPr/>
        </p:nvSpPr>
        <p:spPr>
          <a:xfrm>
            <a:off x="10304380" y="2208764"/>
            <a:ext cx="840313" cy="3325909"/>
          </a:xfrm>
          <a:prstGeom prst="rect">
            <a:avLst/>
          </a:prstGeom>
          <a:solidFill>
            <a:srgbClr val="EEF6F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ea typeface="+mn-ea"/>
              <a:cs typeface="+mn-cs"/>
            </a:endParaRPr>
          </a:p>
        </p:txBody>
      </p:sp>
      <p:sp>
        <p:nvSpPr>
          <p:cNvPr id="8" name="Content Placeholder 1">
            <a:extLst>
              <a:ext uri="{FF2B5EF4-FFF2-40B4-BE49-F238E27FC236}">
                <a16:creationId xmlns:a16="http://schemas.microsoft.com/office/drawing/2014/main" id="{D194F163-1A92-703E-1B73-4FDFEE26420C}"/>
              </a:ext>
            </a:extLst>
          </p:cNvPr>
          <p:cNvSpPr txBox="1">
            <a:spLocks/>
          </p:cNvSpPr>
          <p:nvPr/>
        </p:nvSpPr>
        <p:spPr>
          <a:xfrm>
            <a:off x="645846" y="2208764"/>
            <a:ext cx="4454963" cy="22361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339725"/>
            <a:r>
              <a:rPr lang="en-US" sz="1800" dirty="0"/>
              <a:t>A BMI z-score indicates how many SDs BMI of a child or adolescent is above/below the average BMI for their age and gender</a:t>
            </a:r>
            <a:r>
              <a:rPr lang="en-US" sz="1800" baseline="30000" dirty="0"/>
              <a:t>1</a:t>
            </a:r>
          </a:p>
          <a:p>
            <a:pPr marL="339725" indent="-339725"/>
            <a:r>
              <a:rPr lang="en-US" sz="1800" dirty="0"/>
              <a:t>A positive z-score of 1, 2 or 3 indicates that a child is 1, 2 or 3 SDs above the average value</a:t>
            </a:r>
            <a:r>
              <a:rPr lang="en-US" sz="1800" baseline="30000" dirty="0"/>
              <a:t>1</a:t>
            </a:r>
          </a:p>
          <a:p>
            <a:pPr marL="339725" indent="-339725"/>
            <a:r>
              <a:rPr lang="en-US" sz="1800" dirty="0"/>
              <a:t>BMI z-score is used to classify the different degrees of weight status in children and adolescents. However, this parameter does not always express the true percentage of body fat</a:t>
            </a:r>
          </a:p>
        </p:txBody>
      </p:sp>
      <p:graphicFrame>
        <p:nvGraphicFramePr>
          <p:cNvPr id="9" name="Chart 8">
            <a:extLst>
              <a:ext uri="{FF2B5EF4-FFF2-40B4-BE49-F238E27FC236}">
                <a16:creationId xmlns:a16="http://schemas.microsoft.com/office/drawing/2014/main" id="{31194D69-68D2-F9A1-5598-BBEDAE114153}"/>
              </a:ext>
            </a:extLst>
          </p:cNvPr>
          <p:cNvGraphicFramePr/>
          <p:nvPr>
            <p:extLst>
              <p:ext uri="{D42A27DB-BD31-4B8C-83A1-F6EECF244321}">
                <p14:modId xmlns:p14="http://schemas.microsoft.com/office/powerpoint/2010/main" val="1927032393"/>
              </p:ext>
            </p:extLst>
          </p:nvPr>
        </p:nvGraphicFramePr>
        <p:xfrm>
          <a:off x="5892801" y="2107257"/>
          <a:ext cx="5493841" cy="39553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8">
            <a:extLst>
              <a:ext uri="{FF2B5EF4-FFF2-40B4-BE49-F238E27FC236}">
                <a16:creationId xmlns:a16="http://schemas.microsoft.com/office/drawing/2014/main" id="{DB66F85F-5AB9-F5B5-5525-7B3565A22087}"/>
              </a:ext>
            </a:extLst>
          </p:cNvPr>
          <p:cNvSpPr txBox="1">
            <a:spLocks noChangeArrowheads="1"/>
          </p:cNvSpPr>
          <p:nvPr/>
        </p:nvSpPr>
        <p:spPr bwMode="auto">
          <a:xfrm>
            <a:off x="10521006" y="2375786"/>
            <a:ext cx="464228"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marL="0" marR="0" lvl="0" indent="0" algn="r" defTabSz="1219139" rtl="0" eaLnBrk="1" fontAlgn="base" latinLnBrk="0" hangingPunct="1">
              <a:lnSpc>
                <a:spcPct val="100000"/>
              </a:lnSpc>
              <a:spcBef>
                <a:spcPct val="0"/>
              </a:spcBef>
              <a:spcAft>
                <a:spcPct val="0"/>
              </a:spcAft>
              <a:buClrTx/>
              <a:buSzTx/>
              <a:buFont typeface="Verdana" panose="020B0604030504040204" pitchFamily="34" charset="0"/>
              <a:buNone/>
              <a:tabLst/>
              <a:defRPr/>
            </a:pPr>
            <a:r>
              <a:rPr kumimoji="0" lang="en-US" altLang="en-US" sz="1067" b="1" i="0" u="none" strike="noStrike" kern="1200" cap="none" spc="0" normalizeH="0" baseline="0" noProof="0">
                <a:ln>
                  <a:noFill/>
                </a:ln>
                <a:solidFill>
                  <a:schemeClr val="tx1"/>
                </a:solidFill>
                <a:effectLst/>
                <a:uLnTx/>
                <a:uFillTx/>
                <a:latin typeface="+mn-lt"/>
                <a:ea typeface="+mn-ea"/>
                <a:cs typeface="Arial" charset="0"/>
              </a:rPr>
              <a:t>3</a:t>
            </a:r>
            <a:endParaRPr kumimoji="0" lang="en-US" altLang="en-US" sz="1067" b="1" i="0" u="none" strike="noStrike" kern="1200" cap="none" spc="0" normalizeH="0" baseline="30000" noProof="0">
              <a:ln>
                <a:noFill/>
              </a:ln>
              <a:solidFill>
                <a:schemeClr val="tx1"/>
              </a:solidFill>
              <a:effectLst/>
              <a:uLnTx/>
              <a:uFillTx/>
              <a:latin typeface="+mn-lt"/>
              <a:ea typeface="+mn-ea"/>
              <a:cs typeface="Arial" charset="0"/>
            </a:endParaRPr>
          </a:p>
        </p:txBody>
      </p:sp>
      <p:sp>
        <p:nvSpPr>
          <p:cNvPr id="11" name="TextBox 8">
            <a:extLst>
              <a:ext uri="{FF2B5EF4-FFF2-40B4-BE49-F238E27FC236}">
                <a16:creationId xmlns:a16="http://schemas.microsoft.com/office/drawing/2014/main" id="{A9BECD9D-90DB-ABC4-A44C-8C96255A8D35}"/>
              </a:ext>
            </a:extLst>
          </p:cNvPr>
          <p:cNvSpPr txBox="1">
            <a:spLocks noChangeArrowheads="1"/>
          </p:cNvSpPr>
          <p:nvPr/>
        </p:nvSpPr>
        <p:spPr bwMode="auto">
          <a:xfrm>
            <a:off x="10722020" y="3116698"/>
            <a:ext cx="263213"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marL="0" marR="0" lvl="0" indent="0" algn="r" defTabSz="1219139" rtl="0" eaLnBrk="1" fontAlgn="base" latinLnBrk="0" hangingPunct="1">
              <a:lnSpc>
                <a:spcPct val="100000"/>
              </a:lnSpc>
              <a:spcBef>
                <a:spcPct val="0"/>
              </a:spcBef>
              <a:spcAft>
                <a:spcPct val="0"/>
              </a:spcAft>
              <a:buClrTx/>
              <a:buSzTx/>
              <a:buFont typeface="Verdana" panose="020B0604030504040204" pitchFamily="34" charset="0"/>
              <a:buNone/>
              <a:tabLst/>
              <a:defRPr/>
            </a:pPr>
            <a:r>
              <a:rPr kumimoji="0" lang="en-US" altLang="en-US" sz="1067" b="1" i="0" u="none" strike="noStrike" kern="1200" cap="none" spc="0" normalizeH="0" baseline="0" noProof="0">
                <a:ln>
                  <a:noFill/>
                </a:ln>
                <a:solidFill>
                  <a:schemeClr val="bg1">
                    <a:lumMod val="50000"/>
                  </a:schemeClr>
                </a:solidFill>
                <a:effectLst/>
                <a:uLnTx/>
                <a:uFillTx/>
                <a:latin typeface="+mn-lt"/>
                <a:ea typeface="+mn-ea"/>
                <a:cs typeface="Arial" charset="0"/>
              </a:rPr>
              <a:t>2</a:t>
            </a:r>
            <a:endParaRPr kumimoji="0" lang="en-US" altLang="en-US" sz="1067" b="1" i="0" u="none" strike="noStrike" kern="1200" cap="none" spc="0" normalizeH="0" baseline="30000" noProof="0">
              <a:ln>
                <a:noFill/>
              </a:ln>
              <a:solidFill>
                <a:schemeClr val="bg1">
                  <a:lumMod val="50000"/>
                </a:schemeClr>
              </a:solidFill>
              <a:effectLst/>
              <a:uLnTx/>
              <a:uFillTx/>
              <a:latin typeface="+mn-lt"/>
              <a:ea typeface="+mn-ea"/>
              <a:cs typeface="Arial" charset="0"/>
            </a:endParaRPr>
          </a:p>
        </p:txBody>
      </p:sp>
      <p:sp>
        <p:nvSpPr>
          <p:cNvPr id="12" name="TextBox 8">
            <a:extLst>
              <a:ext uri="{FF2B5EF4-FFF2-40B4-BE49-F238E27FC236}">
                <a16:creationId xmlns:a16="http://schemas.microsoft.com/office/drawing/2014/main" id="{D5CA3B86-37FD-68BE-7CFA-3E95D7EAC63D}"/>
              </a:ext>
            </a:extLst>
          </p:cNvPr>
          <p:cNvSpPr txBox="1">
            <a:spLocks noChangeArrowheads="1"/>
          </p:cNvSpPr>
          <p:nvPr/>
        </p:nvSpPr>
        <p:spPr bwMode="auto">
          <a:xfrm>
            <a:off x="10722020" y="3641477"/>
            <a:ext cx="263213"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marL="0" marR="0" lvl="0" indent="0" algn="r" defTabSz="1219139" rtl="0" eaLnBrk="1" fontAlgn="base" latinLnBrk="0" hangingPunct="1">
              <a:lnSpc>
                <a:spcPct val="100000"/>
              </a:lnSpc>
              <a:spcBef>
                <a:spcPct val="0"/>
              </a:spcBef>
              <a:spcAft>
                <a:spcPct val="0"/>
              </a:spcAft>
              <a:buClrTx/>
              <a:buSzTx/>
              <a:buFont typeface="Verdana" panose="020B0604030504040204" pitchFamily="34" charset="0"/>
              <a:buNone/>
              <a:tabLst/>
              <a:defRPr/>
            </a:pPr>
            <a:r>
              <a:rPr kumimoji="0" lang="en-US" altLang="en-US" sz="1067" b="1" i="0" u="none" strike="noStrike" kern="1200" cap="none" spc="0" normalizeH="0" baseline="0" noProof="0">
                <a:ln>
                  <a:noFill/>
                </a:ln>
                <a:solidFill>
                  <a:srgbClr val="00B0F0"/>
                </a:solidFill>
                <a:effectLst/>
                <a:uLnTx/>
                <a:uFillTx/>
                <a:latin typeface="+mn-lt"/>
                <a:ea typeface="+mn-ea"/>
                <a:cs typeface="Arial" charset="0"/>
              </a:rPr>
              <a:t>1</a:t>
            </a:r>
            <a:endParaRPr kumimoji="0" lang="en-US" altLang="en-US" sz="1067" b="1" i="0" u="none" strike="noStrike" kern="1200" cap="none" spc="0" normalizeH="0" baseline="30000" noProof="0">
              <a:ln>
                <a:noFill/>
              </a:ln>
              <a:solidFill>
                <a:srgbClr val="00B0F0"/>
              </a:solidFill>
              <a:effectLst/>
              <a:uLnTx/>
              <a:uFillTx/>
              <a:latin typeface="+mn-lt"/>
              <a:ea typeface="+mn-ea"/>
              <a:cs typeface="Arial" charset="0"/>
            </a:endParaRPr>
          </a:p>
        </p:txBody>
      </p:sp>
      <p:sp>
        <p:nvSpPr>
          <p:cNvPr id="13" name="TextBox 8">
            <a:extLst>
              <a:ext uri="{FF2B5EF4-FFF2-40B4-BE49-F238E27FC236}">
                <a16:creationId xmlns:a16="http://schemas.microsoft.com/office/drawing/2014/main" id="{343E4589-7E55-3227-C832-CF44CBE42CB9}"/>
              </a:ext>
            </a:extLst>
          </p:cNvPr>
          <p:cNvSpPr txBox="1">
            <a:spLocks noChangeArrowheads="1"/>
          </p:cNvSpPr>
          <p:nvPr/>
        </p:nvSpPr>
        <p:spPr bwMode="auto">
          <a:xfrm>
            <a:off x="10722020" y="4038847"/>
            <a:ext cx="263213"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marL="0" marR="0" lvl="0" indent="0" algn="r" defTabSz="1219139" rtl="0" eaLnBrk="1" fontAlgn="base" latinLnBrk="0" hangingPunct="1">
              <a:lnSpc>
                <a:spcPct val="100000"/>
              </a:lnSpc>
              <a:spcBef>
                <a:spcPct val="0"/>
              </a:spcBef>
              <a:spcAft>
                <a:spcPct val="0"/>
              </a:spcAft>
              <a:buClrTx/>
              <a:buSzTx/>
              <a:buFont typeface="Verdana" panose="020B0604030504040204" pitchFamily="34" charset="0"/>
              <a:buNone/>
              <a:tabLst/>
              <a:defRPr/>
            </a:pPr>
            <a:r>
              <a:rPr kumimoji="0" lang="en-US" altLang="en-US" sz="1067" b="1" i="0" u="none" strike="noStrike" kern="1200" cap="none" spc="0" normalizeH="0" baseline="0" noProof="0">
                <a:ln>
                  <a:noFill/>
                </a:ln>
                <a:solidFill>
                  <a:schemeClr val="accent1"/>
                </a:solidFill>
                <a:effectLst/>
                <a:uLnTx/>
                <a:uFillTx/>
                <a:latin typeface="+mn-lt"/>
                <a:ea typeface="+mn-ea"/>
                <a:cs typeface="Arial" charset="0"/>
              </a:rPr>
              <a:t>0</a:t>
            </a:r>
            <a:endParaRPr kumimoji="0" lang="en-US" altLang="en-US" sz="1067" b="1" i="0" u="none" strike="noStrike" kern="1200" cap="none" spc="0" normalizeH="0" baseline="30000" noProof="0">
              <a:ln>
                <a:noFill/>
              </a:ln>
              <a:solidFill>
                <a:schemeClr val="accent1"/>
              </a:solidFill>
              <a:effectLst/>
              <a:uLnTx/>
              <a:uFillTx/>
              <a:latin typeface="+mn-lt"/>
              <a:ea typeface="+mn-ea"/>
              <a:cs typeface="Arial" charset="0"/>
            </a:endParaRPr>
          </a:p>
        </p:txBody>
      </p:sp>
      <p:sp>
        <p:nvSpPr>
          <p:cNvPr id="14" name="TextBox 8">
            <a:extLst>
              <a:ext uri="{FF2B5EF4-FFF2-40B4-BE49-F238E27FC236}">
                <a16:creationId xmlns:a16="http://schemas.microsoft.com/office/drawing/2014/main" id="{A8B61FBB-5E01-1F57-8986-706AB4115CB9}"/>
              </a:ext>
            </a:extLst>
          </p:cNvPr>
          <p:cNvSpPr txBox="1">
            <a:spLocks noChangeArrowheads="1"/>
          </p:cNvSpPr>
          <p:nvPr/>
        </p:nvSpPr>
        <p:spPr bwMode="auto">
          <a:xfrm>
            <a:off x="10641870" y="4377351"/>
            <a:ext cx="343364"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marL="0" marR="0" lvl="0" indent="0" algn="r" defTabSz="1219139" rtl="0" eaLnBrk="1" fontAlgn="base" latinLnBrk="0" hangingPunct="1">
              <a:lnSpc>
                <a:spcPct val="100000"/>
              </a:lnSpc>
              <a:spcBef>
                <a:spcPct val="0"/>
              </a:spcBef>
              <a:spcAft>
                <a:spcPct val="0"/>
              </a:spcAft>
              <a:buClrTx/>
              <a:buSzTx/>
              <a:buFont typeface="Verdana" panose="020B0604030504040204" pitchFamily="34" charset="0"/>
              <a:buNone/>
              <a:tabLst/>
              <a:defRPr/>
            </a:pPr>
            <a:r>
              <a:rPr kumimoji="0" lang="en-US" altLang="en-US" sz="1067" b="1" i="0" u="none" strike="noStrike" kern="1200" cap="none" spc="0" normalizeH="0" baseline="0" noProof="0">
                <a:ln>
                  <a:noFill/>
                </a:ln>
                <a:solidFill>
                  <a:schemeClr val="accent4"/>
                </a:solidFill>
                <a:effectLst/>
                <a:uLnTx/>
                <a:uFillTx/>
                <a:latin typeface="+mn-lt"/>
                <a:ea typeface="+mn-ea"/>
                <a:cs typeface="Arial" charset="0"/>
              </a:rPr>
              <a:t>−1</a:t>
            </a:r>
            <a:endParaRPr kumimoji="0" lang="en-US" altLang="en-US" sz="1067" b="1" i="0" u="none" strike="noStrike" kern="1200" cap="none" spc="0" normalizeH="0" baseline="30000" noProof="0">
              <a:ln>
                <a:noFill/>
              </a:ln>
              <a:solidFill>
                <a:schemeClr val="accent4"/>
              </a:solidFill>
              <a:effectLst/>
              <a:uLnTx/>
              <a:uFillTx/>
              <a:latin typeface="+mn-lt"/>
              <a:ea typeface="+mn-ea"/>
              <a:cs typeface="Arial" charset="0"/>
            </a:endParaRPr>
          </a:p>
        </p:txBody>
      </p:sp>
      <p:sp>
        <p:nvSpPr>
          <p:cNvPr id="15" name="TextBox 8">
            <a:extLst>
              <a:ext uri="{FF2B5EF4-FFF2-40B4-BE49-F238E27FC236}">
                <a16:creationId xmlns:a16="http://schemas.microsoft.com/office/drawing/2014/main" id="{5FD4C9DA-78FC-694C-8E4A-EE1D8863B690}"/>
              </a:ext>
            </a:extLst>
          </p:cNvPr>
          <p:cNvSpPr txBox="1">
            <a:spLocks noChangeArrowheads="1"/>
          </p:cNvSpPr>
          <p:nvPr/>
        </p:nvSpPr>
        <p:spPr bwMode="auto">
          <a:xfrm>
            <a:off x="10641870" y="4631753"/>
            <a:ext cx="343364"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marL="0" marR="0" lvl="0" indent="0" algn="r" defTabSz="1219139" rtl="0" eaLnBrk="1" fontAlgn="base" latinLnBrk="0" hangingPunct="1">
              <a:lnSpc>
                <a:spcPct val="100000"/>
              </a:lnSpc>
              <a:spcBef>
                <a:spcPct val="0"/>
              </a:spcBef>
              <a:spcAft>
                <a:spcPct val="0"/>
              </a:spcAft>
              <a:buClrTx/>
              <a:buSzTx/>
              <a:buFont typeface="Verdana" panose="020B0604030504040204" pitchFamily="34" charset="0"/>
              <a:buNone/>
              <a:tabLst/>
              <a:defRPr/>
            </a:pPr>
            <a:r>
              <a:rPr kumimoji="0" lang="en-US" altLang="en-US" sz="1067" b="1" i="0" u="none" strike="noStrike" kern="1200" cap="none" spc="0" normalizeH="0" baseline="0" noProof="0">
                <a:ln>
                  <a:noFill/>
                </a:ln>
                <a:solidFill>
                  <a:schemeClr val="accent6"/>
                </a:solidFill>
                <a:effectLst/>
                <a:uLnTx/>
                <a:uFillTx/>
                <a:latin typeface="+mn-lt"/>
                <a:ea typeface="+mn-ea"/>
                <a:cs typeface="Arial" charset="0"/>
              </a:rPr>
              <a:t>−2</a:t>
            </a:r>
            <a:endParaRPr kumimoji="0" lang="en-US" altLang="en-US" sz="1067" b="1" i="0" u="none" strike="noStrike" kern="1200" cap="none" spc="0" normalizeH="0" baseline="30000" noProof="0">
              <a:ln>
                <a:noFill/>
              </a:ln>
              <a:solidFill>
                <a:schemeClr val="accent6"/>
              </a:solidFill>
              <a:effectLst/>
              <a:uLnTx/>
              <a:uFillTx/>
              <a:latin typeface="+mn-lt"/>
              <a:ea typeface="+mn-ea"/>
              <a:cs typeface="Arial" charset="0"/>
            </a:endParaRPr>
          </a:p>
        </p:txBody>
      </p:sp>
      <p:sp>
        <p:nvSpPr>
          <p:cNvPr id="16" name="TextBox 8">
            <a:extLst>
              <a:ext uri="{FF2B5EF4-FFF2-40B4-BE49-F238E27FC236}">
                <a16:creationId xmlns:a16="http://schemas.microsoft.com/office/drawing/2014/main" id="{4DBF4EB7-6B6C-2352-E63B-5103C9DBA92E}"/>
              </a:ext>
            </a:extLst>
          </p:cNvPr>
          <p:cNvSpPr txBox="1">
            <a:spLocks noChangeArrowheads="1"/>
          </p:cNvSpPr>
          <p:nvPr/>
        </p:nvSpPr>
        <p:spPr bwMode="auto">
          <a:xfrm>
            <a:off x="10641870" y="4844442"/>
            <a:ext cx="343364"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marL="0" marR="0" lvl="0" indent="0" algn="r" defTabSz="1219139" rtl="0" eaLnBrk="1" fontAlgn="base" latinLnBrk="0" hangingPunct="1">
              <a:lnSpc>
                <a:spcPct val="100000"/>
              </a:lnSpc>
              <a:spcBef>
                <a:spcPct val="0"/>
              </a:spcBef>
              <a:spcAft>
                <a:spcPct val="0"/>
              </a:spcAft>
              <a:buClrTx/>
              <a:buSzTx/>
              <a:buFont typeface="Verdana" panose="020B0604030504040204" pitchFamily="34" charset="0"/>
              <a:buNone/>
              <a:tabLst/>
              <a:defRPr/>
            </a:pPr>
            <a:r>
              <a:rPr kumimoji="0" lang="en-US" altLang="en-US" sz="1067" b="1" i="0" u="none" strike="noStrike" kern="1200" cap="none" spc="0" normalizeH="0" baseline="0" noProof="0">
                <a:ln>
                  <a:noFill/>
                </a:ln>
                <a:effectLst/>
                <a:uLnTx/>
                <a:uFillTx/>
                <a:latin typeface="+mn-lt"/>
                <a:ea typeface="+mn-ea"/>
                <a:cs typeface="Arial" charset="0"/>
              </a:rPr>
              <a:t>−3</a:t>
            </a:r>
            <a:endParaRPr kumimoji="0" lang="en-US" altLang="en-US" sz="1067" b="1" i="0" u="none" strike="noStrike" kern="1200" cap="none" spc="0" normalizeH="0" baseline="30000" noProof="0">
              <a:ln>
                <a:noFill/>
              </a:ln>
              <a:effectLst/>
              <a:uLnTx/>
              <a:uFillTx/>
              <a:latin typeface="+mn-lt"/>
              <a:ea typeface="+mn-ea"/>
              <a:cs typeface="Arial" charset="0"/>
            </a:endParaRPr>
          </a:p>
        </p:txBody>
      </p:sp>
      <p:sp>
        <p:nvSpPr>
          <p:cNvPr id="17" name="TextBox 16">
            <a:extLst>
              <a:ext uri="{FF2B5EF4-FFF2-40B4-BE49-F238E27FC236}">
                <a16:creationId xmlns:a16="http://schemas.microsoft.com/office/drawing/2014/main" id="{110CD64A-C9E6-A69C-BDD5-A585050FF106}"/>
              </a:ext>
            </a:extLst>
          </p:cNvPr>
          <p:cNvSpPr txBox="1"/>
          <p:nvPr/>
        </p:nvSpPr>
        <p:spPr>
          <a:xfrm>
            <a:off x="10335520" y="1974120"/>
            <a:ext cx="835200" cy="276999"/>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effectLst/>
                <a:uLnTx/>
                <a:uFillTx/>
                <a:ea typeface="+mn-ea"/>
                <a:cs typeface="Arial" charset="0"/>
              </a:rPr>
              <a:t>z-score</a:t>
            </a:r>
            <a:r>
              <a:rPr kumimoji="0" lang="en-US" sz="1200" b="0" i="0" u="none" strike="noStrike" kern="1200" cap="none" spc="0" normalizeH="0" baseline="0" noProof="0">
                <a:ln>
                  <a:noFill/>
                </a:ln>
                <a:effectLst/>
                <a:uLnTx/>
                <a:uFillTx/>
                <a:ea typeface="+mn-ea"/>
                <a:cs typeface="Arial" charset="0"/>
              </a:rPr>
              <a:t>*</a:t>
            </a:r>
          </a:p>
        </p:txBody>
      </p:sp>
      <p:sp>
        <p:nvSpPr>
          <p:cNvPr id="18" name="TextBox 17">
            <a:extLst>
              <a:ext uri="{FF2B5EF4-FFF2-40B4-BE49-F238E27FC236}">
                <a16:creationId xmlns:a16="http://schemas.microsoft.com/office/drawing/2014/main" id="{DCD5E01A-EF61-2D50-6FE3-E4B56DD25E0F}"/>
              </a:ext>
            </a:extLst>
          </p:cNvPr>
          <p:cNvSpPr txBox="1"/>
          <p:nvPr/>
        </p:nvSpPr>
        <p:spPr>
          <a:xfrm>
            <a:off x="7936688" y="5872588"/>
            <a:ext cx="1231426" cy="318100"/>
          </a:xfrm>
          <a:prstGeom prst="rect">
            <a:avLst/>
          </a:prstGeom>
          <a:noFill/>
        </p:spPr>
        <p:txBody>
          <a:bodyPr wrap="non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altLang="en-US" sz="1467" b="1" i="0" u="none" strike="noStrike" kern="1200" cap="none" spc="0" normalizeH="0" baseline="0" noProof="0">
                <a:ln>
                  <a:noFill/>
                </a:ln>
                <a:effectLst/>
                <a:uLnTx/>
                <a:uFillTx/>
                <a:ea typeface="+mn-ea"/>
                <a:cs typeface="Arial" charset="0"/>
              </a:rPr>
              <a:t>Age (years)</a:t>
            </a:r>
            <a:endParaRPr kumimoji="0" lang="en-US" altLang="en-US" sz="1467" b="1" i="0" u="none" strike="noStrike" kern="1200" cap="none" spc="0" normalizeH="0" baseline="30000" noProof="0">
              <a:ln>
                <a:noFill/>
              </a:ln>
              <a:effectLst/>
              <a:uLnTx/>
              <a:uFillTx/>
              <a:ea typeface="+mn-ea"/>
              <a:cs typeface="Arial" charset="0"/>
            </a:endParaRPr>
          </a:p>
        </p:txBody>
      </p:sp>
      <p:sp>
        <p:nvSpPr>
          <p:cNvPr id="19" name="TextBox 18">
            <a:extLst>
              <a:ext uri="{FF2B5EF4-FFF2-40B4-BE49-F238E27FC236}">
                <a16:creationId xmlns:a16="http://schemas.microsoft.com/office/drawing/2014/main" id="{DA7DDBB5-B2BD-0332-3EDA-A37308B2B51A}"/>
              </a:ext>
            </a:extLst>
          </p:cNvPr>
          <p:cNvSpPr txBox="1"/>
          <p:nvPr/>
        </p:nvSpPr>
        <p:spPr>
          <a:xfrm>
            <a:off x="6624380" y="1710006"/>
            <a:ext cx="4162769" cy="338554"/>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effectLst/>
                <a:uLnTx/>
                <a:uFillTx/>
                <a:ea typeface="+mn-ea"/>
                <a:cs typeface="Arial" charset="0"/>
              </a:rPr>
              <a:t>BMI z-score of girls (5–19 years)</a:t>
            </a:r>
            <a:r>
              <a:rPr kumimoji="0" lang="en-US" sz="1600" b="1" i="0" u="none" strike="noStrike" kern="1200" cap="none" spc="0" normalizeH="0" baseline="30000" noProof="0">
                <a:ln>
                  <a:noFill/>
                </a:ln>
                <a:effectLst/>
                <a:uLnTx/>
                <a:uFillTx/>
                <a:ea typeface="+mn-ea"/>
                <a:cs typeface="Arial" charset="0"/>
              </a:rPr>
              <a:t>2</a:t>
            </a:r>
          </a:p>
        </p:txBody>
      </p:sp>
    </p:spTree>
    <p:extLst>
      <p:ext uri="{BB962C8B-B14F-4D97-AF65-F5344CB8AC3E}">
        <p14:creationId xmlns:p14="http://schemas.microsoft.com/office/powerpoint/2010/main" val="2117026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6B072-1D2B-C28F-D47B-36D1C80913A7}"/>
              </a:ext>
            </a:extLst>
          </p:cNvPr>
          <p:cNvSpPr>
            <a:spLocks noGrp="1"/>
          </p:cNvSpPr>
          <p:nvPr>
            <p:ph type="title"/>
          </p:nvPr>
        </p:nvSpPr>
        <p:spPr/>
        <p:txBody>
          <a:bodyPr/>
          <a:lstStyle/>
          <a:p>
            <a:r>
              <a:rPr lang="en-CA"/>
              <a:t>BMI z-scores and BMI percentiles</a:t>
            </a:r>
          </a:p>
        </p:txBody>
      </p:sp>
      <p:sp>
        <p:nvSpPr>
          <p:cNvPr id="3" name="Text Placeholder 2">
            <a:extLst>
              <a:ext uri="{FF2B5EF4-FFF2-40B4-BE49-F238E27FC236}">
                <a16:creationId xmlns:a16="http://schemas.microsoft.com/office/drawing/2014/main" id="{DE5E8AF3-8512-BB35-BEC9-2F9057B95EC2}"/>
              </a:ext>
            </a:extLst>
          </p:cNvPr>
          <p:cNvSpPr>
            <a:spLocks noGrp="1"/>
          </p:cNvSpPr>
          <p:nvPr>
            <p:ph type="body" sz="quarter" idx="13"/>
          </p:nvPr>
        </p:nvSpPr>
        <p:spPr/>
        <p:txBody>
          <a:bodyPr/>
          <a:lstStyle/>
          <a:p>
            <a:r>
              <a:rPr lang="en-US" sz="1000" i="0"/>
              <a:t>BMI, body mass index.</a:t>
            </a:r>
            <a:br>
              <a:rPr lang="en-US" sz="1000" i="0"/>
            </a:br>
            <a:r>
              <a:rPr lang="en-US" sz="1000" i="0"/>
              <a:t>1. Must A and Anderson SE. Int J Obesity 2006;30:590–594; 2. BMI calculator. Available at: </a:t>
            </a:r>
            <a:r>
              <a:rPr lang="en-US" sz="1000" i="0">
                <a:hlinkClick r:id="rId2">
                  <a:extLst>
                    <a:ext uri="{A12FA001-AC4F-418D-AE19-62706E023703}">
                      <ahyp:hlinkClr xmlns:ahyp="http://schemas.microsoft.com/office/drawing/2018/hyperlinkcolor" val="tx"/>
                    </a:ext>
                  </a:extLst>
                </a:hlinkClick>
              </a:rPr>
              <a:t>https://my.pbrc.edu/Clinic/Tools/BMI/</a:t>
            </a:r>
            <a:r>
              <a:rPr lang="en-US" sz="1000" i="0"/>
              <a:t>. Accessed May 2023.</a:t>
            </a:r>
          </a:p>
        </p:txBody>
      </p:sp>
      <p:sp>
        <p:nvSpPr>
          <p:cNvPr id="4" name="Content Placeholder 19">
            <a:extLst>
              <a:ext uri="{FF2B5EF4-FFF2-40B4-BE49-F238E27FC236}">
                <a16:creationId xmlns:a16="http://schemas.microsoft.com/office/drawing/2014/main" id="{82813332-6DE0-288B-60D3-48BB50FCF297}"/>
              </a:ext>
            </a:extLst>
          </p:cNvPr>
          <p:cNvSpPr txBox="1">
            <a:spLocks/>
          </p:cNvSpPr>
          <p:nvPr/>
        </p:nvSpPr>
        <p:spPr>
          <a:xfrm>
            <a:off x="648000" y="1944000"/>
            <a:ext cx="10896001" cy="4269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a:t>BMI z-scores and BMI percentiles can be used to determine cut points and classify weight status of children and adolescents</a:t>
            </a:r>
            <a:r>
              <a:rPr lang="en-US" sz="2000" baseline="30000"/>
              <a:t>1</a:t>
            </a:r>
          </a:p>
        </p:txBody>
      </p:sp>
      <p:sp>
        <p:nvSpPr>
          <p:cNvPr id="12" name="Rectangle 11">
            <a:extLst>
              <a:ext uri="{FF2B5EF4-FFF2-40B4-BE49-F238E27FC236}">
                <a16:creationId xmlns:a16="http://schemas.microsoft.com/office/drawing/2014/main" id="{96387325-BF7B-5633-CEED-A26887C0276F}"/>
              </a:ext>
            </a:extLst>
          </p:cNvPr>
          <p:cNvSpPr/>
          <p:nvPr/>
        </p:nvSpPr>
        <p:spPr>
          <a:xfrm>
            <a:off x="2076450" y="3111500"/>
            <a:ext cx="8039100" cy="2444260"/>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base" latinLnBrk="0" hangingPunct="1">
              <a:lnSpc>
                <a:spcPct val="100000"/>
              </a:lnSpc>
              <a:spcBef>
                <a:spcPct val="50000"/>
              </a:spcBef>
              <a:spcAft>
                <a:spcPct val="0"/>
              </a:spcAft>
              <a:buClrTx/>
              <a:buSzTx/>
              <a:buFontTx/>
              <a:buNone/>
              <a:tabLst/>
              <a:defRPr/>
            </a:pPr>
            <a:r>
              <a:rPr kumimoji="0" lang="en-US" b="0" i="0" u="none" strike="noStrike" kern="1200" cap="none" spc="0" normalizeH="0" baseline="0" noProof="0">
                <a:ln>
                  <a:noFill/>
                </a:ln>
                <a:solidFill>
                  <a:schemeClr val="tx1"/>
                </a:solidFill>
                <a:effectLst/>
                <a:uLnTx/>
                <a:uFillTx/>
                <a:ea typeface="+mn-ea"/>
                <a:cs typeface="+mn-cs"/>
              </a:rPr>
              <a:t>For a 10-year-old female that is 150 cm in height and 50 kg in weight</a:t>
            </a:r>
            <a:r>
              <a:rPr kumimoji="0" lang="en-US" b="0" i="0" u="none" strike="noStrike" kern="1200" cap="none" spc="0" normalizeH="0" baseline="30000" noProof="0">
                <a:ln>
                  <a:noFill/>
                </a:ln>
                <a:solidFill>
                  <a:schemeClr val="tx1"/>
                </a:solidFill>
                <a:effectLst/>
                <a:uLnTx/>
                <a:uFillTx/>
                <a:ea typeface="+mn-ea"/>
                <a:cs typeface="+mn-cs"/>
              </a:rPr>
              <a:t>2</a:t>
            </a:r>
            <a:r>
              <a:rPr kumimoji="0" lang="en-US" b="0" i="0" u="none" strike="noStrike" kern="1200" cap="none" spc="0" normalizeH="0" baseline="0" noProof="0">
                <a:ln>
                  <a:noFill/>
                </a:ln>
                <a:solidFill>
                  <a:schemeClr val="tx1"/>
                </a:solidFill>
                <a:effectLst/>
                <a:uLnTx/>
                <a:uFillTx/>
                <a:ea typeface="+mn-ea"/>
                <a:cs typeface="+mn-cs"/>
              </a:rPr>
              <a:t>:</a:t>
            </a:r>
          </a:p>
          <a:p>
            <a:pPr marL="0" marR="0" lvl="0" indent="0" algn="l" defTabSz="1219170" rtl="0" eaLnBrk="1" fontAlgn="base" latinLnBrk="0" hangingPunct="1">
              <a:lnSpc>
                <a:spcPct val="100000"/>
              </a:lnSpc>
              <a:spcBef>
                <a:spcPct val="50000"/>
              </a:spcBef>
              <a:spcAft>
                <a:spcPct val="0"/>
              </a:spcAft>
              <a:buClrTx/>
              <a:buSzTx/>
              <a:buFontTx/>
              <a:buNone/>
              <a:tabLst/>
              <a:defRPr/>
            </a:pPr>
            <a:r>
              <a:rPr kumimoji="0" lang="en-US" b="0" i="0" u="none" strike="noStrike" kern="1200" cap="none" spc="0" normalizeH="0" baseline="0" noProof="0">
                <a:ln>
                  <a:noFill/>
                </a:ln>
                <a:solidFill>
                  <a:schemeClr val="tx1"/>
                </a:solidFill>
                <a:effectLst/>
                <a:uLnTx/>
                <a:uFillTx/>
                <a:ea typeface="+mn-ea"/>
                <a:cs typeface="+mn-cs"/>
              </a:rPr>
              <a:t>BMI = 29.6</a:t>
            </a:r>
          </a:p>
          <a:p>
            <a:pPr marL="0" marR="0" lvl="0" indent="0" algn="l" defTabSz="1219170" rtl="0" eaLnBrk="1" fontAlgn="base" latinLnBrk="0" hangingPunct="1">
              <a:lnSpc>
                <a:spcPct val="100000"/>
              </a:lnSpc>
              <a:spcBef>
                <a:spcPct val="50000"/>
              </a:spcBef>
              <a:spcAft>
                <a:spcPct val="0"/>
              </a:spcAft>
              <a:buClrTx/>
              <a:buSzTx/>
              <a:buFontTx/>
              <a:buNone/>
              <a:tabLst/>
              <a:defRPr/>
            </a:pPr>
            <a:r>
              <a:rPr kumimoji="0" lang="en-US" b="0" i="0" u="none" strike="noStrike" kern="1200" cap="none" spc="0" normalizeH="0" baseline="0" noProof="0">
                <a:ln>
                  <a:noFill/>
                </a:ln>
                <a:solidFill>
                  <a:schemeClr val="tx1"/>
                </a:solidFill>
                <a:effectLst/>
                <a:uLnTx/>
                <a:uFillTx/>
                <a:ea typeface="+mn-ea"/>
                <a:cs typeface="+mn-cs"/>
              </a:rPr>
              <a:t>BMI Z-score = 2.37</a:t>
            </a:r>
          </a:p>
          <a:p>
            <a:pPr marL="0" marR="0" lvl="0" indent="0" algn="l" defTabSz="1219170" rtl="0" eaLnBrk="1" fontAlgn="base" latinLnBrk="0" hangingPunct="1">
              <a:lnSpc>
                <a:spcPct val="100000"/>
              </a:lnSpc>
              <a:spcBef>
                <a:spcPct val="50000"/>
              </a:spcBef>
              <a:spcAft>
                <a:spcPct val="0"/>
              </a:spcAft>
              <a:buClrTx/>
              <a:buSzTx/>
              <a:buFontTx/>
              <a:buNone/>
              <a:tabLst/>
              <a:defRPr/>
            </a:pPr>
            <a:r>
              <a:rPr kumimoji="0" lang="en-US" b="0" i="0" u="none" strike="noStrike" kern="1200" cap="none" spc="0" normalizeH="0" baseline="0" noProof="0">
                <a:ln>
                  <a:noFill/>
                </a:ln>
                <a:solidFill>
                  <a:schemeClr val="tx1"/>
                </a:solidFill>
                <a:effectLst/>
                <a:uLnTx/>
                <a:uFillTx/>
                <a:ea typeface="+mn-ea"/>
                <a:cs typeface="+mn-cs"/>
              </a:rPr>
              <a:t>BMI percentile = 99.1</a:t>
            </a:r>
          </a:p>
        </p:txBody>
      </p:sp>
    </p:spTree>
    <p:extLst>
      <p:ext uri="{BB962C8B-B14F-4D97-AF65-F5344CB8AC3E}">
        <p14:creationId xmlns:p14="http://schemas.microsoft.com/office/powerpoint/2010/main" val="2478170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Rectangle 130">
            <a:extLst>
              <a:ext uri="{FF2B5EF4-FFF2-40B4-BE49-F238E27FC236}">
                <a16:creationId xmlns:a16="http://schemas.microsoft.com/office/drawing/2014/main" id="{A4C8968E-E509-F09D-FE25-5AA6947C8B8C}"/>
              </a:ext>
            </a:extLst>
          </p:cNvPr>
          <p:cNvSpPr/>
          <p:nvPr/>
        </p:nvSpPr>
        <p:spPr>
          <a:xfrm>
            <a:off x="0" y="1849587"/>
            <a:ext cx="12192000" cy="295090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AB81B273-E858-3C46-D23B-844A92DDB548}"/>
              </a:ext>
            </a:extLst>
          </p:cNvPr>
          <p:cNvSpPr>
            <a:spLocks noGrp="1"/>
          </p:cNvSpPr>
          <p:nvPr>
            <p:ph type="title"/>
          </p:nvPr>
        </p:nvSpPr>
        <p:spPr/>
        <p:txBody>
          <a:bodyPr/>
          <a:lstStyle/>
          <a:p>
            <a:r>
              <a:rPr lang="en-CA"/>
              <a:t>Prevalence of overweight and obesity </a:t>
            </a:r>
            <a:br>
              <a:rPr lang="en-CA"/>
            </a:br>
            <a:r>
              <a:rPr lang="en-CA"/>
              <a:t>in U.S.</a:t>
            </a:r>
          </a:p>
        </p:txBody>
      </p:sp>
      <p:sp>
        <p:nvSpPr>
          <p:cNvPr id="3" name="Text Placeholder 2">
            <a:extLst>
              <a:ext uri="{FF2B5EF4-FFF2-40B4-BE49-F238E27FC236}">
                <a16:creationId xmlns:a16="http://schemas.microsoft.com/office/drawing/2014/main" id="{400418D3-3942-C699-5E63-27883D4FB44D}"/>
              </a:ext>
            </a:extLst>
          </p:cNvPr>
          <p:cNvSpPr>
            <a:spLocks noGrp="1"/>
          </p:cNvSpPr>
          <p:nvPr>
            <p:ph type="body" sz="quarter" idx="13"/>
          </p:nvPr>
        </p:nvSpPr>
        <p:spPr>
          <a:xfrm>
            <a:off x="647998" y="6210000"/>
            <a:ext cx="11219747" cy="324000"/>
          </a:xfrm>
        </p:spPr>
        <p:txBody>
          <a:bodyPr/>
          <a:lstStyle/>
          <a:p>
            <a:pPr>
              <a:spcBef>
                <a:spcPts val="0"/>
              </a:spcBef>
            </a:pPr>
            <a:r>
              <a:rPr lang="en-CA" sz="1000" i="0"/>
              <a:t>*Prevalence estimates provides information on the burden of obesity.</a:t>
            </a:r>
            <a:br>
              <a:rPr lang="en-CA" sz="1000" i="0"/>
            </a:br>
            <a:r>
              <a:rPr lang="en-US" sz="1000" i="0"/>
              <a:t>BMI, body mass index; U.S., United States.</a:t>
            </a:r>
            <a:br>
              <a:rPr lang="en-US" sz="1000" i="0"/>
            </a:br>
            <a:r>
              <a:rPr lang="en-US" sz="1000" i="0"/>
              <a:t>Data is age-standardized for individuals 5–19 years.</a:t>
            </a:r>
          </a:p>
          <a:p>
            <a:pPr>
              <a:spcBef>
                <a:spcPts val="0"/>
              </a:spcBef>
              <a:spcAft>
                <a:spcPts val="0"/>
              </a:spcAft>
            </a:pPr>
            <a:r>
              <a:rPr lang="en-US" sz="1000" i="0"/>
              <a:t>1. Data from NCD Risk Factor Collaboration (NCD-</a:t>
            </a:r>
            <a:r>
              <a:rPr lang="en-US" sz="1000" i="0" err="1"/>
              <a:t>RisC</a:t>
            </a:r>
            <a:r>
              <a:rPr lang="en-US" sz="1000" i="0"/>
              <a:t>). Available at: </a:t>
            </a:r>
            <a:r>
              <a:rPr lang="en-US" sz="1000" i="0">
                <a:hlinkClick r:id="rId3">
                  <a:extLst>
                    <a:ext uri="{A12FA001-AC4F-418D-AE19-62706E023703}">
                      <ahyp:hlinkClr xmlns:ahyp="http://schemas.microsoft.com/office/drawing/2018/hyperlinkcolor" val="tx"/>
                    </a:ext>
                  </a:extLst>
                </a:hlinkClick>
              </a:rPr>
              <a:t>http://ncdrisc.org/data-downloads-adiposity-ado.html</a:t>
            </a:r>
            <a:r>
              <a:rPr lang="en-US" sz="1000" i="0"/>
              <a:t>. Accessed May 2023; </a:t>
            </a:r>
            <a:br>
              <a:rPr lang="en-US" sz="1000" i="0"/>
            </a:br>
            <a:r>
              <a:rPr lang="en-US" sz="1000" i="0"/>
              <a:t>2. Centers for Disease Control and Prevention (CDC). Overweight and Obesity. Available </a:t>
            </a:r>
            <a:r>
              <a:rPr lang="en-US" sz="1000" i="0" err="1"/>
              <a:t>at:</a:t>
            </a:r>
            <a:r>
              <a:rPr lang="en-US" sz="1000" i="0" err="1">
                <a:hlinkClick r:id="rId4"/>
              </a:rPr>
              <a:t>https</a:t>
            </a:r>
            <a:r>
              <a:rPr lang="en-US" sz="1000" i="0">
                <a:hlinkClick r:id="rId4"/>
              </a:rPr>
              <a:t>://www.cdc.gov/obesity/data/childhood.html</a:t>
            </a:r>
            <a:r>
              <a:rPr lang="en-US" sz="1000" i="0"/>
              <a:t>. Accessed May 2023; 3. </a:t>
            </a:r>
            <a:r>
              <a:rPr lang="en-CA" sz="1000" i="0" err="1"/>
              <a:t>Hampl</a:t>
            </a:r>
            <a:r>
              <a:rPr lang="en-CA" sz="1000" i="0"/>
              <a:t> SE et al. Pediatrics. 2023;151:e2022060640; 4. Endocrine Society. Obesity Playbook. Available at: </a:t>
            </a:r>
            <a:r>
              <a:rPr lang="en-CA" sz="1000" i="0">
                <a:hlinkClick r:id="rId5"/>
              </a:rPr>
              <a:t>https://www.endocrine.org/-/media/endocrine/files/obesity/obesity-playbook-final_use.pdf</a:t>
            </a:r>
            <a:r>
              <a:rPr lang="en-CA" sz="1000" i="0"/>
              <a:t>. Accessed June 2023</a:t>
            </a:r>
            <a:r>
              <a:rPr lang="en-US" sz="1000" i="0"/>
              <a:t>. </a:t>
            </a:r>
          </a:p>
        </p:txBody>
      </p:sp>
      <p:sp>
        <p:nvSpPr>
          <p:cNvPr id="35" name="TextBox 34">
            <a:extLst>
              <a:ext uri="{FF2B5EF4-FFF2-40B4-BE49-F238E27FC236}">
                <a16:creationId xmlns:a16="http://schemas.microsoft.com/office/drawing/2014/main" id="{75623EC8-9D4F-5B51-2BEF-A0F5E4F1E511}"/>
              </a:ext>
            </a:extLst>
          </p:cNvPr>
          <p:cNvSpPr txBox="1"/>
          <p:nvPr/>
        </p:nvSpPr>
        <p:spPr>
          <a:xfrm>
            <a:off x="0" y="1797482"/>
            <a:ext cx="12192000" cy="400110"/>
          </a:xfrm>
          <a:prstGeom prst="rect">
            <a:avLst/>
          </a:prstGeom>
          <a:solidFill>
            <a:schemeClr val="accent5">
              <a:lumMod val="40000"/>
              <a:lumOff val="60000"/>
            </a:schemeClr>
          </a:solidFill>
        </p:spPr>
        <p:txBody>
          <a:bodyPr wrap="square" rtlCol="0">
            <a:spAutoFit/>
          </a:bodyPr>
          <a:lstStyle/>
          <a:p>
            <a:pPr algn="ctr"/>
            <a:r>
              <a:rPr lang="en-CA" sz="2000" b="1"/>
              <a:t>Overweight and obesity affects children of all ages</a:t>
            </a:r>
            <a:r>
              <a:rPr lang="en-CA" sz="2000" b="1" baseline="30000"/>
              <a:t>1–3</a:t>
            </a:r>
          </a:p>
        </p:txBody>
      </p:sp>
      <p:sp>
        <p:nvSpPr>
          <p:cNvPr id="37" name="Isosceles Triangle 36">
            <a:extLst>
              <a:ext uri="{FF2B5EF4-FFF2-40B4-BE49-F238E27FC236}">
                <a16:creationId xmlns:a16="http://schemas.microsoft.com/office/drawing/2014/main" id="{627D7B75-B5B0-57F9-1400-2551B23B1813}"/>
              </a:ext>
            </a:extLst>
          </p:cNvPr>
          <p:cNvSpPr/>
          <p:nvPr/>
        </p:nvSpPr>
        <p:spPr>
          <a:xfrm rot="5400000">
            <a:off x="4205820" y="3163720"/>
            <a:ext cx="1138011" cy="495558"/>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is For Office"/>
              <a:ea typeface="+mn-ea"/>
              <a:cs typeface="+mn-cs"/>
            </a:endParaRPr>
          </a:p>
        </p:txBody>
      </p:sp>
      <p:sp>
        <p:nvSpPr>
          <p:cNvPr id="38" name="Rectangle 37">
            <a:extLst>
              <a:ext uri="{FF2B5EF4-FFF2-40B4-BE49-F238E27FC236}">
                <a16:creationId xmlns:a16="http://schemas.microsoft.com/office/drawing/2014/main" id="{C983A6E6-0691-71A5-9068-4A1725DDC101}"/>
              </a:ext>
            </a:extLst>
          </p:cNvPr>
          <p:cNvSpPr/>
          <p:nvPr/>
        </p:nvSpPr>
        <p:spPr>
          <a:xfrm>
            <a:off x="2341320" y="2840929"/>
            <a:ext cx="2201151" cy="113957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ea typeface="+mn-ea"/>
                <a:cs typeface="+mn-cs"/>
              </a:rPr>
              <a:t>Prevalence* </a:t>
            </a:r>
            <a:r>
              <a:rPr kumimoji="0" lang="en-US" sz="1600" i="0" u="none" strike="noStrike" kern="1200" cap="none" spc="0" normalizeH="0" baseline="0" noProof="0">
                <a:ln>
                  <a:noFill/>
                </a:ln>
                <a:solidFill>
                  <a:srgbClr val="FFFFFF"/>
                </a:solidFill>
                <a:effectLst/>
                <a:uLnTx/>
                <a:uFillTx/>
                <a:ea typeface="+mn-ea"/>
                <a:cs typeface="+mn-cs"/>
              </a:rPr>
              <a:t>of overweight and obesity in U.S. pediatric population</a:t>
            </a:r>
          </a:p>
        </p:txBody>
      </p:sp>
      <p:sp>
        <p:nvSpPr>
          <p:cNvPr id="100" name="Rectangle 99">
            <a:extLst>
              <a:ext uri="{FF2B5EF4-FFF2-40B4-BE49-F238E27FC236}">
                <a16:creationId xmlns:a16="http://schemas.microsoft.com/office/drawing/2014/main" id="{46BBF8A1-AD98-E284-DEC1-BC8973394378}"/>
              </a:ext>
            </a:extLst>
          </p:cNvPr>
          <p:cNvSpPr/>
          <p:nvPr/>
        </p:nvSpPr>
        <p:spPr>
          <a:xfrm>
            <a:off x="5341544" y="2828352"/>
            <a:ext cx="2198560" cy="11974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tx1"/>
                </a:solidFill>
                <a:effectLst/>
                <a:uLnTx/>
                <a:uFillTx/>
                <a:ea typeface="+mn-ea"/>
                <a:cs typeface="+mn-cs"/>
              </a:rPr>
              <a:t>Has increased by 9.7% and 7.45%, respectively, </a:t>
            </a:r>
            <a:br>
              <a:rPr kumimoji="0" lang="en-US" sz="1600" b="1" i="0" u="none" strike="noStrike" kern="1200" cap="none" spc="0" normalizeH="0" baseline="0" noProof="0">
                <a:ln>
                  <a:noFill/>
                </a:ln>
                <a:solidFill>
                  <a:schemeClr val="tx1"/>
                </a:solidFill>
                <a:effectLst/>
                <a:uLnTx/>
                <a:uFillTx/>
                <a:ea typeface="+mn-ea"/>
                <a:cs typeface="+mn-cs"/>
              </a:rPr>
            </a:br>
            <a:r>
              <a:rPr kumimoji="0" lang="en-US" sz="1600" b="1" i="0" u="none" strike="noStrike" kern="1200" cap="none" spc="0" normalizeH="0" baseline="0" noProof="0">
                <a:ln>
                  <a:noFill/>
                </a:ln>
                <a:solidFill>
                  <a:schemeClr val="tx1"/>
                </a:solidFill>
                <a:effectLst/>
                <a:uLnTx/>
                <a:uFillTx/>
                <a:ea typeface="+mn-ea"/>
                <a:cs typeface="+mn-cs"/>
              </a:rPr>
              <a:t>with age over the last two decades</a:t>
            </a:r>
            <a:r>
              <a:rPr kumimoji="0" lang="en-US" sz="1600" b="1" i="0" u="none" strike="noStrike" kern="1200" cap="none" spc="0" normalizeH="0" baseline="30000" noProof="0">
                <a:ln>
                  <a:noFill/>
                </a:ln>
                <a:solidFill>
                  <a:schemeClr val="tx1"/>
                </a:solidFill>
                <a:effectLst/>
                <a:uLnTx/>
                <a:uFillTx/>
                <a:ea typeface="+mn-ea"/>
                <a:cs typeface="+mn-cs"/>
              </a:rPr>
              <a:t>1</a:t>
            </a:r>
          </a:p>
        </p:txBody>
      </p:sp>
      <p:sp>
        <p:nvSpPr>
          <p:cNvPr id="99" name="Freeform 20">
            <a:extLst>
              <a:ext uri="{FF2B5EF4-FFF2-40B4-BE49-F238E27FC236}">
                <a16:creationId xmlns:a16="http://schemas.microsoft.com/office/drawing/2014/main" id="{AB740530-2785-2500-E38D-285E8DE0372A}"/>
              </a:ext>
            </a:extLst>
          </p:cNvPr>
          <p:cNvSpPr>
            <a:spLocks/>
          </p:cNvSpPr>
          <p:nvPr/>
        </p:nvSpPr>
        <p:spPr bwMode="auto">
          <a:xfrm flipV="1">
            <a:off x="5105366" y="3167266"/>
            <a:ext cx="349114" cy="495560"/>
          </a:xfrm>
          <a:custGeom>
            <a:avLst/>
            <a:gdLst>
              <a:gd name="T0" fmla="*/ 331 w 772"/>
              <a:gd name="T1" fmla="*/ 576 h 773"/>
              <a:gd name="T2" fmla="*/ 331 w 772"/>
              <a:gd name="T3" fmla="*/ 211 h 773"/>
              <a:gd name="T4" fmla="*/ 331 w 772"/>
              <a:gd name="T5" fmla="*/ 58 h 773"/>
              <a:gd name="T6" fmla="*/ 384 w 772"/>
              <a:gd name="T7" fmla="*/ 1 h 773"/>
              <a:gd name="T8" fmla="*/ 440 w 772"/>
              <a:gd name="T9" fmla="*/ 54 h 773"/>
              <a:gd name="T10" fmla="*/ 440 w 772"/>
              <a:gd name="T11" fmla="*/ 68 h 773"/>
              <a:gd name="T12" fmla="*/ 441 w 772"/>
              <a:gd name="T13" fmla="*/ 558 h 773"/>
              <a:gd name="T14" fmla="*/ 441 w 772"/>
              <a:gd name="T15" fmla="*/ 573 h 773"/>
              <a:gd name="T16" fmla="*/ 447 w 772"/>
              <a:gd name="T17" fmla="*/ 578 h 773"/>
              <a:gd name="T18" fmla="*/ 454 w 772"/>
              <a:gd name="T19" fmla="*/ 564 h 773"/>
              <a:gd name="T20" fmla="*/ 672 w 772"/>
              <a:gd name="T21" fmla="*/ 345 h 773"/>
              <a:gd name="T22" fmla="*/ 764 w 772"/>
              <a:gd name="T23" fmla="*/ 364 h 773"/>
              <a:gd name="T24" fmla="*/ 748 w 772"/>
              <a:gd name="T25" fmla="*/ 425 h 773"/>
              <a:gd name="T26" fmla="*/ 592 w 772"/>
              <a:gd name="T27" fmla="*/ 581 h 773"/>
              <a:gd name="T28" fmla="*/ 433 w 772"/>
              <a:gd name="T29" fmla="*/ 740 h 773"/>
              <a:gd name="T30" fmla="*/ 338 w 772"/>
              <a:gd name="T31" fmla="*/ 740 h 773"/>
              <a:gd name="T32" fmla="*/ 227 w 772"/>
              <a:gd name="T33" fmla="*/ 629 h 773"/>
              <a:gd name="T34" fmla="*/ 109 w 772"/>
              <a:gd name="T35" fmla="*/ 508 h 773"/>
              <a:gd name="T36" fmla="*/ 21 w 772"/>
              <a:gd name="T37" fmla="*/ 423 h 773"/>
              <a:gd name="T38" fmla="*/ 16 w 772"/>
              <a:gd name="T39" fmla="*/ 348 h 773"/>
              <a:gd name="T40" fmla="*/ 99 w 772"/>
              <a:gd name="T41" fmla="*/ 347 h 773"/>
              <a:gd name="T42" fmla="*/ 148 w 772"/>
              <a:gd name="T43" fmla="*/ 395 h 773"/>
              <a:gd name="T44" fmla="*/ 242 w 772"/>
              <a:gd name="T45" fmla="*/ 488 h 773"/>
              <a:gd name="T46" fmla="*/ 319 w 772"/>
              <a:gd name="T47" fmla="*/ 565 h 773"/>
              <a:gd name="T48" fmla="*/ 331 w 772"/>
              <a:gd name="T49" fmla="*/ 576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2" h="773">
                <a:moveTo>
                  <a:pt x="331" y="576"/>
                </a:moveTo>
                <a:cubicBezTo>
                  <a:pt x="331" y="452"/>
                  <a:pt x="331" y="331"/>
                  <a:pt x="331" y="211"/>
                </a:cubicBezTo>
                <a:cubicBezTo>
                  <a:pt x="331" y="160"/>
                  <a:pt x="331" y="109"/>
                  <a:pt x="331" y="58"/>
                </a:cubicBezTo>
                <a:cubicBezTo>
                  <a:pt x="331" y="25"/>
                  <a:pt x="353" y="2"/>
                  <a:pt x="384" y="1"/>
                </a:cubicBezTo>
                <a:cubicBezTo>
                  <a:pt x="415" y="0"/>
                  <a:pt x="438" y="22"/>
                  <a:pt x="440" y="54"/>
                </a:cubicBezTo>
                <a:cubicBezTo>
                  <a:pt x="441" y="59"/>
                  <a:pt x="440" y="63"/>
                  <a:pt x="440" y="68"/>
                </a:cubicBezTo>
                <a:cubicBezTo>
                  <a:pt x="440" y="231"/>
                  <a:pt x="440" y="395"/>
                  <a:pt x="441" y="558"/>
                </a:cubicBezTo>
                <a:cubicBezTo>
                  <a:pt x="441" y="563"/>
                  <a:pt x="441" y="568"/>
                  <a:pt x="441" y="573"/>
                </a:cubicBezTo>
                <a:cubicBezTo>
                  <a:pt x="443" y="575"/>
                  <a:pt x="445" y="576"/>
                  <a:pt x="447" y="578"/>
                </a:cubicBezTo>
                <a:cubicBezTo>
                  <a:pt x="449" y="573"/>
                  <a:pt x="451" y="567"/>
                  <a:pt x="454" y="564"/>
                </a:cubicBezTo>
                <a:cubicBezTo>
                  <a:pt x="527" y="491"/>
                  <a:pt x="599" y="418"/>
                  <a:pt x="672" y="345"/>
                </a:cubicBezTo>
                <a:cubicBezTo>
                  <a:pt x="703" y="315"/>
                  <a:pt x="751" y="325"/>
                  <a:pt x="764" y="364"/>
                </a:cubicBezTo>
                <a:cubicBezTo>
                  <a:pt x="772" y="388"/>
                  <a:pt x="765" y="408"/>
                  <a:pt x="748" y="425"/>
                </a:cubicBezTo>
                <a:cubicBezTo>
                  <a:pt x="696" y="477"/>
                  <a:pt x="644" y="529"/>
                  <a:pt x="592" y="581"/>
                </a:cubicBezTo>
                <a:cubicBezTo>
                  <a:pt x="539" y="634"/>
                  <a:pt x="486" y="687"/>
                  <a:pt x="433" y="740"/>
                </a:cubicBezTo>
                <a:cubicBezTo>
                  <a:pt x="400" y="773"/>
                  <a:pt x="371" y="773"/>
                  <a:pt x="338" y="740"/>
                </a:cubicBezTo>
                <a:cubicBezTo>
                  <a:pt x="301" y="703"/>
                  <a:pt x="264" y="666"/>
                  <a:pt x="227" y="629"/>
                </a:cubicBezTo>
                <a:cubicBezTo>
                  <a:pt x="187" y="589"/>
                  <a:pt x="149" y="548"/>
                  <a:pt x="109" y="508"/>
                </a:cubicBezTo>
                <a:cubicBezTo>
                  <a:pt x="80" y="479"/>
                  <a:pt x="50" y="451"/>
                  <a:pt x="21" y="423"/>
                </a:cubicBezTo>
                <a:cubicBezTo>
                  <a:pt x="0" y="403"/>
                  <a:pt x="2" y="366"/>
                  <a:pt x="16" y="348"/>
                </a:cubicBezTo>
                <a:cubicBezTo>
                  <a:pt x="36" y="321"/>
                  <a:pt x="76" y="322"/>
                  <a:pt x="99" y="347"/>
                </a:cubicBezTo>
                <a:cubicBezTo>
                  <a:pt x="114" y="364"/>
                  <a:pt x="132" y="379"/>
                  <a:pt x="148" y="395"/>
                </a:cubicBezTo>
                <a:cubicBezTo>
                  <a:pt x="180" y="426"/>
                  <a:pt x="211" y="457"/>
                  <a:pt x="242" y="488"/>
                </a:cubicBezTo>
                <a:cubicBezTo>
                  <a:pt x="267" y="514"/>
                  <a:pt x="293" y="539"/>
                  <a:pt x="319" y="565"/>
                </a:cubicBezTo>
                <a:cubicBezTo>
                  <a:pt x="322" y="568"/>
                  <a:pt x="325" y="571"/>
                  <a:pt x="331" y="57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Graphic 4" descr="Children with solid fill">
            <a:extLst>
              <a:ext uri="{FF2B5EF4-FFF2-40B4-BE49-F238E27FC236}">
                <a16:creationId xmlns:a16="http://schemas.microsoft.com/office/drawing/2014/main" id="{CC4AE0B0-9CFA-4604-BCA3-6750FC287CD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10169" y="2519196"/>
            <a:ext cx="2007704" cy="2007704"/>
          </a:xfrm>
          <a:prstGeom prst="rect">
            <a:avLst/>
          </a:prstGeom>
        </p:spPr>
      </p:pic>
      <p:sp>
        <p:nvSpPr>
          <p:cNvPr id="6" name="Rectangle 5">
            <a:extLst>
              <a:ext uri="{FF2B5EF4-FFF2-40B4-BE49-F238E27FC236}">
                <a16:creationId xmlns:a16="http://schemas.microsoft.com/office/drawing/2014/main" id="{F783E164-C26B-BD9B-A639-5F76DB062EB1}"/>
              </a:ext>
            </a:extLst>
          </p:cNvPr>
          <p:cNvSpPr/>
          <p:nvPr/>
        </p:nvSpPr>
        <p:spPr>
          <a:xfrm>
            <a:off x="0" y="4800490"/>
            <a:ext cx="12192000" cy="634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The overall prevalence of obesity in the U.S. is </a:t>
            </a:r>
            <a:r>
              <a:rPr lang="en-US" sz="2400" b="1"/>
              <a:t>19.7%</a:t>
            </a:r>
            <a:r>
              <a:rPr lang="en-US" sz="2400" b="1" baseline="30000"/>
              <a:t>2–4</a:t>
            </a:r>
            <a:r>
              <a:rPr lang="en-US"/>
              <a:t> and affects about </a:t>
            </a:r>
            <a:br>
              <a:rPr lang="en-US"/>
            </a:br>
            <a:r>
              <a:rPr lang="en-US" sz="2000" b="1"/>
              <a:t>14.7 million children and adolescents</a:t>
            </a:r>
            <a:r>
              <a:rPr lang="en-US" sz="2000" b="1" baseline="30000"/>
              <a:t>2</a:t>
            </a:r>
            <a:endParaRPr lang="en-US" b="1" baseline="30000"/>
          </a:p>
        </p:txBody>
      </p:sp>
    </p:spTree>
    <p:extLst>
      <p:ext uri="{BB962C8B-B14F-4D97-AF65-F5344CB8AC3E}">
        <p14:creationId xmlns:p14="http://schemas.microsoft.com/office/powerpoint/2010/main" val="4198030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28023-B2A7-365F-00DA-16DB90D210F4}"/>
              </a:ext>
            </a:extLst>
          </p:cNvPr>
          <p:cNvSpPr>
            <a:spLocks noGrp="1"/>
          </p:cNvSpPr>
          <p:nvPr>
            <p:ph type="title"/>
          </p:nvPr>
        </p:nvSpPr>
        <p:spPr/>
        <p:txBody>
          <a:bodyPr/>
          <a:lstStyle/>
          <a:p>
            <a:r>
              <a:rPr lang="en-US"/>
              <a:t>Obesity prevalence rates in U.S. by state in 2019</a:t>
            </a:r>
            <a:r>
              <a:rPr lang="en-US">
                <a:latin typeface="Calibri" panose="020F0502020204030204" pitchFamily="34" charset="0"/>
                <a:cs typeface="Calibri" panose="020F0502020204030204" pitchFamily="34" charset="0"/>
              </a:rPr>
              <a:t>–</a:t>
            </a:r>
            <a:r>
              <a:rPr lang="en-US"/>
              <a:t>2020</a:t>
            </a:r>
            <a:r>
              <a:rPr lang="en-US" baseline="30000"/>
              <a:t>1</a:t>
            </a:r>
            <a:endParaRPr lang="en-CA" baseline="30000"/>
          </a:p>
        </p:txBody>
      </p:sp>
      <p:sp>
        <p:nvSpPr>
          <p:cNvPr id="3" name="Text Placeholder 2">
            <a:extLst>
              <a:ext uri="{FF2B5EF4-FFF2-40B4-BE49-F238E27FC236}">
                <a16:creationId xmlns:a16="http://schemas.microsoft.com/office/drawing/2014/main" id="{52587A74-3A44-8CBF-1EDD-D59E0B54B2F5}"/>
              </a:ext>
            </a:extLst>
          </p:cNvPr>
          <p:cNvSpPr>
            <a:spLocks noGrp="1"/>
          </p:cNvSpPr>
          <p:nvPr>
            <p:ph type="body" sz="quarter" idx="13"/>
          </p:nvPr>
        </p:nvSpPr>
        <p:spPr/>
        <p:txBody>
          <a:bodyPr/>
          <a:lstStyle/>
          <a:p>
            <a:r>
              <a:rPr lang="en-US" sz="1000" i="0"/>
              <a:t>U.S., United States.</a:t>
            </a:r>
            <a:br>
              <a:rPr lang="en-US" sz="1000" i="0"/>
            </a:br>
            <a:r>
              <a:rPr lang="en-US" sz="1000" i="0"/>
              <a:t>1. The State of Obesity. Available at: </a:t>
            </a:r>
            <a:r>
              <a:rPr lang="en-US" sz="1000" i="0">
                <a:hlinkClick r:id="rId2">
                  <a:extLst>
                    <a:ext uri="{A12FA001-AC4F-418D-AE19-62706E023703}">
                      <ahyp:hlinkClr xmlns:ahyp="http://schemas.microsoft.com/office/drawing/2018/hyperlinkcolor" val="tx"/>
                    </a:ext>
                  </a:extLst>
                </a:hlinkClick>
              </a:rPr>
              <a:t>https://stateofobesity.org/children1017</a:t>
            </a:r>
            <a:r>
              <a:rPr lang="en-US" sz="1000" i="0"/>
              <a:t>. Accessed May 2023; 2. </a:t>
            </a:r>
            <a:r>
              <a:rPr lang="en-CA" sz="1000" i="0" err="1"/>
              <a:t>Hampl</a:t>
            </a:r>
            <a:r>
              <a:rPr lang="en-CA" sz="1000" i="0"/>
              <a:t> SE et al. Pediatrics. 2023;151:e2022060640.</a:t>
            </a:r>
            <a:endParaRPr lang="en-US" sz="1000" i="0"/>
          </a:p>
        </p:txBody>
      </p:sp>
      <p:grpSp>
        <p:nvGrpSpPr>
          <p:cNvPr id="4" name="Group 4">
            <a:extLst>
              <a:ext uri="{FF2B5EF4-FFF2-40B4-BE49-F238E27FC236}">
                <a16:creationId xmlns:a16="http://schemas.microsoft.com/office/drawing/2014/main" id="{2A75019A-FB76-3846-C8FA-DA57EDAB42E8}"/>
              </a:ext>
            </a:extLst>
          </p:cNvPr>
          <p:cNvGrpSpPr>
            <a:grpSpLocks noChangeAspect="1"/>
          </p:cNvGrpSpPr>
          <p:nvPr/>
        </p:nvGrpSpPr>
        <p:grpSpPr bwMode="auto">
          <a:xfrm>
            <a:off x="4017183" y="1698997"/>
            <a:ext cx="7535828" cy="4676089"/>
            <a:chOff x="455" y="0"/>
            <a:chExt cx="4854" cy="3238"/>
          </a:xfrm>
        </p:grpSpPr>
        <p:sp>
          <p:nvSpPr>
            <p:cNvPr id="5" name="Freeform 5">
              <a:extLst>
                <a:ext uri="{FF2B5EF4-FFF2-40B4-BE49-F238E27FC236}">
                  <a16:creationId xmlns:a16="http://schemas.microsoft.com/office/drawing/2014/main" id="{076FF525-D9CD-148B-3E18-9A863D5D565A}"/>
                </a:ext>
              </a:extLst>
            </p:cNvPr>
            <p:cNvSpPr>
              <a:spLocks/>
            </p:cNvSpPr>
            <p:nvPr/>
          </p:nvSpPr>
          <p:spPr bwMode="auto">
            <a:xfrm>
              <a:off x="1817" y="549"/>
              <a:ext cx="594" cy="461"/>
            </a:xfrm>
            <a:custGeom>
              <a:avLst/>
              <a:gdLst>
                <a:gd name="T0" fmla="*/ 586 w 594"/>
                <a:gd name="T1" fmla="*/ 287 h 461"/>
                <a:gd name="T2" fmla="*/ 584 w 594"/>
                <a:gd name="T3" fmla="*/ 340 h 461"/>
                <a:gd name="T4" fmla="*/ 584 w 594"/>
                <a:gd name="T5" fmla="*/ 394 h 461"/>
                <a:gd name="T6" fmla="*/ 582 w 594"/>
                <a:gd name="T7" fmla="*/ 447 h 461"/>
                <a:gd name="T8" fmla="*/ 543 w 594"/>
                <a:gd name="T9" fmla="*/ 459 h 461"/>
                <a:gd name="T10" fmla="*/ 489 w 594"/>
                <a:gd name="T11" fmla="*/ 457 h 461"/>
                <a:gd name="T12" fmla="*/ 438 w 594"/>
                <a:gd name="T13" fmla="*/ 453 h 461"/>
                <a:gd name="T14" fmla="*/ 385 w 594"/>
                <a:gd name="T15" fmla="*/ 451 h 461"/>
                <a:gd name="T16" fmla="*/ 334 w 594"/>
                <a:gd name="T17" fmla="*/ 449 h 461"/>
                <a:gd name="T18" fmla="*/ 283 w 594"/>
                <a:gd name="T19" fmla="*/ 445 h 461"/>
                <a:gd name="T20" fmla="*/ 229 w 594"/>
                <a:gd name="T21" fmla="*/ 441 h 461"/>
                <a:gd name="T22" fmla="*/ 178 w 594"/>
                <a:gd name="T23" fmla="*/ 437 h 461"/>
                <a:gd name="T24" fmla="*/ 135 w 594"/>
                <a:gd name="T25" fmla="*/ 433 h 461"/>
                <a:gd name="T26" fmla="*/ 92 w 594"/>
                <a:gd name="T27" fmla="*/ 429 h 461"/>
                <a:gd name="T28" fmla="*/ 51 w 594"/>
                <a:gd name="T29" fmla="*/ 427 h 461"/>
                <a:gd name="T30" fmla="*/ 10 w 594"/>
                <a:gd name="T31" fmla="*/ 422 h 461"/>
                <a:gd name="T32" fmla="*/ 0 w 594"/>
                <a:gd name="T33" fmla="*/ 420 h 461"/>
                <a:gd name="T34" fmla="*/ 0 w 594"/>
                <a:gd name="T35" fmla="*/ 420 h 461"/>
                <a:gd name="T36" fmla="*/ 2 w 594"/>
                <a:gd name="T37" fmla="*/ 394 h 461"/>
                <a:gd name="T38" fmla="*/ 6 w 594"/>
                <a:gd name="T39" fmla="*/ 367 h 461"/>
                <a:gd name="T40" fmla="*/ 8 w 594"/>
                <a:gd name="T41" fmla="*/ 340 h 461"/>
                <a:gd name="T42" fmla="*/ 10 w 594"/>
                <a:gd name="T43" fmla="*/ 316 h 461"/>
                <a:gd name="T44" fmla="*/ 16 w 594"/>
                <a:gd name="T45" fmla="*/ 248 h 461"/>
                <a:gd name="T46" fmla="*/ 23 w 594"/>
                <a:gd name="T47" fmla="*/ 183 h 461"/>
                <a:gd name="T48" fmla="*/ 31 w 594"/>
                <a:gd name="T49" fmla="*/ 117 h 461"/>
                <a:gd name="T50" fmla="*/ 37 w 594"/>
                <a:gd name="T51" fmla="*/ 54 h 461"/>
                <a:gd name="T52" fmla="*/ 37 w 594"/>
                <a:gd name="T53" fmla="*/ 39 h 461"/>
                <a:gd name="T54" fmla="*/ 39 w 594"/>
                <a:gd name="T55" fmla="*/ 27 h 461"/>
                <a:gd name="T56" fmla="*/ 41 w 594"/>
                <a:gd name="T57" fmla="*/ 15 h 461"/>
                <a:gd name="T58" fmla="*/ 41 w 594"/>
                <a:gd name="T59" fmla="*/ 2 h 461"/>
                <a:gd name="T60" fmla="*/ 63 w 594"/>
                <a:gd name="T61" fmla="*/ 2 h 461"/>
                <a:gd name="T62" fmla="*/ 96 w 594"/>
                <a:gd name="T63" fmla="*/ 6 h 461"/>
                <a:gd name="T64" fmla="*/ 131 w 594"/>
                <a:gd name="T65" fmla="*/ 8 h 461"/>
                <a:gd name="T66" fmla="*/ 166 w 594"/>
                <a:gd name="T67" fmla="*/ 13 h 461"/>
                <a:gd name="T68" fmla="*/ 201 w 594"/>
                <a:gd name="T69" fmla="*/ 15 h 461"/>
                <a:gd name="T70" fmla="*/ 233 w 594"/>
                <a:gd name="T71" fmla="*/ 17 h 461"/>
                <a:gd name="T72" fmla="*/ 268 w 594"/>
                <a:gd name="T73" fmla="*/ 21 h 461"/>
                <a:gd name="T74" fmla="*/ 303 w 594"/>
                <a:gd name="T75" fmla="*/ 23 h 461"/>
                <a:gd name="T76" fmla="*/ 338 w 594"/>
                <a:gd name="T77" fmla="*/ 25 h 461"/>
                <a:gd name="T78" fmla="*/ 371 w 594"/>
                <a:gd name="T79" fmla="*/ 27 h 461"/>
                <a:gd name="T80" fmla="*/ 406 w 594"/>
                <a:gd name="T81" fmla="*/ 29 h 461"/>
                <a:gd name="T82" fmla="*/ 440 w 594"/>
                <a:gd name="T83" fmla="*/ 31 h 461"/>
                <a:gd name="T84" fmla="*/ 475 w 594"/>
                <a:gd name="T85" fmla="*/ 33 h 461"/>
                <a:gd name="T86" fmla="*/ 510 w 594"/>
                <a:gd name="T87" fmla="*/ 35 h 461"/>
                <a:gd name="T88" fmla="*/ 543 w 594"/>
                <a:gd name="T89" fmla="*/ 35 h 461"/>
                <a:gd name="T90" fmla="*/ 578 w 594"/>
                <a:gd name="T91" fmla="*/ 37 h 461"/>
                <a:gd name="T92" fmla="*/ 594 w 594"/>
                <a:gd name="T93" fmla="*/ 64 h 461"/>
                <a:gd name="T94" fmla="*/ 592 w 594"/>
                <a:gd name="T95" fmla="*/ 117 h 461"/>
                <a:gd name="T96" fmla="*/ 590 w 594"/>
                <a:gd name="T97" fmla="*/ 168 h 461"/>
                <a:gd name="T98" fmla="*/ 588 w 594"/>
                <a:gd name="T99" fmla="*/ 22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4" h="461">
                  <a:moveTo>
                    <a:pt x="588" y="248"/>
                  </a:moveTo>
                  <a:lnTo>
                    <a:pt x="588" y="261"/>
                  </a:lnTo>
                  <a:lnTo>
                    <a:pt x="588" y="275"/>
                  </a:lnTo>
                  <a:lnTo>
                    <a:pt x="586" y="287"/>
                  </a:lnTo>
                  <a:lnTo>
                    <a:pt x="586" y="302"/>
                  </a:lnTo>
                  <a:lnTo>
                    <a:pt x="586" y="314"/>
                  </a:lnTo>
                  <a:lnTo>
                    <a:pt x="586" y="328"/>
                  </a:lnTo>
                  <a:lnTo>
                    <a:pt x="584" y="340"/>
                  </a:lnTo>
                  <a:lnTo>
                    <a:pt x="584" y="355"/>
                  </a:lnTo>
                  <a:lnTo>
                    <a:pt x="584" y="367"/>
                  </a:lnTo>
                  <a:lnTo>
                    <a:pt x="584" y="381"/>
                  </a:lnTo>
                  <a:lnTo>
                    <a:pt x="584" y="394"/>
                  </a:lnTo>
                  <a:lnTo>
                    <a:pt x="582" y="408"/>
                  </a:lnTo>
                  <a:lnTo>
                    <a:pt x="582" y="420"/>
                  </a:lnTo>
                  <a:lnTo>
                    <a:pt x="582" y="435"/>
                  </a:lnTo>
                  <a:lnTo>
                    <a:pt x="582" y="447"/>
                  </a:lnTo>
                  <a:lnTo>
                    <a:pt x="582" y="461"/>
                  </a:lnTo>
                  <a:lnTo>
                    <a:pt x="567" y="459"/>
                  </a:lnTo>
                  <a:lnTo>
                    <a:pt x="555" y="459"/>
                  </a:lnTo>
                  <a:lnTo>
                    <a:pt x="543" y="459"/>
                  </a:lnTo>
                  <a:lnTo>
                    <a:pt x="528" y="459"/>
                  </a:lnTo>
                  <a:lnTo>
                    <a:pt x="516" y="457"/>
                  </a:lnTo>
                  <a:lnTo>
                    <a:pt x="502" y="457"/>
                  </a:lnTo>
                  <a:lnTo>
                    <a:pt x="489" y="457"/>
                  </a:lnTo>
                  <a:lnTo>
                    <a:pt x="477" y="455"/>
                  </a:lnTo>
                  <a:lnTo>
                    <a:pt x="463" y="455"/>
                  </a:lnTo>
                  <a:lnTo>
                    <a:pt x="451" y="455"/>
                  </a:lnTo>
                  <a:lnTo>
                    <a:pt x="438" y="453"/>
                  </a:lnTo>
                  <a:lnTo>
                    <a:pt x="424" y="453"/>
                  </a:lnTo>
                  <a:lnTo>
                    <a:pt x="412" y="453"/>
                  </a:lnTo>
                  <a:lnTo>
                    <a:pt x="399" y="451"/>
                  </a:lnTo>
                  <a:lnTo>
                    <a:pt x="385" y="451"/>
                  </a:lnTo>
                  <a:lnTo>
                    <a:pt x="373" y="451"/>
                  </a:lnTo>
                  <a:lnTo>
                    <a:pt x="360" y="449"/>
                  </a:lnTo>
                  <a:lnTo>
                    <a:pt x="346" y="449"/>
                  </a:lnTo>
                  <a:lnTo>
                    <a:pt x="334" y="449"/>
                  </a:lnTo>
                  <a:lnTo>
                    <a:pt x="322" y="447"/>
                  </a:lnTo>
                  <a:lnTo>
                    <a:pt x="307" y="447"/>
                  </a:lnTo>
                  <a:lnTo>
                    <a:pt x="295" y="445"/>
                  </a:lnTo>
                  <a:lnTo>
                    <a:pt x="283" y="445"/>
                  </a:lnTo>
                  <a:lnTo>
                    <a:pt x="268" y="443"/>
                  </a:lnTo>
                  <a:lnTo>
                    <a:pt x="256" y="443"/>
                  </a:lnTo>
                  <a:lnTo>
                    <a:pt x="244" y="441"/>
                  </a:lnTo>
                  <a:lnTo>
                    <a:pt x="229" y="441"/>
                  </a:lnTo>
                  <a:lnTo>
                    <a:pt x="217" y="441"/>
                  </a:lnTo>
                  <a:lnTo>
                    <a:pt x="205" y="439"/>
                  </a:lnTo>
                  <a:lnTo>
                    <a:pt x="190" y="439"/>
                  </a:lnTo>
                  <a:lnTo>
                    <a:pt x="178" y="437"/>
                  </a:lnTo>
                  <a:lnTo>
                    <a:pt x="166" y="437"/>
                  </a:lnTo>
                  <a:lnTo>
                    <a:pt x="156" y="435"/>
                  </a:lnTo>
                  <a:lnTo>
                    <a:pt x="145" y="435"/>
                  </a:lnTo>
                  <a:lnTo>
                    <a:pt x="135" y="433"/>
                  </a:lnTo>
                  <a:lnTo>
                    <a:pt x="123" y="433"/>
                  </a:lnTo>
                  <a:lnTo>
                    <a:pt x="113" y="431"/>
                  </a:lnTo>
                  <a:lnTo>
                    <a:pt x="102" y="431"/>
                  </a:lnTo>
                  <a:lnTo>
                    <a:pt x="92" y="429"/>
                  </a:lnTo>
                  <a:lnTo>
                    <a:pt x="82" y="429"/>
                  </a:lnTo>
                  <a:lnTo>
                    <a:pt x="72" y="429"/>
                  </a:lnTo>
                  <a:lnTo>
                    <a:pt x="61" y="427"/>
                  </a:lnTo>
                  <a:lnTo>
                    <a:pt x="51" y="427"/>
                  </a:lnTo>
                  <a:lnTo>
                    <a:pt x="41" y="424"/>
                  </a:lnTo>
                  <a:lnTo>
                    <a:pt x="31" y="424"/>
                  </a:lnTo>
                  <a:lnTo>
                    <a:pt x="20" y="422"/>
                  </a:lnTo>
                  <a:lnTo>
                    <a:pt x="10" y="422"/>
                  </a:lnTo>
                  <a:lnTo>
                    <a:pt x="0" y="420"/>
                  </a:lnTo>
                  <a:lnTo>
                    <a:pt x="0" y="420"/>
                  </a:lnTo>
                  <a:lnTo>
                    <a:pt x="0" y="420"/>
                  </a:lnTo>
                  <a:lnTo>
                    <a:pt x="0" y="420"/>
                  </a:lnTo>
                  <a:lnTo>
                    <a:pt x="0" y="420"/>
                  </a:lnTo>
                  <a:lnTo>
                    <a:pt x="0" y="420"/>
                  </a:lnTo>
                  <a:lnTo>
                    <a:pt x="0" y="420"/>
                  </a:lnTo>
                  <a:lnTo>
                    <a:pt x="0" y="420"/>
                  </a:lnTo>
                  <a:lnTo>
                    <a:pt x="0" y="414"/>
                  </a:lnTo>
                  <a:lnTo>
                    <a:pt x="2" y="408"/>
                  </a:lnTo>
                  <a:lnTo>
                    <a:pt x="2" y="400"/>
                  </a:lnTo>
                  <a:lnTo>
                    <a:pt x="2" y="394"/>
                  </a:lnTo>
                  <a:lnTo>
                    <a:pt x="4" y="388"/>
                  </a:lnTo>
                  <a:lnTo>
                    <a:pt x="4" y="381"/>
                  </a:lnTo>
                  <a:lnTo>
                    <a:pt x="4" y="375"/>
                  </a:lnTo>
                  <a:lnTo>
                    <a:pt x="6" y="367"/>
                  </a:lnTo>
                  <a:lnTo>
                    <a:pt x="6" y="361"/>
                  </a:lnTo>
                  <a:lnTo>
                    <a:pt x="6" y="355"/>
                  </a:lnTo>
                  <a:lnTo>
                    <a:pt x="6" y="349"/>
                  </a:lnTo>
                  <a:lnTo>
                    <a:pt x="8" y="340"/>
                  </a:lnTo>
                  <a:lnTo>
                    <a:pt x="8" y="334"/>
                  </a:lnTo>
                  <a:lnTo>
                    <a:pt x="8" y="328"/>
                  </a:lnTo>
                  <a:lnTo>
                    <a:pt x="10" y="322"/>
                  </a:lnTo>
                  <a:lnTo>
                    <a:pt x="10" y="316"/>
                  </a:lnTo>
                  <a:lnTo>
                    <a:pt x="12" y="299"/>
                  </a:lnTo>
                  <a:lnTo>
                    <a:pt x="14" y="283"/>
                  </a:lnTo>
                  <a:lnTo>
                    <a:pt x="16" y="265"/>
                  </a:lnTo>
                  <a:lnTo>
                    <a:pt x="16" y="248"/>
                  </a:lnTo>
                  <a:lnTo>
                    <a:pt x="18" y="232"/>
                  </a:lnTo>
                  <a:lnTo>
                    <a:pt x="20" y="215"/>
                  </a:lnTo>
                  <a:lnTo>
                    <a:pt x="23" y="199"/>
                  </a:lnTo>
                  <a:lnTo>
                    <a:pt x="23" y="183"/>
                  </a:lnTo>
                  <a:lnTo>
                    <a:pt x="25" y="166"/>
                  </a:lnTo>
                  <a:lnTo>
                    <a:pt x="27" y="150"/>
                  </a:lnTo>
                  <a:lnTo>
                    <a:pt x="29" y="133"/>
                  </a:lnTo>
                  <a:lnTo>
                    <a:pt x="31" y="117"/>
                  </a:lnTo>
                  <a:lnTo>
                    <a:pt x="31" y="101"/>
                  </a:lnTo>
                  <a:lnTo>
                    <a:pt x="33" y="86"/>
                  </a:lnTo>
                  <a:lnTo>
                    <a:pt x="35" y="70"/>
                  </a:lnTo>
                  <a:lnTo>
                    <a:pt x="37" y="54"/>
                  </a:lnTo>
                  <a:lnTo>
                    <a:pt x="37" y="49"/>
                  </a:lnTo>
                  <a:lnTo>
                    <a:pt x="37" y="47"/>
                  </a:lnTo>
                  <a:lnTo>
                    <a:pt x="37" y="43"/>
                  </a:lnTo>
                  <a:lnTo>
                    <a:pt x="37" y="39"/>
                  </a:lnTo>
                  <a:lnTo>
                    <a:pt x="39" y="37"/>
                  </a:lnTo>
                  <a:lnTo>
                    <a:pt x="39" y="33"/>
                  </a:lnTo>
                  <a:lnTo>
                    <a:pt x="39" y="31"/>
                  </a:lnTo>
                  <a:lnTo>
                    <a:pt x="39" y="27"/>
                  </a:lnTo>
                  <a:lnTo>
                    <a:pt x="39" y="25"/>
                  </a:lnTo>
                  <a:lnTo>
                    <a:pt x="39" y="21"/>
                  </a:lnTo>
                  <a:lnTo>
                    <a:pt x="41" y="19"/>
                  </a:lnTo>
                  <a:lnTo>
                    <a:pt x="41" y="15"/>
                  </a:lnTo>
                  <a:lnTo>
                    <a:pt x="41" y="13"/>
                  </a:lnTo>
                  <a:lnTo>
                    <a:pt x="41" y="8"/>
                  </a:lnTo>
                  <a:lnTo>
                    <a:pt x="41" y="4"/>
                  </a:lnTo>
                  <a:lnTo>
                    <a:pt x="41" y="2"/>
                  </a:lnTo>
                  <a:lnTo>
                    <a:pt x="41" y="0"/>
                  </a:lnTo>
                  <a:lnTo>
                    <a:pt x="45" y="0"/>
                  </a:lnTo>
                  <a:lnTo>
                    <a:pt x="55" y="2"/>
                  </a:lnTo>
                  <a:lnTo>
                    <a:pt x="63" y="2"/>
                  </a:lnTo>
                  <a:lnTo>
                    <a:pt x="72" y="2"/>
                  </a:lnTo>
                  <a:lnTo>
                    <a:pt x="80" y="4"/>
                  </a:lnTo>
                  <a:lnTo>
                    <a:pt x="88" y="4"/>
                  </a:lnTo>
                  <a:lnTo>
                    <a:pt x="96" y="6"/>
                  </a:lnTo>
                  <a:lnTo>
                    <a:pt x="106" y="6"/>
                  </a:lnTo>
                  <a:lnTo>
                    <a:pt x="115" y="6"/>
                  </a:lnTo>
                  <a:lnTo>
                    <a:pt x="123" y="8"/>
                  </a:lnTo>
                  <a:lnTo>
                    <a:pt x="131" y="8"/>
                  </a:lnTo>
                  <a:lnTo>
                    <a:pt x="139" y="11"/>
                  </a:lnTo>
                  <a:lnTo>
                    <a:pt x="150" y="11"/>
                  </a:lnTo>
                  <a:lnTo>
                    <a:pt x="158" y="11"/>
                  </a:lnTo>
                  <a:lnTo>
                    <a:pt x="166" y="13"/>
                  </a:lnTo>
                  <a:lnTo>
                    <a:pt x="174" y="13"/>
                  </a:lnTo>
                  <a:lnTo>
                    <a:pt x="182" y="13"/>
                  </a:lnTo>
                  <a:lnTo>
                    <a:pt x="190" y="15"/>
                  </a:lnTo>
                  <a:lnTo>
                    <a:pt x="201" y="15"/>
                  </a:lnTo>
                  <a:lnTo>
                    <a:pt x="209" y="15"/>
                  </a:lnTo>
                  <a:lnTo>
                    <a:pt x="217" y="17"/>
                  </a:lnTo>
                  <a:lnTo>
                    <a:pt x="225" y="17"/>
                  </a:lnTo>
                  <a:lnTo>
                    <a:pt x="233" y="17"/>
                  </a:lnTo>
                  <a:lnTo>
                    <a:pt x="244" y="19"/>
                  </a:lnTo>
                  <a:lnTo>
                    <a:pt x="252" y="19"/>
                  </a:lnTo>
                  <a:lnTo>
                    <a:pt x="260" y="19"/>
                  </a:lnTo>
                  <a:lnTo>
                    <a:pt x="268" y="21"/>
                  </a:lnTo>
                  <a:lnTo>
                    <a:pt x="276" y="21"/>
                  </a:lnTo>
                  <a:lnTo>
                    <a:pt x="287" y="21"/>
                  </a:lnTo>
                  <a:lnTo>
                    <a:pt x="295" y="23"/>
                  </a:lnTo>
                  <a:lnTo>
                    <a:pt x="303" y="23"/>
                  </a:lnTo>
                  <a:lnTo>
                    <a:pt x="311" y="23"/>
                  </a:lnTo>
                  <a:lnTo>
                    <a:pt x="319" y="23"/>
                  </a:lnTo>
                  <a:lnTo>
                    <a:pt x="328" y="25"/>
                  </a:lnTo>
                  <a:lnTo>
                    <a:pt x="338" y="25"/>
                  </a:lnTo>
                  <a:lnTo>
                    <a:pt x="346" y="25"/>
                  </a:lnTo>
                  <a:lnTo>
                    <a:pt x="354" y="27"/>
                  </a:lnTo>
                  <a:lnTo>
                    <a:pt x="363" y="27"/>
                  </a:lnTo>
                  <a:lnTo>
                    <a:pt x="371" y="27"/>
                  </a:lnTo>
                  <a:lnTo>
                    <a:pt x="381" y="27"/>
                  </a:lnTo>
                  <a:lnTo>
                    <a:pt x="389" y="29"/>
                  </a:lnTo>
                  <a:lnTo>
                    <a:pt x="397" y="29"/>
                  </a:lnTo>
                  <a:lnTo>
                    <a:pt x="406" y="29"/>
                  </a:lnTo>
                  <a:lnTo>
                    <a:pt x="414" y="29"/>
                  </a:lnTo>
                  <a:lnTo>
                    <a:pt x="424" y="31"/>
                  </a:lnTo>
                  <a:lnTo>
                    <a:pt x="432" y="31"/>
                  </a:lnTo>
                  <a:lnTo>
                    <a:pt x="440" y="31"/>
                  </a:lnTo>
                  <a:lnTo>
                    <a:pt x="449" y="31"/>
                  </a:lnTo>
                  <a:lnTo>
                    <a:pt x="457" y="33"/>
                  </a:lnTo>
                  <a:lnTo>
                    <a:pt x="467" y="33"/>
                  </a:lnTo>
                  <a:lnTo>
                    <a:pt x="475" y="33"/>
                  </a:lnTo>
                  <a:lnTo>
                    <a:pt x="483" y="33"/>
                  </a:lnTo>
                  <a:lnTo>
                    <a:pt x="492" y="33"/>
                  </a:lnTo>
                  <a:lnTo>
                    <a:pt x="500" y="35"/>
                  </a:lnTo>
                  <a:lnTo>
                    <a:pt x="510" y="35"/>
                  </a:lnTo>
                  <a:lnTo>
                    <a:pt x="518" y="35"/>
                  </a:lnTo>
                  <a:lnTo>
                    <a:pt x="526" y="35"/>
                  </a:lnTo>
                  <a:lnTo>
                    <a:pt x="535" y="35"/>
                  </a:lnTo>
                  <a:lnTo>
                    <a:pt x="543" y="35"/>
                  </a:lnTo>
                  <a:lnTo>
                    <a:pt x="551" y="37"/>
                  </a:lnTo>
                  <a:lnTo>
                    <a:pt x="561" y="37"/>
                  </a:lnTo>
                  <a:lnTo>
                    <a:pt x="569" y="37"/>
                  </a:lnTo>
                  <a:lnTo>
                    <a:pt x="578" y="37"/>
                  </a:lnTo>
                  <a:lnTo>
                    <a:pt x="586" y="37"/>
                  </a:lnTo>
                  <a:lnTo>
                    <a:pt x="594" y="37"/>
                  </a:lnTo>
                  <a:lnTo>
                    <a:pt x="594" y="52"/>
                  </a:lnTo>
                  <a:lnTo>
                    <a:pt x="594" y="64"/>
                  </a:lnTo>
                  <a:lnTo>
                    <a:pt x="594" y="78"/>
                  </a:lnTo>
                  <a:lnTo>
                    <a:pt x="594" y="90"/>
                  </a:lnTo>
                  <a:lnTo>
                    <a:pt x="592" y="103"/>
                  </a:lnTo>
                  <a:lnTo>
                    <a:pt x="592" y="117"/>
                  </a:lnTo>
                  <a:lnTo>
                    <a:pt x="592" y="129"/>
                  </a:lnTo>
                  <a:lnTo>
                    <a:pt x="592" y="144"/>
                  </a:lnTo>
                  <a:lnTo>
                    <a:pt x="592" y="156"/>
                  </a:lnTo>
                  <a:lnTo>
                    <a:pt x="590" y="168"/>
                  </a:lnTo>
                  <a:lnTo>
                    <a:pt x="590" y="183"/>
                  </a:lnTo>
                  <a:lnTo>
                    <a:pt x="590" y="195"/>
                  </a:lnTo>
                  <a:lnTo>
                    <a:pt x="590" y="209"/>
                  </a:lnTo>
                  <a:lnTo>
                    <a:pt x="588" y="222"/>
                  </a:lnTo>
                  <a:lnTo>
                    <a:pt x="588" y="236"/>
                  </a:lnTo>
                  <a:lnTo>
                    <a:pt x="588" y="248"/>
                  </a:lnTo>
                  <a:lnTo>
                    <a:pt x="588" y="248"/>
                  </a:lnTo>
                  <a:close/>
                </a:path>
              </a:pathLst>
            </a:custGeom>
            <a:solidFill>
              <a:schemeClr val="accent5">
                <a:lumMod val="20000"/>
                <a:lumOff val="8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pis For Office" panose="020B0504010101010104" pitchFamily="34" charset="0"/>
                  <a:ea typeface="+mn-ea"/>
                  <a:cs typeface="+mn-cs"/>
                </a:rPr>
                <a:t>WY</a:t>
              </a:r>
            </a:p>
          </p:txBody>
        </p:sp>
        <p:sp>
          <p:nvSpPr>
            <p:cNvPr id="6" name="Freeform 6">
              <a:extLst>
                <a:ext uri="{FF2B5EF4-FFF2-40B4-BE49-F238E27FC236}">
                  <a16:creationId xmlns:a16="http://schemas.microsoft.com/office/drawing/2014/main" id="{00A8EB22-AFCB-1B57-AD02-A0332A0C8010}"/>
                </a:ext>
              </a:extLst>
            </p:cNvPr>
            <p:cNvSpPr>
              <a:spLocks/>
            </p:cNvSpPr>
            <p:nvPr/>
          </p:nvSpPr>
          <p:spPr bwMode="auto">
            <a:xfrm>
              <a:off x="4211" y="910"/>
              <a:ext cx="387" cy="379"/>
            </a:xfrm>
            <a:custGeom>
              <a:avLst/>
              <a:gdLst>
                <a:gd name="T0" fmla="*/ 262 w 387"/>
                <a:gd name="T1" fmla="*/ 117 h 379"/>
                <a:gd name="T2" fmla="*/ 273 w 387"/>
                <a:gd name="T3" fmla="*/ 102 h 379"/>
                <a:gd name="T4" fmla="*/ 289 w 387"/>
                <a:gd name="T5" fmla="*/ 94 h 379"/>
                <a:gd name="T6" fmla="*/ 293 w 387"/>
                <a:gd name="T7" fmla="*/ 86 h 379"/>
                <a:gd name="T8" fmla="*/ 299 w 387"/>
                <a:gd name="T9" fmla="*/ 82 h 379"/>
                <a:gd name="T10" fmla="*/ 303 w 387"/>
                <a:gd name="T11" fmla="*/ 86 h 379"/>
                <a:gd name="T12" fmla="*/ 324 w 387"/>
                <a:gd name="T13" fmla="*/ 80 h 379"/>
                <a:gd name="T14" fmla="*/ 338 w 387"/>
                <a:gd name="T15" fmla="*/ 68 h 379"/>
                <a:gd name="T16" fmla="*/ 369 w 387"/>
                <a:gd name="T17" fmla="*/ 68 h 379"/>
                <a:gd name="T18" fmla="*/ 375 w 387"/>
                <a:gd name="T19" fmla="*/ 74 h 379"/>
                <a:gd name="T20" fmla="*/ 381 w 387"/>
                <a:gd name="T21" fmla="*/ 82 h 379"/>
                <a:gd name="T22" fmla="*/ 385 w 387"/>
                <a:gd name="T23" fmla="*/ 111 h 379"/>
                <a:gd name="T24" fmla="*/ 336 w 387"/>
                <a:gd name="T25" fmla="*/ 92 h 379"/>
                <a:gd name="T26" fmla="*/ 334 w 387"/>
                <a:gd name="T27" fmla="*/ 113 h 379"/>
                <a:gd name="T28" fmla="*/ 334 w 387"/>
                <a:gd name="T29" fmla="*/ 123 h 379"/>
                <a:gd name="T30" fmla="*/ 324 w 387"/>
                <a:gd name="T31" fmla="*/ 145 h 379"/>
                <a:gd name="T32" fmla="*/ 316 w 387"/>
                <a:gd name="T33" fmla="*/ 156 h 379"/>
                <a:gd name="T34" fmla="*/ 305 w 387"/>
                <a:gd name="T35" fmla="*/ 170 h 379"/>
                <a:gd name="T36" fmla="*/ 289 w 387"/>
                <a:gd name="T37" fmla="*/ 180 h 379"/>
                <a:gd name="T38" fmla="*/ 283 w 387"/>
                <a:gd name="T39" fmla="*/ 199 h 379"/>
                <a:gd name="T40" fmla="*/ 262 w 387"/>
                <a:gd name="T41" fmla="*/ 213 h 379"/>
                <a:gd name="T42" fmla="*/ 244 w 387"/>
                <a:gd name="T43" fmla="*/ 203 h 379"/>
                <a:gd name="T44" fmla="*/ 242 w 387"/>
                <a:gd name="T45" fmla="*/ 219 h 379"/>
                <a:gd name="T46" fmla="*/ 236 w 387"/>
                <a:gd name="T47" fmla="*/ 236 h 379"/>
                <a:gd name="T48" fmla="*/ 230 w 387"/>
                <a:gd name="T49" fmla="*/ 252 h 379"/>
                <a:gd name="T50" fmla="*/ 211 w 387"/>
                <a:gd name="T51" fmla="*/ 297 h 379"/>
                <a:gd name="T52" fmla="*/ 213 w 387"/>
                <a:gd name="T53" fmla="*/ 316 h 379"/>
                <a:gd name="T54" fmla="*/ 211 w 387"/>
                <a:gd name="T55" fmla="*/ 326 h 379"/>
                <a:gd name="T56" fmla="*/ 195 w 387"/>
                <a:gd name="T57" fmla="*/ 338 h 379"/>
                <a:gd name="T58" fmla="*/ 174 w 387"/>
                <a:gd name="T59" fmla="*/ 348 h 379"/>
                <a:gd name="T60" fmla="*/ 168 w 387"/>
                <a:gd name="T61" fmla="*/ 344 h 379"/>
                <a:gd name="T62" fmla="*/ 164 w 387"/>
                <a:gd name="T63" fmla="*/ 352 h 379"/>
                <a:gd name="T64" fmla="*/ 137 w 387"/>
                <a:gd name="T65" fmla="*/ 369 h 379"/>
                <a:gd name="T66" fmla="*/ 125 w 387"/>
                <a:gd name="T67" fmla="*/ 363 h 379"/>
                <a:gd name="T68" fmla="*/ 113 w 387"/>
                <a:gd name="T69" fmla="*/ 371 h 379"/>
                <a:gd name="T70" fmla="*/ 90 w 387"/>
                <a:gd name="T71" fmla="*/ 375 h 379"/>
                <a:gd name="T72" fmla="*/ 80 w 387"/>
                <a:gd name="T73" fmla="*/ 369 h 379"/>
                <a:gd name="T74" fmla="*/ 72 w 387"/>
                <a:gd name="T75" fmla="*/ 359 h 379"/>
                <a:gd name="T76" fmla="*/ 70 w 387"/>
                <a:gd name="T77" fmla="*/ 350 h 379"/>
                <a:gd name="T78" fmla="*/ 51 w 387"/>
                <a:gd name="T79" fmla="*/ 346 h 379"/>
                <a:gd name="T80" fmla="*/ 37 w 387"/>
                <a:gd name="T81" fmla="*/ 338 h 379"/>
                <a:gd name="T82" fmla="*/ 23 w 387"/>
                <a:gd name="T83" fmla="*/ 318 h 379"/>
                <a:gd name="T84" fmla="*/ 10 w 387"/>
                <a:gd name="T85" fmla="*/ 305 h 379"/>
                <a:gd name="T86" fmla="*/ 2 w 387"/>
                <a:gd name="T87" fmla="*/ 287 h 379"/>
                <a:gd name="T88" fmla="*/ 4 w 387"/>
                <a:gd name="T89" fmla="*/ 279 h 379"/>
                <a:gd name="T90" fmla="*/ 6 w 387"/>
                <a:gd name="T91" fmla="*/ 264 h 379"/>
                <a:gd name="T92" fmla="*/ 31 w 387"/>
                <a:gd name="T93" fmla="*/ 236 h 379"/>
                <a:gd name="T94" fmla="*/ 29 w 387"/>
                <a:gd name="T95" fmla="*/ 207 h 379"/>
                <a:gd name="T96" fmla="*/ 49 w 387"/>
                <a:gd name="T97" fmla="*/ 201 h 379"/>
                <a:gd name="T98" fmla="*/ 53 w 387"/>
                <a:gd name="T99" fmla="*/ 199 h 379"/>
                <a:gd name="T100" fmla="*/ 53 w 387"/>
                <a:gd name="T101" fmla="*/ 186 h 379"/>
                <a:gd name="T102" fmla="*/ 64 w 387"/>
                <a:gd name="T103" fmla="*/ 162 h 379"/>
                <a:gd name="T104" fmla="*/ 82 w 387"/>
                <a:gd name="T105" fmla="*/ 148 h 379"/>
                <a:gd name="T106" fmla="*/ 107 w 387"/>
                <a:gd name="T107" fmla="*/ 129 h 379"/>
                <a:gd name="T108" fmla="*/ 121 w 387"/>
                <a:gd name="T109" fmla="*/ 98 h 379"/>
                <a:gd name="T110" fmla="*/ 123 w 387"/>
                <a:gd name="T111" fmla="*/ 80 h 379"/>
                <a:gd name="T112" fmla="*/ 125 w 387"/>
                <a:gd name="T113" fmla="*/ 61 h 379"/>
                <a:gd name="T114" fmla="*/ 129 w 387"/>
                <a:gd name="T115" fmla="*/ 31 h 379"/>
                <a:gd name="T116" fmla="*/ 121 w 387"/>
                <a:gd name="T117" fmla="*/ 6 h 379"/>
                <a:gd name="T118" fmla="*/ 131 w 387"/>
                <a:gd name="T119" fmla="*/ 2 h 379"/>
                <a:gd name="T120" fmla="*/ 170 w 387"/>
                <a:gd name="T121" fmla="*/ 94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7" h="379">
                  <a:moveTo>
                    <a:pt x="236" y="82"/>
                  </a:moveTo>
                  <a:lnTo>
                    <a:pt x="244" y="135"/>
                  </a:lnTo>
                  <a:lnTo>
                    <a:pt x="246" y="137"/>
                  </a:lnTo>
                  <a:lnTo>
                    <a:pt x="246" y="137"/>
                  </a:lnTo>
                  <a:lnTo>
                    <a:pt x="246" y="135"/>
                  </a:lnTo>
                  <a:lnTo>
                    <a:pt x="248" y="135"/>
                  </a:lnTo>
                  <a:lnTo>
                    <a:pt x="254" y="125"/>
                  </a:lnTo>
                  <a:lnTo>
                    <a:pt x="256" y="125"/>
                  </a:lnTo>
                  <a:lnTo>
                    <a:pt x="258" y="123"/>
                  </a:lnTo>
                  <a:lnTo>
                    <a:pt x="260" y="123"/>
                  </a:lnTo>
                  <a:lnTo>
                    <a:pt x="260" y="123"/>
                  </a:lnTo>
                  <a:lnTo>
                    <a:pt x="260" y="121"/>
                  </a:lnTo>
                  <a:lnTo>
                    <a:pt x="260" y="119"/>
                  </a:lnTo>
                  <a:lnTo>
                    <a:pt x="262" y="117"/>
                  </a:lnTo>
                  <a:lnTo>
                    <a:pt x="264" y="115"/>
                  </a:lnTo>
                  <a:lnTo>
                    <a:pt x="266" y="113"/>
                  </a:lnTo>
                  <a:lnTo>
                    <a:pt x="266" y="113"/>
                  </a:lnTo>
                  <a:lnTo>
                    <a:pt x="268" y="113"/>
                  </a:lnTo>
                  <a:lnTo>
                    <a:pt x="268" y="111"/>
                  </a:lnTo>
                  <a:lnTo>
                    <a:pt x="271" y="109"/>
                  </a:lnTo>
                  <a:lnTo>
                    <a:pt x="271" y="109"/>
                  </a:lnTo>
                  <a:lnTo>
                    <a:pt x="271" y="109"/>
                  </a:lnTo>
                  <a:lnTo>
                    <a:pt x="271" y="109"/>
                  </a:lnTo>
                  <a:lnTo>
                    <a:pt x="271" y="107"/>
                  </a:lnTo>
                  <a:lnTo>
                    <a:pt x="271" y="104"/>
                  </a:lnTo>
                  <a:lnTo>
                    <a:pt x="271" y="104"/>
                  </a:lnTo>
                  <a:lnTo>
                    <a:pt x="271" y="102"/>
                  </a:lnTo>
                  <a:lnTo>
                    <a:pt x="273" y="102"/>
                  </a:lnTo>
                  <a:lnTo>
                    <a:pt x="275" y="100"/>
                  </a:lnTo>
                  <a:lnTo>
                    <a:pt x="275" y="100"/>
                  </a:lnTo>
                  <a:lnTo>
                    <a:pt x="277" y="100"/>
                  </a:lnTo>
                  <a:lnTo>
                    <a:pt x="277" y="100"/>
                  </a:lnTo>
                  <a:lnTo>
                    <a:pt x="279" y="100"/>
                  </a:lnTo>
                  <a:lnTo>
                    <a:pt x="281" y="102"/>
                  </a:lnTo>
                  <a:lnTo>
                    <a:pt x="281" y="102"/>
                  </a:lnTo>
                  <a:lnTo>
                    <a:pt x="283" y="102"/>
                  </a:lnTo>
                  <a:lnTo>
                    <a:pt x="283" y="102"/>
                  </a:lnTo>
                  <a:lnTo>
                    <a:pt x="285" y="102"/>
                  </a:lnTo>
                  <a:lnTo>
                    <a:pt x="285" y="102"/>
                  </a:lnTo>
                  <a:lnTo>
                    <a:pt x="285" y="100"/>
                  </a:lnTo>
                  <a:lnTo>
                    <a:pt x="285" y="100"/>
                  </a:lnTo>
                  <a:lnTo>
                    <a:pt x="289" y="94"/>
                  </a:lnTo>
                  <a:lnTo>
                    <a:pt x="289" y="92"/>
                  </a:lnTo>
                  <a:lnTo>
                    <a:pt x="291" y="90"/>
                  </a:lnTo>
                  <a:lnTo>
                    <a:pt x="291" y="90"/>
                  </a:lnTo>
                  <a:lnTo>
                    <a:pt x="291" y="90"/>
                  </a:lnTo>
                  <a:lnTo>
                    <a:pt x="291" y="90"/>
                  </a:lnTo>
                  <a:lnTo>
                    <a:pt x="291" y="88"/>
                  </a:lnTo>
                  <a:lnTo>
                    <a:pt x="291" y="88"/>
                  </a:lnTo>
                  <a:lnTo>
                    <a:pt x="293" y="88"/>
                  </a:lnTo>
                  <a:lnTo>
                    <a:pt x="293" y="88"/>
                  </a:lnTo>
                  <a:lnTo>
                    <a:pt x="293" y="88"/>
                  </a:lnTo>
                  <a:lnTo>
                    <a:pt x="293" y="88"/>
                  </a:lnTo>
                  <a:lnTo>
                    <a:pt x="293" y="86"/>
                  </a:lnTo>
                  <a:lnTo>
                    <a:pt x="293" y="86"/>
                  </a:lnTo>
                  <a:lnTo>
                    <a:pt x="293" y="86"/>
                  </a:lnTo>
                  <a:lnTo>
                    <a:pt x="293" y="86"/>
                  </a:lnTo>
                  <a:lnTo>
                    <a:pt x="293" y="84"/>
                  </a:lnTo>
                  <a:lnTo>
                    <a:pt x="295" y="82"/>
                  </a:lnTo>
                  <a:lnTo>
                    <a:pt x="295" y="82"/>
                  </a:lnTo>
                  <a:lnTo>
                    <a:pt x="295" y="80"/>
                  </a:lnTo>
                  <a:lnTo>
                    <a:pt x="295" y="80"/>
                  </a:lnTo>
                  <a:lnTo>
                    <a:pt x="295" y="80"/>
                  </a:lnTo>
                  <a:lnTo>
                    <a:pt x="295" y="80"/>
                  </a:lnTo>
                  <a:lnTo>
                    <a:pt x="295" y="80"/>
                  </a:lnTo>
                  <a:lnTo>
                    <a:pt x="297" y="80"/>
                  </a:lnTo>
                  <a:lnTo>
                    <a:pt x="297" y="80"/>
                  </a:lnTo>
                  <a:lnTo>
                    <a:pt x="297" y="82"/>
                  </a:lnTo>
                  <a:lnTo>
                    <a:pt x="299" y="82"/>
                  </a:lnTo>
                  <a:lnTo>
                    <a:pt x="299" y="82"/>
                  </a:lnTo>
                  <a:lnTo>
                    <a:pt x="299" y="82"/>
                  </a:lnTo>
                  <a:lnTo>
                    <a:pt x="299" y="82"/>
                  </a:lnTo>
                  <a:lnTo>
                    <a:pt x="297" y="84"/>
                  </a:lnTo>
                  <a:lnTo>
                    <a:pt x="297" y="84"/>
                  </a:lnTo>
                  <a:lnTo>
                    <a:pt x="297" y="84"/>
                  </a:lnTo>
                  <a:lnTo>
                    <a:pt x="297" y="84"/>
                  </a:lnTo>
                  <a:lnTo>
                    <a:pt x="297" y="84"/>
                  </a:lnTo>
                  <a:lnTo>
                    <a:pt x="297" y="84"/>
                  </a:lnTo>
                  <a:lnTo>
                    <a:pt x="297" y="86"/>
                  </a:lnTo>
                  <a:lnTo>
                    <a:pt x="297" y="86"/>
                  </a:lnTo>
                  <a:lnTo>
                    <a:pt x="299" y="86"/>
                  </a:lnTo>
                  <a:lnTo>
                    <a:pt x="299" y="86"/>
                  </a:lnTo>
                  <a:lnTo>
                    <a:pt x="299" y="86"/>
                  </a:lnTo>
                  <a:lnTo>
                    <a:pt x="303" y="86"/>
                  </a:lnTo>
                  <a:lnTo>
                    <a:pt x="303" y="88"/>
                  </a:lnTo>
                  <a:lnTo>
                    <a:pt x="303" y="88"/>
                  </a:lnTo>
                  <a:lnTo>
                    <a:pt x="305" y="88"/>
                  </a:lnTo>
                  <a:lnTo>
                    <a:pt x="307" y="88"/>
                  </a:lnTo>
                  <a:lnTo>
                    <a:pt x="314" y="88"/>
                  </a:lnTo>
                  <a:lnTo>
                    <a:pt x="314" y="88"/>
                  </a:lnTo>
                  <a:lnTo>
                    <a:pt x="318" y="86"/>
                  </a:lnTo>
                  <a:lnTo>
                    <a:pt x="322" y="86"/>
                  </a:lnTo>
                  <a:lnTo>
                    <a:pt x="326" y="84"/>
                  </a:lnTo>
                  <a:lnTo>
                    <a:pt x="326" y="82"/>
                  </a:lnTo>
                  <a:lnTo>
                    <a:pt x="324" y="82"/>
                  </a:lnTo>
                  <a:lnTo>
                    <a:pt x="324" y="82"/>
                  </a:lnTo>
                  <a:lnTo>
                    <a:pt x="324" y="80"/>
                  </a:lnTo>
                  <a:lnTo>
                    <a:pt x="324" y="80"/>
                  </a:lnTo>
                  <a:lnTo>
                    <a:pt x="326" y="80"/>
                  </a:lnTo>
                  <a:lnTo>
                    <a:pt x="326" y="78"/>
                  </a:lnTo>
                  <a:lnTo>
                    <a:pt x="324" y="76"/>
                  </a:lnTo>
                  <a:lnTo>
                    <a:pt x="324" y="76"/>
                  </a:lnTo>
                  <a:lnTo>
                    <a:pt x="326" y="76"/>
                  </a:lnTo>
                  <a:lnTo>
                    <a:pt x="328" y="76"/>
                  </a:lnTo>
                  <a:lnTo>
                    <a:pt x="328" y="74"/>
                  </a:lnTo>
                  <a:lnTo>
                    <a:pt x="330" y="74"/>
                  </a:lnTo>
                  <a:lnTo>
                    <a:pt x="332" y="72"/>
                  </a:lnTo>
                  <a:lnTo>
                    <a:pt x="334" y="72"/>
                  </a:lnTo>
                  <a:lnTo>
                    <a:pt x="336" y="72"/>
                  </a:lnTo>
                  <a:lnTo>
                    <a:pt x="336" y="72"/>
                  </a:lnTo>
                  <a:lnTo>
                    <a:pt x="338" y="70"/>
                  </a:lnTo>
                  <a:lnTo>
                    <a:pt x="338" y="68"/>
                  </a:lnTo>
                  <a:lnTo>
                    <a:pt x="340" y="66"/>
                  </a:lnTo>
                  <a:lnTo>
                    <a:pt x="340" y="63"/>
                  </a:lnTo>
                  <a:lnTo>
                    <a:pt x="342" y="63"/>
                  </a:lnTo>
                  <a:lnTo>
                    <a:pt x="342" y="63"/>
                  </a:lnTo>
                  <a:lnTo>
                    <a:pt x="346" y="63"/>
                  </a:lnTo>
                  <a:lnTo>
                    <a:pt x="350" y="63"/>
                  </a:lnTo>
                  <a:lnTo>
                    <a:pt x="359" y="70"/>
                  </a:lnTo>
                  <a:lnTo>
                    <a:pt x="361" y="70"/>
                  </a:lnTo>
                  <a:lnTo>
                    <a:pt x="363" y="70"/>
                  </a:lnTo>
                  <a:lnTo>
                    <a:pt x="365" y="70"/>
                  </a:lnTo>
                  <a:lnTo>
                    <a:pt x="365" y="70"/>
                  </a:lnTo>
                  <a:lnTo>
                    <a:pt x="367" y="70"/>
                  </a:lnTo>
                  <a:lnTo>
                    <a:pt x="369" y="70"/>
                  </a:lnTo>
                  <a:lnTo>
                    <a:pt x="369" y="68"/>
                  </a:lnTo>
                  <a:lnTo>
                    <a:pt x="369" y="68"/>
                  </a:lnTo>
                  <a:lnTo>
                    <a:pt x="371" y="68"/>
                  </a:lnTo>
                  <a:lnTo>
                    <a:pt x="371" y="68"/>
                  </a:lnTo>
                  <a:lnTo>
                    <a:pt x="373" y="68"/>
                  </a:lnTo>
                  <a:lnTo>
                    <a:pt x="375" y="70"/>
                  </a:lnTo>
                  <a:lnTo>
                    <a:pt x="375" y="70"/>
                  </a:lnTo>
                  <a:lnTo>
                    <a:pt x="373" y="72"/>
                  </a:lnTo>
                  <a:lnTo>
                    <a:pt x="371" y="74"/>
                  </a:lnTo>
                  <a:lnTo>
                    <a:pt x="371" y="74"/>
                  </a:lnTo>
                  <a:lnTo>
                    <a:pt x="373" y="78"/>
                  </a:lnTo>
                  <a:lnTo>
                    <a:pt x="375" y="78"/>
                  </a:lnTo>
                  <a:lnTo>
                    <a:pt x="375" y="76"/>
                  </a:lnTo>
                  <a:lnTo>
                    <a:pt x="375" y="76"/>
                  </a:lnTo>
                  <a:lnTo>
                    <a:pt x="375" y="74"/>
                  </a:lnTo>
                  <a:lnTo>
                    <a:pt x="375" y="74"/>
                  </a:lnTo>
                  <a:lnTo>
                    <a:pt x="377" y="76"/>
                  </a:lnTo>
                  <a:lnTo>
                    <a:pt x="377" y="76"/>
                  </a:lnTo>
                  <a:lnTo>
                    <a:pt x="375" y="78"/>
                  </a:lnTo>
                  <a:lnTo>
                    <a:pt x="375" y="78"/>
                  </a:lnTo>
                  <a:lnTo>
                    <a:pt x="377" y="80"/>
                  </a:lnTo>
                  <a:lnTo>
                    <a:pt x="379" y="78"/>
                  </a:lnTo>
                  <a:lnTo>
                    <a:pt x="379" y="78"/>
                  </a:lnTo>
                  <a:lnTo>
                    <a:pt x="381" y="78"/>
                  </a:lnTo>
                  <a:lnTo>
                    <a:pt x="381" y="78"/>
                  </a:lnTo>
                  <a:lnTo>
                    <a:pt x="381" y="78"/>
                  </a:lnTo>
                  <a:lnTo>
                    <a:pt x="379" y="80"/>
                  </a:lnTo>
                  <a:lnTo>
                    <a:pt x="379" y="82"/>
                  </a:lnTo>
                  <a:lnTo>
                    <a:pt x="381" y="82"/>
                  </a:lnTo>
                  <a:lnTo>
                    <a:pt x="379" y="84"/>
                  </a:lnTo>
                  <a:lnTo>
                    <a:pt x="381" y="84"/>
                  </a:lnTo>
                  <a:lnTo>
                    <a:pt x="385" y="86"/>
                  </a:lnTo>
                  <a:lnTo>
                    <a:pt x="385" y="88"/>
                  </a:lnTo>
                  <a:lnTo>
                    <a:pt x="385" y="88"/>
                  </a:lnTo>
                  <a:lnTo>
                    <a:pt x="385" y="92"/>
                  </a:lnTo>
                  <a:lnTo>
                    <a:pt x="385" y="92"/>
                  </a:lnTo>
                  <a:lnTo>
                    <a:pt x="387" y="94"/>
                  </a:lnTo>
                  <a:lnTo>
                    <a:pt x="387" y="94"/>
                  </a:lnTo>
                  <a:lnTo>
                    <a:pt x="387" y="96"/>
                  </a:lnTo>
                  <a:lnTo>
                    <a:pt x="387" y="96"/>
                  </a:lnTo>
                  <a:lnTo>
                    <a:pt x="387" y="100"/>
                  </a:lnTo>
                  <a:lnTo>
                    <a:pt x="385" y="104"/>
                  </a:lnTo>
                  <a:lnTo>
                    <a:pt x="385" y="111"/>
                  </a:lnTo>
                  <a:lnTo>
                    <a:pt x="383" y="113"/>
                  </a:lnTo>
                  <a:lnTo>
                    <a:pt x="383" y="115"/>
                  </a:lnTo>
                  <a:lnTo>
                    <a:pt x="383" y="117"/>
                  </a:lnTo>
                  <a:lnTo>
                    <a:pt x="383" y="115"/>
                  </a:lnTo>
                  <a:lnTo>
                    <a:pt x="381" y="115"/>
                  </a:lnTo>
                  <a:lnTo>
                    <a:pt x="377" y="113"/>
                  </a:lnTo>
                  <a:lnTo>
                    <a:pt x="371" y="111"/>
                  </a:lnTo>
                  <a:lnTo>
                    <a:pt x="365" y="107"/>
                  </a:lnTo>
                  <a:lnTo>
                    <a:pt x="361" y="104"/>
                  </a:lnTo>
                  <a:lnTo>
                    <a:pt x="354" y="100"/>
                  </a:lnTo>
                  <a:lnTo>
                    <a:pt x="348" y="98"/>
                  </a:lnTo>
                  <a:lnTo>
                    <a:pt x="344" y="96"/>
                  </a:lnTo>
                  <a:lnTo>
                    <a:pt x="338" y="92"/>
                  </a:lnTo>
                  <a:lnTo>
                    <a:pt x="336" y="92"/>
                  </a:lnTo>
                  <a:lnTo>
                    <a:pt x="336" y="92"/>
                  </a:lnTo>
                  <a:lnTo>
                    <a:pt x="334" y="94"/>
                  </a:lnTo>
                  <a:lnTo>
                    <a:pt x="334" y="96"/>
                  </a:lnTo>
                  <a:lnTo>
                    <a:pt x="334" y="96"/>
                  </a:lnTo>
                  <a:lnTo>
                    <a:pt x="334" y="98"/>
                  </a:lnTo>
                  <a:lnTo>
                    <a:pt x="336" y="100"/>
                  </a:lnTo>
                  <a:lnTo>
                    <a:pt x="336" y="102"/>
                  </a:lnTo>
                  <a:lnTo>
                    <a:pt x="336" y="104"/>
                  </a:lnTo>
                  <a:lnTo>
                    <a:pt x="336" y="104"/>
                  </a:lnTo>
                  <a:lnTo>
                    <a:pt x="336" y="104"/>
                  </a:lnTo>
                  <a:lnTo>
                    <a:pt x="336" y="109"/>
                  </a:lnTo>
                  <a:lnTo>
                    <a:pt x="334" y="111"/>
                  </a:lnTo>
                  <a:lnTo>
                    <a:pt x="334" y="113"/>
                  </a:lnTo>
                  <a:lnTo>
                    <a:pt x="334" y="113"/>
                  </a:lnTo>
                  <a:lnTo>
                    <a:pt x="334" y="113"/>
                  </a:lnTo>
                  <a:lnTo>
                    <a:pt x="334" y="113"/>
                  </a:lnTo>
                  <a:lnTo>
                    <a:pt x="334" y="115"/>
                  </a:lnTo>
                  <a:lnTo>
                    <a:pt x="334" y="115"/>
                  </a:lnTo>
                  <a:lnTo>
                    <a:pt x="334" y="115"/>
                  </a:lnTo>
                  <a:lnTo>
                    <a:pt x="334" y="117"/>
                  </a:lnTo>
                  <a:lnTo>
                    <a:pt x="334" y="117"/>
                  </a:lnTo>
                  <a:lnTo>
                    <a:pt x="334" y="119"/>
                  </a:lnTo>
                  <a:lnTo>
                    <a:pt x="334" y="119"/>
                  </a:lnTo>
                  <a:lnTo>
                    <a:pt x="334" y="121"/>
                  </a:lnTo>
                  <a:lnTo>
                    <a:pt x="334" y="121"/>
                  </a:lnTo>
                  <a:lnTo>
                    <a:pt x="334" y="121"/>
                  </a:lnTo>
                  <a:lnTo>
                    <a:pt x="334" y="123"/>
                  </a:lnTo>
                  <a:lnTo>
                    <a:pt x="334" y="123"/>
                  </a:lnTo>
                  <a:lnTo>
                    <a:pt x="334" y="123"/>
                  </a:lnTo>
                  <a:lnTo>
                    <a:pt x="334" y="123"/>
                  </a:lnTo>
                  <a:lnTo>
                    <a:pt x="334" y="125"/>
                  </a:lnTo>
                  <a:lnTo>
                    <a:pt x="332" y="129"/>
                  </a:lnTo>
                  <a:lnTo>
                    <a:pt x="330" y="131"/>
                  </a:lnTo>
                  <a:lnTo>
                    <a:pt x="328" y="135"/>
                  </a:lnTo>
                  <a:lnTo>
                    <a:pt x="326" y="139"/>
                  </a:lnTo>
                  <a:lnTo>
                    <a:pt x="326" y="139"/>
                  </a:lnTo>
                  <a:lnTo>
                    <a:pt x="326" y="139"/>
                  </a:lnTo>
                  <a:lnTo>
                    <a:pt x="326" y="139"/>
                  </a:lnTo>
                  <a:lnTo>
                    <a:pt x="326" y="139"/>
                  </a:lnTo>
                  <a:lnTo>
                    <a:pt x="326" y="141"/>
                  </a:lnTo>
                  <a:lnTo>
                    <a:pt x="326" y="141"/>
                  </a:lnTo>
                  <a:lnTo>
                    <a:pt x="324" y="145"/>
                  </a:lnTo>
                  <a:lnTo>
                    <a:pt x="324" y="145"/>
                  </a:lnTo>
                  <a:lnTo>
                    <a:pt x="324" y="145"/>
                  </a:lnTo>
                  <a:lnTo>
                    <a:pt x="322" y="148"/>
                  </a:lnTo>
                  <a:lnTo>
                    <a:pt x="322" y="148"/>
                  </a:lnTo>
                  <a:lnTo>
                    <a:pt x="322" y="148"/>
                  </a:lnTo>
                  <a:lnTo>
                    <a:pt x="320" y="148"/>
                  </a:lnTo>
                  <a:lnTo>
                    <a:pt x="320" y="150"/>
                  </a:lnTo>
                  <a:lnTo>
                    <a:pt x="320" y="152"/>
                  </a:lnTo>
                  <a:lnTo>
                    <a:pt x="320" y="152"/>
                  </a:lnTo>
                  <a:lnTo>
                    <a:pt x="320" y="152"/>
                  </a:lnTo>
                  <a:lnTo>
                    <a:pt x="318" y="154"/>
                  </a:lnTo>
                  <a:lnTo>
                    <a:pt x="316" y="154"/>
                  </a:lnTo>
                  <a:lnTo>
                    <a:pt x="316" y="154"/>
                  </a:lnTo>
                  <a:lnTo>
                    <a:pt x="316" y="156"/>
                  </a:lnTo>
                  <a:lnTo>
                    <a:pt x="316" y="154"/>
                  </a:lnTo>
                  <a:lnTo>
                    <a:pt x="314" y="154"/>
                  </a:lnTo>
                  <a:lnTo>
                    <a:pt x="314" y="154"/>
                  </a:lnTo>
                  <a:lnTo>
                    <a:pt x="314" y="154"/>
                  </a:lnTo>
                  <a:lnTo>
                    <a:pt x="314" y="154"/>
                  </a:lnTo>
                  <a:lnTo>
                    <a:pt x="314" y="154"/>
                  </a:lnTo>
                  <a:lnTo>
                    <a:pt x="314" y="154"/>
                  </a:lnTo>
                  <a:lnTo>
                    <a:pt x="311" y="154"/>
                  </a:lnTo>
                  <a:lnTo>
                    <a:pt x="311" y="158"/>
                  </a:lnTo>
                  <a:lnTo>
                    <a:pt x="309" y="162"/>
                  </a:lnTo>
                  <a:lnTo>
                    <a:pt x="307" y="166"/>
                  </a:lnTo>
                  <a:lnTo>
                    <a:pt x="305" y="170"/>
                  </a:lnTo>
                  <a:lnTo>
                    <a:pt x="305" y="170"/>
                  </a:lnTo>
                  <a:lnTo>
                    <a:pt x="305" y="170"/>
                  </a:lnTo>
                  <a:lnTo>
                    <a:pt x="303" y="170"/>
                  </a:lnTo>
                  <a:lnTo>
                    <a:pt x="301" y="170"/>
                  </a:lnTo>
                  <a:lnTo>
                    <a:pt x="297" y="168"/>
                  </a:lnTo>
                  <a:lnTo>
                    <a:pt x="293" y="166"/>
                  </a:lnTo>
                  <a:lnTo>
                    <a:pt x="293" y="166"/>
                  </a:lnTo>
                  <a:lnTo>
                    <a:pt x="293" y="168"/>
                  </a:lnTo>
                  <a:lnTo>
                    <a:pt x="291" y="172"/>
                  </a:lnTo>
                  <a:lnTo>
                    <a:pt x="289" y="174"/>
                  </a:lnTo>
                  <a:lnTo>
                    <a:pt x="289" y="174"/>
                  </a:lnTo>
                  <a:lnTo>
                    <a:pt x="289" y="174"/>
                  </a:lnTo>
                  <a:lnTo>
                    <a:pt x="289" y="176"/>
                  </a:lnTo>
                  <a:lnTo>
                    <a:pt x="289" y="176"/>
                  </a:lnTo>
                  <a:lnTo>
                    <a:pt x="289" y="178"/>
                  </a:lnTo>
                  <a:lnTo>
                    <a:pt x="289" y="180"/>
                  </a:lnTo>
                  <a:lnTo>
                    <a:pt x="287" y="180"/>
                  </a:lnTo>
                  <a:lnTo>
                    <a:pt x="289" y="186"/>
                  </a:lnTo>
                  <a:lnTo>
                    <a:pt x="289" y="186"/>
                  </a:lnTo>
                  <a:lnTo>
                    <a:pt x="287" y="186"/>
                  </a:lnTo>
                  <a:lnTo>
                    <a:pt x="287" y="189"/>
                  </a:lnTo>
                  <a:lnTo>
                    <a:pt x="287" y="189"/>
                  </a:lnTo>
                  <a:lnTo>
                    <a:pt x="285" y="191"/>
                  </a:lnTo>
                  <a:lnTo>
                    <a:pt x="285" y="191"/>
                  </a:lnTo>
                  <a:lnTo>
                    <a:pt x="285" y="193"/>
                  </a:lnTo>
                  <a:lnTo>
                    <a:pt x="285" y="193"/>
                  </a:lnTo>
                  <a:lnTo>
                    <a:pt x="285" y="195"/>
                  </a:lnTo>
                  <a:lnTo>
                    <a:pt x="283" y="197"/>
                  </a:lnTo>
                  <a:lnTo>
                    <a:pt x="283" y="199"/>
                  </a:lnTo>
                  <a:lnTo>
                    <a:pt x="283" y="199"/>
                  </a:lnTo>
                  <a:lnTo>
                    <a:pt x="283" y="199"/>
                  </a:lnTo>
                  <a:lnTo>
                    <a:pt x="283" y="199"/>
                  </a:lnTo>
                  <a:lnTo>
                    <a:pt x="283" y="203"/>
                  </a:lnTo>
                  <a:lnTo>
                    <a:pt x="283" y="203"/>
                  </a:lnTo>
                  <a:lnTo>
                    <a:pt x="283" y="205"/>
                  </a:lnTo>
                  <a:lnTo>
                    <a:pt x="281" y="207"/>
                  </a:lnTo>
                  <a:lnTo>
                    <a:pt x="281" y="211"/>
                  </a:lnTo>
                  <a:lnTo>
                    <a:pt x="277" y="215"/>
                  </a:lnTo>
                  <a:lnTo>
                    <a:pt x="277" y="215"/>
                  </a:lnTo>
                  <a:lnTo>
                    <a:pt x="277" y="215"/>
                  </a:lnTo>
                  <a:lnTo>
                    <a:pt x="277" y="215"/>
                  </a:lnTo>
                  <a:lnTo>
                    <a:pt x="271" y="215"/>
                  </a:lnTo>
                  <a:lnTo>
                    <a:pt x="266" y="215"/>
                  </a:lnTo>
                  <a:lnTo>
                    <a:pt x="262" y="213"/>
                  </a:lnTo>
                  <a:lnTo>
                    <a:pt x="258" y="213"/>
                  </a:lnTo>
                  <a:lnTo>
                    <a:pt x="258" y="213"/>
                  </a:lnTo>
                  <a:lnTo>
                    <a:pt x="258" y="213"/>
                  </a:lnTo>
                  <a:lnTo>
                    <a:pt x="258" y="213"/>
                  </a:lnTo>
                  <a:lnTo>
                    <a:pt x="258" y="211"/>
                  </a:lnTo>
                  <a:lnTo>
                    <a:pt x="258" y="211"/>
                  </a:lnTo>
                  <a:lnTo>
                    <a:pt x="258" y="211"/>
                  </a:lnTo>
                  <a:lnTo>
                    <a:pt x="258" y="211"/>
                  </a:lnTo>
                  <a:lnTo>
                    <a:pt x="258" y="211"/>
                  </a:lnTo>
                  <a:lnTo>
                    <a:pt x="252" y="205"/>
                  </a:lnTo>
                  <a:lnTo>
                    <a:pt x="252" y="205"/>
                  </a:lnTo>
                  <a:lnTo>
                    <a:pt x="252" y="205"/>
                  </a:lnTo>
                  <a:lnTo>
                    <a:pt x="252" y="205"/>
                  </a:lnTo>
                  <a:lnTo>
                    <a:pt x="244" y="203"/>
                  </a:lnTo>
                  <a:lnTo>
                    <a:pt x="244" y="203"/>
                  </a:lnTo>
                  <a:lnTo>
                    <a:pt x="244" y="205"/>
                  </a:lnTo>
                  <a:lnTo>
                    <a:pt x="244" y="205"/>
                  </a:lnTo>
                  <a:lnTo>
                    <a:pt x="244" y="207"/>
                  </a:lnTo>
                  <a:lnTo>
                    <a:pt x="244" y="207"/>
                  </a:lnTo>
                  <a:lnTo>
                    <a:pt x="244" y="209"/>
                  </a:lnTo>
                  <a:lnTo>
                    <a:pt x="244" y="209"/>
                  </a:lnTo>
                  <a:lnTo>
                    <a:pt x="244" y="209"/>
                  </a:lnTo>
                  <a:lnTo>
                    <a:pt x="244" y="211"/>
                  </a:lnTo>
                  <a:lnTo>
                    <a:pt x="244" y="211"/>
                  </a:lnTo>
                  <a:lnTo>
                    <a:pt x="242" y="213"/>
                  </a:lnTo>
                  <a:lnTo>
                    <a:pt x="242" y="215"/>
                  </a:lnTo>
                  <a:lnTo>
                    <a:pt x="242" y="215"/>
                  </a:lnTo>
                  <a:lnTo>
                    <a:pt x="242" y="219"/>
                  </a:lnTo>
                  <a:lnTo>
                    <a:pt x="242" y="221"/>
                  </a:lnTo>
                  <a:lnTo>
                    <a:pt x="242" y="221"/>
                  </a:lnTo>
                  <a:lnTo>
                    <a:pt x="242" y="223"/>
                  </a:lnTo>
                  <a:lnTo>
                    <a:pt x="242" y="225"/>
                  </a:lnTo>
                  <a:lnTo>
                    <a:pt x="242" y="227"/>
                  </a:lnTo>
                  <a:lnTo>
                    <a:pt x="240" y="229"/>
                  </a:lnTo>
                  <a:lnTo>
                    <a:pt x="240" y="229"/>
                  </a:lnTo>
                  <a:lnTo>
                    <a:pt x="238" y="229"/>
                  </a:lnTo>
                  <a:lnTo>
                    <a:pt x="238" y="229"/>
                  </a:lnTo>
                  <a:lnTo>
                    <a:pt x="238" y="232"/>
                  </a:lnTo>
                  <a:lnTo>
                    <a:pt x="238" y="232"/>
                  </a:lnTo>
                  <a:lnTo>
                    <a:pt x="238" y="234"/>
                  </a:lnTo>
                  <a:lnTo>
                    <a:pt x="238" y="234"/>
                  </a:lnTo>
                  <a:lnTo>
                    <a:pt x="236" y="236"/>
                  </a:lnTo>
                  <a:lnTo>
                    <a:pt x="236" y="236"/>
                  </a:lnTo>
                  <a:lnTo>
                    <a:pt x="238" y="238"/>
                  </a:lnTo>
                  <a:lnTo>
                    <a:pt x="238" y="238"/>
                  </a:lnTo>
                  <a:lnTo>
                    <a:pt x="238" y="238"/>
                  </a:lnTo>
                  <a:lnTo>
                    <a:pt x="238" y="240"/>
                  </a:lnTo>
                  <a:lnTo>
                    <a:pt x="238" y="240"/>
                  </a:lnTo>
                  <a:lnTo>
                    <a:pt x="238" y="240"/>
                  </a:lnTo>
                  <a:lnTo>
                    <a:pt x="236" y="242"/>
                  </a:lnTo>
                  <a:lnTo>
                    <a:pt x="234" y="244"/>
                  </a:lnTo>
                  <a:lnTo>
                    <a:pt x="234" y="244"/>
                  </a:lnTo>
                  <a:lnTo>
                    <a:pt x="232" y="248"/>
                  </a:lnTo>
                  <a:lnTo>
                    <a:pt x="230" y="252"/>
                  </a:lnTo>
                  <a:lnTo>
                    <a:pt x="230" y="252"/>
                  </a:lnTo>
                  <a:lnTo>
                    <a:pt x="230" y="252"/>
                  </a:lnTo>
                  <a:lnTo>
                    <a:pt x="230" y="254"/>
                  </a:lnTo>
                  <a:lnTo>
                    <a:pt x="230" y="254"/>
                  </a:lnTo>
                  <a:lnTo>
                    <a:pt x="230" y="254"/>
                  </a:lnTo>
                  <a:lnTo>
                    <a:pt x="230" y="262"/>
                  </a:lnTo>
                  <a:lnTo>
                    <a:pt x="228" y="266"/>
                  </a:lnTo>
                  <a:lnTo>
                    <a:pt x="225" y="270"/>
                  </a:lnTo>
                  <a:lnTo>
                    <a:pt x="223" y="275"/>
                  </a:lnTo>
                  <a:lnTo>
                    <a:pt x="219" y="281"/>
                  </a:lnTo>
                  <a:lnTo>
                    <a:pt x="217" y="285"/>
                  </a:lnTo>
                  <a:lnTo>
                    <a:pt x="215" y="289"/>
                  </a:lnTo>
                  <a:lnTo>
                    <a:pt x="211" y="295"/>
                  </a:lnTo>
                  <a:lnTo>
                    <a:pt x="211" y="295"/>
                  </a:lnTo>
                  <a:lnTo>
                    <a:pt x="211" y="297"/>
                  </a:lnTo>
                  <a:lnTo>
                    <a:pt x="211" y="297"/>
                  </a:lnTo>
                  <a:lnTo>
                    <a:pt x="209" y="303"/>
                  </a:lnTo>
                  <a:lnTo>
                    <a:pt x="207" y="309"/>
                  </a:lnTo>
                  <a:lnTo>
                    <a:pt x="207" y="309"/>
                  </a:lnTo>
                  <a:lnTo>
                    <a:pt x="207" y="311"/>
                  </a:lnTo>
                  <a:lnTo>
                    <a:pt x="207" y="311"/>
                  </a:lnTo>
                  <a:lnTo>
                    <a:pt x="207" y="311"/>
                  </a:lnTo>
                  <a:lnTo>
                    <a:pt x="209" y="311"/>
                  </a:lnTo>
                  <a:lnTo>
                    <a:pt x="209" y="311"/>
                  </a:lnTo>
                  <a:lnTo>
                    <a:pt x="213" y="314"/>
                  </a:lnTo>
                  <a:lnTo>
                    <a:pt x="213" y="314"/>
                  </a:lnTo>
                  <a:lnTo>
                    <a:pt x="213" y="314"/>
                  </a:lnTo>
                  <a:lnTo>
                    <a:pt x="213" y="316"/>
                  </a:lnTo>
                  <a:lnTo>
                    <a:pt x="213" y="316"/>
                  </a:lnTo>
                  <a:lnTo>
                    <a:pt x="213" y="316"/>
                  </a:lnTo>
                  <a:lnTo>
                    <a:pt x="213" y="318"/>
                  </a:lnTo>
                  <a:lnTo>
                    <a:pt x="211" y="318"/>
                  </a:lnTo>
                  <a:lnTo>
                    <a:pt x="209" y="320"/>
                  </a:lnTo>
                  <a:lnTo>
                    <a:pt x="209" y="320"/>
                  </a:lnTo>
                  <a:lnTo>
                    <a:pt x="209" y="320"/>
                  </a:lnTo>
                  <a:lnTo>
                    <a:pt x="209" y="322"/>
                  </a:lnTo>
                  <a:lnTo>
                    <a:pt x="207" y="322"/>
                  </a:lnTo>
                  <a:lnTo>
                    <a:pt x="207" y="324"/>
                  </a:lnTo>
                  <a:lnTo>
                    <a:pt x="207" y="324"/>
                  </a:lnTo>
                  <a:lnTo>
                    <a:pt x="209" y="324"/>
                  </a:lnTo>
                  <a:lnTo>
                    <a:pt x="209" y="324"/>
                  </a:lnTo>
                  <a:lnTo>
                    <a:pt x="209" y="324"/>
                  </a:lnTo>
                  <a:lnTo>
                    <a:pt x="209" y="326"/>
                  </a:lnTo>
                  <a:lnTo>
                    <a:pt x="211" y="326"/>
                  </a:lnTo>
                  <a:lnTo>
                    <a:pt x="211" y="326"/>
                  </a:lnTo>
                  <a:lnTo>
                    <a:pt x="211" y="328"/>
                  </a:lnTo>
                  <a:lnTo>
                    <a:pt x="209" y="328"/>
                  </a:lnTo>
                  <a:lnTo>
                    <a:pt x="201" y="336"/>
                  </a:lnTo>
                  <a:lnTo>
                    <a:pt x="199" y="338"/>
                  </a:lnTo>
                  <a:lnTo>
                    <a:pt x="199" y="338"/>
                  </a:lnTo>
                  <a:lnTo>
                    <a:pt x="197" y="338"/>
                  </a:lnTo>
                  <a:lnTo>
                    <a:pt x="197" y="338"/>
                  </a:lnTo>
                  <a:lnTo>
                    <a:pt x="197" y="338"/>
                  </a:lnTo>
                  <a:lnTo>
                    <a:pt x="197" y="338"/>
                  </a:lnTo>
                  <a:lnTo>
                    <a:pt x="197" y="338"/>
                  </a:lnTo>
                  <a:lnTo>
                    <a:pt x="195" y="338"/>
                  </a:lnTo>
                  <a:lnTo>
                    <a:pt x="195" y="338"/>
                  </a:lnTo>
                  <a:lnTo>
                    <a:pt x="195" y="338"/>
                  </a:lnTo>
                  <a:lnTo>
                    <a:pt x="195" y="336"/>
                  </a:lnTo>
                  <a:lnTo>
                    <a:pt x="195" y="336"/>
                  </a:lnTo>
                  <a:lnTo>
                    <a:pt x="195" y="336"/>
                  </a:lnTo>
                  <a:lnTo>
                    <a:pt x="195" y="336"/>
                  </a:lnTo>
                  <a:lnTo>
                    <a:pt x="193" y="336"/>
                  </a:lnTo>
                  <a:lnTo>
                    <a:pt x="193" y="336"/>
                  </a:lnTo>
                  <a:lnTo>
                    <a:pt x="191" y="336"/>
                  </a:lnTo>
                  <a:lnTo>
                    <a:pt x="189" y="336"/>
                  </a:lnTo>
                  <a:lnTo>
                    <a:pt x="187" y="338"/>
                  </a:lnTo>
                  <a:lnTo>
                    <a:pt x="182" y="342"/>
                  </a:lnTo>
                  <a:lnTo>
                    <a:pt x="178" y="344"/>
                  </a:lnTo>
                  <a:lnTo>
                    <a:pt x="174" y="348"/>
                  </a:lnTo>
                  <a:lnTo>
                    <a:pt x="174" y="348"/>
                  </a:lnTo>
                  <a:lnTo>
                    <a:pt x="174" y="348"/>
                  </a:lnTo>
                  <a:lnTo>
                    <a:pt x="174" y="348"/>
                  </a:lnTo>
                  <a:lnTo>
                    <a:pt x="174" y="348"/>
                  </a:lnTo>
                  <a:lnTo>
                    <a:pt x="174" y="348"/>
                  </a:lnTo>
                  <a:lnTo>
                    <a:pt x="172" y="348"/>
                  </a:lnTo>
                  <a:lnTo>
                    <a:pt x="172" y="346"/>
                  </a:lnTo>
                  <a:lnTo>
                    <a:pt x="172" y="346"/>
                  </a:lnTo>
                  <a:lnTo>
                    <a:pt x="172" y="346"/>
                  </a:lnTo>
                  <a:lnTo>
                    <a:pt x="170" y="346"/>
                  </a:lnTo>
                  <a:lnTo>
                    <a:pt x="170" y="346"/>
                  </a:lnTo>
                  <a:lnTo>
                    <a:pt x="170" y="346"/>
                  </a:lnTo>
                  <a:lnTo>
                    <a:pt x="170" y="346"/>
                  </a:lnTo>
                  <a:lnTo>
                    <a:pt x="170" y="344"/>
                  </a:lnTo>
                  <a:lnTo>
                    <a:pt x="168" y="344"/>
                  </a:lnTo>
                  <a:lnTo>
                    <a:pt x="168" y="344"/>
                  </a:lnTo>
                  <a:lnTo>
                    <a:pt x="166" y="344"/>
                  </a:lnTo>
                  <a:lnTo>
                    <a:pt x="166" y="344"/>
                  </a:lnTo>
                  <a:lnTo>
                    <a:pt x="164" y="344"/>
                  </a:lnTo>
                  <a:lnTo>
                    <a:pt x="164" y="346"/>
                  </a:lnTo>
                  <a:lnTo>
                    <a:pt x="164" y="346"/>
                  </a:lnTo>
                  <a:lnTo>
                    <a:pt x="162" y="346"/>
                  </a:lnTo>
                  <a:lnTo>
                    <a:pt x="162" y="348"/>
                  </a:lnTo>
                  <a:lnTo>
                    <a:pt x="162" y="348"/>
                  </a:lnTo>
                  <a:lnTo>
                    <a:pt x="162" y="348"/>
                  </a:lnTo>
                  <a:lnTo>
                    <a:pt x="162" y="348"/>
                  </a:lnTo>
                  <a:lnTo>
                    <a:pt x="162" y="350"/>
                  </a:lnTo>
                  <a:lnTo>
                    <a:pt x="162" y="350"/>
                  </a:lnTo>
                  <a:lnTo>
                    <a:pt x="164" y="352"/>
                  </a:lnTo>
                  <a:lnTo>
                    <a:pt x="164" y="352"/>
                  </a:lnTo>
                  <a:lnTo>
                    <a:pt x="164" y="354"/>
                  </a:lnTo>
                  <a:lnTo>
                    <a:pt x="164" y="354"/>
                  </a:lnTo>
                  <a:lnTo>
                    <a:pt x="164" y="357"/>
                  </a:lnTo>
                  <a:lnTo>
                    <a:pt x="164" y="357"/>
                  </a:lnTo>
                  <a:lnTo>
                    <a:pt x="158" y="361"/>
                  </a:lnTo>
                  <a:lnTo>
                    <a:pt x="158" y="361"/>
                  </a:lnTo>
                  <a:lnTo>
                    <a:pt x="158" y="361"/>
                  </a:lnTo>
                  <a:lnTo>
                    <a:pt x="156" y="361"/>
                  </a:lnTo>
                  <a:lnTo>
                    <a:pt x="156" y="361"/>
                  </a:lnTo>
                  <a:lnTo>
                    <a:pt x="154" y="361"/>
                  </a:lnTo>
                  <a:lnTo>
                    <a:pt x="152" y="363"/>
                  </a:lnTo>
                  <a:lnTo>
                    <a:pt x="152" y="363"/>
                  </a:lnTo>
                  <a:lnTo>
                    <a:pt x="144" y="365"/>
                  </a:lnTo>
                  <a:lnTo>
                    <a:pt x="137" y="369"/>
                  </a:lnTo>
                  <a:lnTo>
                    <a:pt x="135" y="371"/>
                  </a:lnTo>
                  <a:lnTo>
                    <a:pt x="135" y="369"/>
                  </a:lnTo>
                  <a:lnTo>
                    <a:pt x="135" y="369"/>
                  </a:lnTo>
                  <a:lnTo>
                    <a:pt x="135" y="369"/>
                  </a:lnTo>
                  <a:lnTo>
                    <a:pt x="135" y="369"/>
                  </a:lnTo>
                  <a:lnTo>
                    <a:pt x="135" y="369"/>
                  </a:lnTo>
                  <a:lnTo>
                    <a:pt x="133" y="369"/>
                  </a:lnTo>
                  <a:lnTo>
                    <a:pt x="133" y="367"/>
                  </a:lnTo>
                  <a:lnTo>
                    <a:pt x="129" y="365"/>
                  </a:lnTo>
                  <a:lnTo>
                    <a:pt x="127" y="365"/>
                  </a:lnTo>
                  <a:lnTo>
                    <a:pt x="127" y="365"/>
                  </a:lnTo>
                  <a:lnTo>
                    <a:pt x="125" y="363"/>
                  </a:lnTo>
                  <a:lnTo>
                    <a:pt x="125" y="363"/>
                  </a:lnTo>
                  <a:lnTo>
                    <a:pt x="125" y="363"/>
                  </a:lnTo>
                  <a:lnTo>
                    <a:pt x="123" y="363"/>
                  </a:lnTo>
                  <a:lnTo>
                    <a:pt x="123" y="363"/>
                  </a:lnTo>
                  <a:lnTo>
                    <a:pt x="121" y="363"/>
                  </a:lnTo>
                  <a:lnTo>
                    <a:pt x="121" y="363"/>
                  </a:lnTo>
                  <a:lnTo>
                    <a:pt x="121" y="365"/>
                  </a:lnTo>
                  <a:lnTo>
                    <a:pt x="121" y="365"/>
                  </a:lnTo>
                  <a:lnTo>
                    <a:pt x="121" y="367"/>
                  </a:lnTo>
                  <a:lnTo>
                    <a:pt x="121" y="367"/>
                  </a:lnTo>
                  <a:lnTo>
                    <a:pt x="119" y="369"/>
                  </a:lnTo>
                  <a:lnTo>
                    <a:pt x="119" y="369"/>
                  </a:lnTo>
                  <a:lnTo>
                    <a:pt x="119" y="371"/>
                  </a:lnTo>
                  <a:lnTo>
                    <a:pt x="115" y="371"/>
                  </a:lnTo>
                  <a:lnTo>
                    <a:pt x="113" y="371"/>
                  </a:lnTo>
                  <a:lnTo>
                    <a:pt x="113" y="371"/>
                  </a:lnTo>
                  <a:lnTo>
                    <a:pt x="113" y="373"/>
                  </a:lnTo>
                  <a:lnTo>
                    <a:pt x="109" y="377"/>
                  </a:lnTo>
                  <a:lnTo>
                    <a:pt x="109" y="379"/>
                  </a:lnTo>
                  <a:lnTo>
                    <a:pt x="109" y="379"/>
                  </a:lnTo>
                  <a:lnTo>
                    <a:pt x="107" y="379"/>
                  </a:lnTo>
                  <a:lnTo>
                    <a:pt x="101" y="379"/>
                  </a:lnTo>
                  <a:lnTo>
                    <a:pt x="101" y="379"/>
                  </a:lnTo>
                  <a:lnTo>
                    <a:pt x="96" y="379"/>
                  </a:lnTo>
                  <a:lnTo>
                    <a:pt x="94" y="377"/>
                  </a:lnTo>
                  <a:lnTo>
                    <a:pt x="94" y="377"/>
                  </a:lnTo>
                  <a:lnTo>
                    <a:pt x="92" y="377"/>
                  </a:lnTo>
                  <a:lnTo>
                    <a:pt x="90" y="375"/>
                  </a:lnTo>
                  <a:lnTo>
                    <a:pt x="90" y="375"/>
                  </a:lnTo>
                  <a:lnTo>
                    <a:pt x="90" y="375"/>
                  </a:lnTo>
                  <a:lnTo>
                    <a:pt x="90" y="373"/>
                  </a:lnTo>
                  <a:lnTo>
                    <a:pt x="90" y="373"/>
                  </a:lnTo>
                  <a:lnTo>
                    <a:pt x="88" y="373"/>
                  </a:lnTo>
                  <a:lnTo>
                    <a:pt x="86" y="373"/>
                  </a:lnTo>
                  <a:lnTo>
                    <a:pt x="86" y="373"/>
                  </a:lnTo>
                  <a:lnTo>
                    <a:pt x="84" y="375"/>
                  </a:lnTo>
                  <a:lnTo>
                    <a:pt x="84" y="373"/>
                  </a:lnTo>
                  <a:lnTo>
                    <a:pt x="82" y="373"/>
                  </a:lnTo>
                  <a:lnTo>
                    <a:pt x="82" y="373"/>
                  </a:lnTo>
                  <a:lnTo>
                    <a:pt x="82" y="373"/>
                  </a:lnTo>
                  <a:lnTo>
                    <a:pt x="82" y="373"/>
                  </a:lnTo>
                  <a:lnTo>
                    <a:pt x="80" y="371"/>
                  </a:lnTo>
                  <a:lnTo>
                    <a:pt x="80" y="371"/>
                  </a:lnTo>
                  <a:lnTo>
                    <a:pt x="80" y="369"/>
                  </a:lnTo>
                  <a:lnTo>
                    <a:pt x="78" y="369"/>
                  </a:lnTo>
                  <a:lnTo>
                    <a:pt x="74" y="367"/>
                  </a:lnTo>
                  <a:lnTo>
                    <a:pt x="74" y="367"/>
                  </a:lnTo>
                  <a:lnTo>
                    <a:pt x="74" y="367"/>
                  </a:lnTo>
                  <a:lnTo>
                    <a:pt x="74" y="365"/>
                  </a:lnTo>
                  <a:lnTo>
                    <a:pt x="74" y="365"/>
                  </a:lnTo>
                  <a:lnTo>
                    <a:pt x="72" y="365"/>
                  </a:lnTo>
                  <a:lnTo>
                    <a:pt x="72" y="363"/>
                  </a:lnTo>
                  <a:lnTo>
                    <a:pt x="72" y="361"/>
                  </a:lnTo>
                  <a:lnTo>
                    <a:pt x="72" y="361"/>
                  </a:lnTo>
                  <a:lnTo>
                    <a:pt x="72" y="361"/>
                  </a:lnTo>
                  <a:lnTo>
                    <a:pt x="72" y="361"/>
                  </a:lnTo>
                  <a:lnTo>
                    <a:pt x="72" y="359"/>
                  </a:lnTo>
                  <a:lnTo>
                    <a:pt x="72" y="359"/>
                  </a:lnTo>
                  <a:lnTo>
                    <a:pt x="72" y="359"/>
                  </a:lnTo>
                  <a:lnTo>
                    <a:pt x="68" y="357"/>
                  </a:lnTo>
                  <a:lnTo>
                    <a:pt x="68" y="357"/>
                  </a:lnTo>
                  <a:lnTo>
                    <a:pt x="68" y="357"/>
                  </a:lnTo>
                  <a:lnTo>
                    <a:pt x="68" y="357"/>
                  </a:lnTo>
                  <a:lnTo>
                    <a:pt x="68" y="354"/>
                  </a:lnTo>
                  <a:lnTo>
                    <a:pt x="68" y="354"/>
                  </a:lnTo>
                  <a:lnTo>
                    <a:pt x="70" y="352"/>
                  </a:lnTo>
                  <a:lnTo>
                    <a:pt x="70" y="352"/>
                  </a:lnTo>
                  <a:lnTo>
                    <a:pt x="70" y="352"/>
                  </a:lnTo>
                  <a:lnTo>
                    <a:pt x="70" y="352"/>
                  </a:lnTo>
                  <a:lnTo>
                    <a:pt x="70" y="352"/>
                  </a:lnTo>
                  <a:lnTo>
                    <a:pt x="70" y="350"/>
                  </a:lnTo>
                  <a:lnTo>
                    <a:pt x="70" y="350"/>
                  </a:lnTo>
                  <a:lnTo>
                    <a:pt x="68" y="350"/>
                  </a:lnTo>
                  <a:lnTo>
                    <a:pt x="68" y="350"/>
                  </a:lnTo>
                  <a:lnTo>
                    <a:pt x="68" y="348"/>
                  </a:lnTo>
                  <a:lnTo>
                    <a:pt x="66" y="348"/>
                  </a:lnTo>
                  <a:lnTo>
                    <a:pt x="66" y="348"/>
                  </a:lnTo>
                  <a:lnTo>
                    <a:pt x="62" y="350"/>
                  </a:lnTo>
                  <a:lnTo>
                    <a:pt x="62" y="350"/>
                  </a:lnTo>
                  <a:lnTo>
                    <a:pt x="53" y="348"/>
                  </a:lnTo>
                  <a:lnTo>
                    <a:pt x="53" y="348"/>
                  </a:lnTo>
                  <a:lnTo>
                    <a:pt x="51" y="348"/>
                  </a:lnTo>
                  <a:lnTo>
                    <a:pt x="51" y="346"/>
                  </a:lnTo>
                  <a:lnTo>
                    <a:pt x="51" y="346"/>
                  </a:lnTo>
                  <a:lnTo>
                    <a:pt x="51" y="346"/>
                  </a:lnTo>
                  <a:lnTo>
                    <a:pt x="51" y="346"/>
                  </a:lnTo>
                  <a:lnTo>
                    <a:pt x="51" y="344"/>
                  </a:lnTo>
                  <a:lnTo>
                    <a:pt x="51" y="344"/>
                  </a:lnTo>
                  <a:lnTo>
                    <a:pt x="47" y="342"/>
                  </a:lnTo>
                  <a:lnTo>
                    <a:pt x="47" y="342"/>
                  </a:lnTo>
                  <a:lnTo>
                    <a:pt x="47" y="342"/>
                  </a:lnTo>
                  <a:lnTo>
                    <a:pt x="45" y="342"/>
                  </a:lnTo>
                  <a:lnTo>
                    <a:pt x="45" y="342"/>
                  </a:lnTo>
                  <a:lnTo>
                    <a:pt x="43" y="340"/>
                  </a:lnTo>
                  <a:lnTo>
                    <a:pt x="43" y="340"/>
                  </a:lnTo>
                  <a:lnTo>
                    <a:pt x="43" y="340"/>
                  </a:lnTo>
                  <a:lnTo>
                    <a:pt x="41" y="340"/>
                  </a:lnTo>
                  <a:lnTo>
                    <a:pt x="37" y="338"/>
                  </a:lnTo>
                  <a:lnTo>
                    <a:pt x="37" y="338"/>
                  </a:lnTo>
                  <a:lnTo>
                    <a:pt x="37" y="338"/>
                  </a:lnTo>
                  <a:lnTo>
                    <a:pt x="37" y="336"/>
                  </a:lnTo>
                  <a:lnTo>
                    <a:pt x="35" y="334"/>
                  </a:lnTo>
                  <a:lnTo>
                    <a:pt x="35" y="332"/>
                  </a:lnTo>
                  <a:lnTo>
                    <a:pt x="35" y="332"/>
                  </a:lnTo>
                  <a:lnTo>
                    <a:pt x="33" y="332"/>
                  </a:lnTo>
                  <a:lnTo>
                    <a:pt x="33" y="330"/>
                  </a:lnTo>
                  <a:lnTo>
                    <a:pt x="25" y="326"/>
                  </a:lnTo>
                  <a:lnTo>
                    <a:pt x="25" y="324"/>
                  </a:lnTo>
                  <a:lnTo>
                    <a:pt x="25" y="324"/>
                  </a:lnTo>
                  <a:lnTo>
                    <a:pt x="25" y="324"/>
                  </a:lnTo>
                  <a:lnTo>
                    <a:pt x="25" y="320"/>
                  </a:lnTo>
                  <a:lnTo>
                    <a:pt x="23" y="320"/>
                  </a:lnTo>
                  <a:lnTo>
                    <a:pt x="23" y="318"/>
                  </a:lnTo>
                  <a:lnTo>
                    <a:pt x="23" y="318"/>
                  </a:lnTo>
                  <a:lnTo>
                    <a:pt x="23" y="318"/>
                  </a:lnTo>
                  <a:lnTo>
                    <a:pt x="21" y="318"/>
                  </a:lnTo>
                  <a:lnTo>
                    <a:pt x="17" y="316"/>
                  </a:lnTo>
                  <a:lnTo>
                    <a:pt x="17" y="314"/>
                  </a:lnTo>
                  <a:lnTo>
                    <a:pt x="17" y="314"/>
                  </a:lnTo>
                  <a:lnTo>
                    <a:pt x="17" y="314"/>
                  </a:lnTo>
                  <a:lnTo>
                    <a:pt x="17" y="311"/>
                  </a:lnTo>
                  <a:lnTo>
                    <a:pt x="19" y="311"/>
                  </a:lnTo>
                  <a:lnTo>
                    <a:pt x="19" y="311"/>
                  </a:lnTo>
                  <a:lnTo>
                    <a:pt x="17" y="309"/>
                  </a:lnTo>
                  <a:lnTo>
                    <a:pt x="17" y="309"/>
                  </a:lnTo>
                  <a:lnTo>
                    <a:pt x="17" y="309"/>
                  </a:lnTo>
                  <a:lnTo>
                    <a:pt x="17" y="309"/>
                  </a:lnTo>
                  <a:lnTo>
                    <a:pt x="10" y="305"/>
                  </a:lnTo>
                  <a:lnTo>
                    <a:pt x="10" y="305"/>
                  </a:lnTo>
                  <a:lnTo>
                    <a:pt x="10" y="303"/>
                  </a:lnTo>
                  <a:lnTo>
                    <a:pt x="8" y="301"/>
                  </a:lnTo>
                  <a:lnTo>
                    <a:pt x="8" y="301"/>
                  </a:lnTo>
                  <a:lnTo>
                    <a:pt x="0" y="293"/>
                  </a:lnTo>
                  <a:lnTo>
                    <a:pt x="0" y="293"/>
                  </a:lnTo>
                  <a:lnTo>
                    <a:pt x="0" y="291"/>
                  </a:lnTo>
                  <a:lnTo>
                    <a:pt x="0" y="291"/>
                  </a:lnTo>
                  <a:lnTo>
                    <a:pt x="0" y="291"/>
                  </a:lnTo>
                  <a:lnTo>
                    <a:pt x="0" y="291"/>
                  </a:lnTo>
                  <a:lnTo>
                    <a:pt x="0" y="291"/>
                  </a:lnTo>
                  <a:lnTo>
                    <a:pt x="2" y="289"/>
                  </a:lnTo>
                  <a:lnTo>
                    <a:pt x="2" y="289"/>
                  </a:lnTo>
                  <a:lnTo>
                    <a:pt x="2" y="287"/>
                  </a:lnTo>
                  <a:lnTo>
                    <a:pt x="2" y="287"/>
                  </a:lnTo>
                  <a:lnTo>
                    <a:pt x="2" y="287"/>
                  </a:lnTo>
                  <a:lnTo>
                    <a:pt x="2" y="285"/>
                  </a:lnTo>
                  <a:lnTo>
                    <a:pt x="2" y="285"/>
                  </a:lnTo>
                  <a:lnTo>
                    <a:pt x="2" y="285"/>
                  </a:lnTo>
                  <a:lnTo>
                    <a:pt x="2" y="283"/>
                  </a:lnTo>
                  <a:lnTo>
                    <a:pt x="2" y="283"/>
                  </a:lnTo>
                  <a:lnTo>
                    <a:pt x="4" y="283"/>
                  </a:lnTo>
                  <a:lnTo>
                    <a:pt x="4" y="283"/>
                  </a:lnTo>
                  <a:lnTo>
                    <a:pt x="4" y="283"/>
                  </a:lnTo>
                  <a:lnTo>
                    <a:pt x="4" y="283"/>
                  </a:lnTo>
                  <a:lnTo>
                    <a:pt x="4" y="281"/>
                  </a:lnTo>
                  <a:lnTo>
                    <a:pt x="4" y="281"/>
                  </a:lnTo>
                  <a:lnTo>
                    <a:pt x="4" y="279"/>
                  </a:lnTo>
                  <a:lnTo>
                    <a:pt x="4" y="277"/>
                  </a:lnTo>
                  <a:lnTo>
                    <a:pt x="4" y="277"/>
                  </a:lnTo>
                  <a:lnTo>
                    <a:pt x="2" y="275"/>
                  </a:lnTo>
                  <a:lnTo>
                    <a:pt x="2" y="275"/>
                  </a:lnTo>
                  <a:lnTo>
                    <a:pt x="0" y="270"/>
                  </a:lnTo>
                  <a:lnTo>
                    <a:pt x="0" y="270"/>
                  </a:lnTo>
                  <a:lnTo>
                    <a:pt x="0" y="270"/>
                  </a:lnTo>
                  <a:lnTo>
                    <a:pt x="0" y="268"/>
                  </a:lnTo>
                  <a:lnTo>
                    <a:pt x="0" y="266"/>
                  </a:lnTo>
                  <a:lnTo>
                    <a:pt x="0" y="264"/>
                  </a:lnTo>
                  <a:lnTo>
                    <a:pt x="0" y="264"/>
                  </a:lnTo>
                  <a:lnTo>
                    <a:pt x="0" y="264"/>
                  </a:lnTo>
                  <a:lnTo>
                    <a:pt x="2" y="266"/>
                  </a:lnTo>
                  <a:lnTo>
                    <a:pt x="6" y="264"/>
                  </a:lnTo>
                  <a:lnTo>
                    <a:pt x="12" y="260"/>
                  </a:lnTo>
                  <a:lnTo>
                    <a:pt x="19" y="260"/>
                  </a:lnTo>
                  <a:lnTo>
                    <a:pt x="21" y="258"/>
                  </a:lnTo>
                  <a:lnTo>
                    <a:pt x="23" y="256"/>
                  </a:lnTo>
                  <a:lnTo>
                    <a:pt x="23" y="254"/>
                  </a:lnTo>
                  <a:lnTo>
                    <a:pt x="23" y="244"/>
                  </a:lnTo>
                  <a:lnTo>
                    <a:pt x="23" y="242"/>
                  </a:lnTo>
                  <a:lnTo>
                    <a:pt x="25" y="242"/>
                  </a:lnTo>
                  <a:lnTo>
                    <a:pt x="29" y="242"/>
                  </a:lnTo>
                  <a:lnTo>
                    <a:pt x="31" y="240"/>
                  </a:lnTo>
                  <a:lnTo>
                    <a:pt x="31" y="238"/>
                  </a:lnTo>
                  <a:lnTo>
                    <a:pt x="31" y="238"/>
                  </a:lnTo>
                  <a:lnTo>
                    <a:pt x="31" y="236"/>
                  </a:lnTo>
                  <a:lnTo>
                    <a:pt x="31" y="236"/>
                  </a:lnTo>
                  <a:lnTo>
                    <a:pt x="29" y="234"/>
                  </a:lnTo>
                  <a:lnTo>
                    <a:pt x="29" y="232"/>
                  </a:lnTo>
                  <a:lnTo>
                    <a:pt x="29" y="229"/>
                  </a:lnTo>
                  <a:lnTo>
                    <a:pt x="29" y="227"/>
                  </a:lnTo>
                  <a:lnTo>
                    <a:pt x="27" y="225"/>
                  </a:lnTo>
                  <a:lnTo>
                    <a:pt x="27" y="225"/>
                  </a:lnTo>
                  <a:lnTo>
                    <a:pt x="25" y="223"/>
                  </a:lnTo>
                  <a:lnTo>
                    <a:pt x="25" y="221"/>
                  </a:lnTo>
                  <a:lnTo>
                    <a:pt x="27" y="219"/>
                  </a:lnTo>
                  <a:lnTo>
                    <a:pt x="29" y="217"/>
                  </a:lnTo>
                  <a:lnTo>
                    <a:pt x="29" y="215"/>
                  </a:lnTo>
                  <a:lnTo>
                    <a:pt x="29" y="213"/>
                  </a:lnTo>
                  <a:lnTo>
                    <a:pt x="29" y="211"/>
                  </a:lnTo>
                  <a:lnTo>
                    <a:pt x="29" y="207"/>
                  </a:lnTo>
                  <a:lnTo>
                    <a:pt x="31" y="205"/>
                  </a:lnTo>
                  <a:lnTo>
                    <a:pt x="33" y="199"/>
                  </a:lnTo>
                  <a:lnTo>
                    <a:pt x="35" y="195"/>
                  </a:lnTo>
                  <a:lnTo>
                    <a:pt x="37" y="193"/>
                  </a:lnTo>
                  <a:lnTo>
                    <a:pt x="39" y="193"/>
                  </a:lnTo>
                  <a:lnTo>
                    <a:pt x="41" y="193"/>
                  </a:lnTo>
                  <a:lnTo>
                    <a:pt x="41" y="195"/>
                  </a:lnTo>
                  <a:lnTo>
                    <a:pt x="45" y="195"/>
                  </a:lnTo>
                  <a:lnTo>
                    <a:pt x="45" y="197"/>
                  </a:lnTo>
                  <a:lnTo>
                    <a:pt x="47" y="199"/>
                  </a:lnTo>
                  <a:lnTo>
                    <a:pt x="47" y="199"/>
                  </a:lnTo>
                  <a:lnTo>
                    <a:pt x="47" y="201"/>
                  </a:lnTo>
                  <a:lnTo>
                    <a:pt x="49" y="201"/>
                  </a:lnTo>
                  <a:lnTo>
                    <a:pt x="49" y="201"/>
                  </a:lnTo>
                  <a:lnTo>
                    <a:pt x="49" y="201"/>
                  </a:lnTo>
                  <a:lnTo>
                    <a:pt x="47" y="203"/>
                  </a:lnTo>
                  <a:lnTo>
                    <a:pt x="47" y="203"/>
                  </a:lnTo>
                  <a:lnTo>
                    <a:pt x="47" y="203"/>
                  </a:lnTo>
                  <a:lnTo>
                    <a:pt x="47" y="205"/>
                  </a:lnTo>
                  <a:lnTo>
                    <a:pt x="47" y="205"/>
                  </a:lnTo>
                  <a:lnTo>
                    <a:pt x="47" y="205"/>
                  </a:lnTo>
                  <a:lnTo>
                    <a:pt x="47" y="207"/>
                  </a:lnTo>
                  <a:lnTo>
                    <a:pt x="49" y="207"/>
                  </a:lnTo>
                  <a:lnTo>
                    <a:pt x="51" y="205"/>
                  </a:lnTo>
                  <a:lnTo>
                    <a:pt x="53" y="203"/>
                  </a:lnTo>
                  <a:lnTo>
                    <a:pt x="53" y="203"/>
                  </a:lnTo>
                  <a:lnTo>
                    <a:pt x="53" y="199"/>
                  </a:lnTo>
                  <a:lnTo>
                    <a:pt x="53" y="199"/>
                  </a:lnTo>
                  <a:lnTo>
                    <a:pt x="55" y="197"/>
                  </a:lnTo>
                  <a:lnTo>
                    <a:pt x="55" y="197"/>
                  </a:lnTo>
                  <a:lnTo>
                    <a:pt x="58" y="199"/>
                  </a:lnTo>
                  <a:lnTo>
                    <a:pt x="58" y="199"/>
                  </a:lnTo>
                  <a:lnTo>
                    <a:pt x="60" y="199"/>
                  </a:lnTo>
                  <a:lnTo>
                    <a:pt x="60" y="197"/>
                  </a:lnTo>
                  <a:lnTo>
                    <a:pt x="60" y="197"/>
                  </a:lnTo>
                  <a:lnTo>
                    <a:pt x="58" y="195"/>
                  </a:lnTo>
                  <a:lnTo>
                    <a:pt x="58" y="191"/>
                  </a:lnTo>
                  <a:lnTo>
                    <a:pt x="58" y="189"/>
                  </a:lnTo>
                  <a:lnTo>
                    <a:pt x="55" y="189"/>
                  </a:lnTo>
                  <a:lnTo>
                    <a:pt x="55" y="189"/>
                  </a:lnTo>
                  <a:lnTo>
                    <a:pt x="55" y="186"/>
                  </a:lnTo>
                  <a:lnTo>
                    <a:pt x="53" y="186"/>
                  </a:lnTo>
                  <a:lnTo>
                    <a:pt x="53" y="186"/>
                  </a:lnTo>
                  <a:lnTo>
                    <a:pt x="53" y="184"/>
                  </a:lnTo>
                  <a:lnTo>
                    <a:pt x="53" y="184"/>
                  </a:lnTo>
                  <a:lnTo>
                    <a:pt x="53" y="184"/>
                  </a:lnTo>
                  <a:lnTo>
                    <a:pt x="58" y="182"/>
                  </a:lnTo>
                  <a:lnTo>
                    <a:pt x="58" y="180"/>
                  </a:lnTo>
                  <a:lnTo>
                    <a:pt x="58" y="178"/>
                  </a:lnTo>
                  <a:lnTo>
                    <a:pt x="58" y="174"/>
                  </a:lnTo>
                  <a:lnTo>
                    <a:pt x="58" y="172"/>
                  </a:lnTo>
                  <a:lnTo>
                    <a:pt x="58" y="172"/>
                  </a:lnTo>
                  <a:lnTo>
                    <a:pt x="60" y="166"/>
                  </a:lnTo>
                  <a:lnTo>
                    <a:pt x="62" y="162"/>
                  </a:lnTo>
                  <a:lnTo>
                    <a:pt x="62" y="162"/>
                  </a:lnTo>
                  <a:lnTo>
                    <a:pt x="64" y="162"/>
                  </a:lnTo>
                  <a:lnTo>
                    <a:pt x="66" y="160"/>
                  </a:lnTo>
                  <a:lnTo>
                    <a:pt x="68" y="160"/>
                  </a:lnTo>
                  <a:lnTo>
                    <a:pt x="68" y="160"/>
                  </a:lnTo>
                  <a:lnTo>
                    <a:pt x="68" y="160"/>
                  </a:lnTo>
                  <a:lnTo>
                    <a:pt x="68" y="160"/>
                  </a:lnTo>
                  <a:lnTo>
                    <a:pt x="70" y="160"/>
                  </a:lnTo>
                  <a:lnTo>
                    <a:pt x="70" y="158"/>
                  </a:lnTo>
                  <a:lnTo>
                    <a:pt x="70" y="154"/>
                  </a:lnTo>
                  <a:lnTo>
                    <a:pt x="70" y="152"/>
                  </a:lnTo>
                  <a:lnTo>
                    <a:pt x="76" y="145"/>
                  </a:lnTo>
                  <a:lnTo>
                    <a:pt x="76" y="145"/>
                  </a:lnTo>
                  <a:lnTo>
                    <a:pt x="80" y="143"/>
                  </a:lnTo>
                  <a:lnTo>
                    <a:pt x="82" y="145"/>
                  </a:lnTo>
                  <a:lnTo>
                    <a:pt x="82" y="148"/>
                  </a:lnTo>
                  <a:lnTo>
                    <a:pt x="84" y="148"/>
                  </a:lnTo>
                  <a:lnTo>
                    <a:pt x="86" y="150"/>
                  </a:lnTo>
                  <a:lnTo>
                    <a:pt x="88" y="150"/>
                  </a:lnTo>
                  <a:lnTo>
                    <a:pt x="90" y="145"/>
                  </a:lnTo>
                  <a:lnTo>
                    <a:pt x="92" y="145"/>
                  </a:lnTo>
                  <a:lnTo>
                    <a:pt x="94" y="143"/>
                  </a:lnTo>
                  <a:lnTo>
                    <a:pt x="94" y="143"/>
                  </a:lnTo>
                  <a:lnTo>
                    <a:pt x="96" y="141"/>
                  </a:lnTo>
                  <a:lnTo>
                    <a:pt x="98" y="141"/>
                  </a:lnTo>
                  <a:lnTo>
                    <a:pt x="101" y="137"/>
                  </a:lnTo>
                  <a:lnTo>
                    <a:pt x="101" y="137"/>
                  </a:lnTo>
                  <a:lnTo>
                    <a:pt x="105" y="135"/>
                  </a:lnTo>
                  <a:lnTo>
                    <a:pt x="105" y="133"/>
                  </a:lnTo>
                  <a:lnTo>
                    <a:pt x="107" y="129"/>
                  </a:lnTo>
                  <a:lnTo>
                    <a:pt x="109" y="125"/>
                  </a:lnTo>
                  <a:lnTo>
                    <a:pt x="117" y="117"/>
                  </a:lnTo>
                  <a:lnTo>
                    <a:pt x="121" y="113"/>
                  </a:lnTo>
                  <a:lnTo>
                    <a:pt x="121" y="113"/>
                  </a:lnTo>
                  <a:lnTo>
                    <a:pt x="123" y="109"/>
                  </a:lnTo>
                  <a:lnTo>
                    <a:pt x="123" y="109"/>
                  </a:lnTo>
                  <a:lnTo>
                    <a:pt x="121" y="107"/>
                  </a:lnTo>
                  <a:lnTo>
                    <a:pt x="121" y="107"/>
                  </a:lnTo>
                  <a:lnTo>
                    <a:pt x="121" y="107"/>
                  </a:lnTo>
                  <a:lnTo>
                    <a:pt x="123" y="104"/>
                  </a:lnTo>
                  <a:lnTo>
                    <a:pt x="123" y="102"/>
                  </a:lnTo>
                  <a:lnTo>
                    <a:pt x="123" y="100"/>
                  </a:lnTo>
                  <a:lnTo>
                    <a:pt x="121" y="100"/>
                  </a:lnTo>
                  <a:lnTo>
                    <a:pt x="121" y="98"/>
                  </a:lnTo>
                  <a:lnTo>
                    <a:pt x="119" y="98"/>
                  </a:lnTo>
                  <a:lnTo>
                    <a:pt x="119" y="96"/>
                  </a:lnTo>
                  <a:lnTo>
                    <a:pt x="121" y="96"/>
                  </a:lnTo>
                  <a:lnTo>
                    <a:pt x="121" y="94"/>
                  </a:lnTo>
                  <a:lnTo>
                    <a:pt x="121" y="92"/>
                  </a:lnTo>
                  <a:lnTo>
                    <a:pt x="121" y="90"/>
                  </a:lnTo>
                  <a:lnTo>
                    <a:pt x="123" y="90"/>
                  </a:lnTo>
                  <a:lnTo>
                    <a:pt x="123" y="88"/>
                  </a:lnTo>
                  <a:lnTo>
                    <a:pt x="123" y="86"/>
                  </a:lnTo>
                  <a:lnTo>
                    <a:pt x="123" y="86"/>
                  </a:lnTo>
                  <a:lnTo>
                    <a:pt x="123" y="84"/>
                  </a:lnTo>
                  <a:lnTo>
                    <a:pt x="123" y="84"/>
                  </a:lnTo>
                  <a:lnTo>
                    <a:pt x="123" y="82"/>
                  </a:lnTo>
                  <a:lnTo>
                    <a:pt x="123" y="80"/>
                  </a:lnTo>
                  <a:lnTo>
                    <a:pt x="123" y="80"/>
                  </a:lnTo>
                  <a:lnTo>
                    <a:pt x="125" y="82"/>
                  </a:lnTo>
                  <a:lnTo>
                    <a:pt x="125" y="80"/>
                  </a:lnTo>
                  <a:lnTo>
                    <a:pt x="125" y="80"/>
                  </a:lnTo>
                  <a:lnTo>
                    <a:pt x="125" y="78"/>
                  </a:lnTo>
                  <a:lnTo>
                    <a:pt x="125" y="78"/>
                  </a:lnTo>
                  <a:lnTo>
                    <a:pt x="125" y="78"/>
                  </a:lnTo>
                  <a:lnTo>
                    <a:pt x="125" y="76"/>
                  </a:lnTo>
                  <a:lnTo>
                    <a:pt x="125" y="74"/>
                  </a:lnTo>
                  <a:lnTo>
                    <a:pt x="125" y="72"/>
                  </a:lnTo>
                  <a:lnTo>
                    <a:pt x="125" y="70"/>
                  </a:lnTo>
                  <a:lnTo>
                    <a:pt x="125" y="66"/>
                  </a:lnTo>
                  <a:lnTo>
                    <a:pt x="125" y="63"/>
                  </a:lnTo>
                  <a:lnTo>
                    <a:pt x="125" y="61"/>
                  </a:lnTo>
                  <a:lnTo>
                    <a:pt x="127" y="57"/>
                  </a:lnTo>
                  <a:lnTo>
                    <a:pt x="127" y="55"/>
                  </a:lnTo>
                  <a:lnTo>
                    <a:pt x="127" y="51"/>
                  </a:lnTo>
                  <a:lnTo>
                    <a:pt x="127" y="49"/>
                  </a:lnTo>
                  <a:lnTo>
                    <a:pt x="127" y="43"/>
                  </a:lnTo>
                  <a:lnTo>
                    <a:pt x="129" y="43"/>
                  </a:lnTo>
                  <a:lnTo>
                    <a:pt x="131" y="41"/>
                  </a:lnTo>
                  <a:lnTo>
                    <a:pt x="131" y="41"/>
                  </a:lnTo>
                  <a:lnTo>
                    <a:pt x="131" y="37"/>
                  </a:lnTo>
                  <a:lnTo>
                    <a:pt x="131" y="37"/>
                  </a:lnTo>
                  <a:lnTo>
                    <a:pt x="131" y="35"/>
                  </a:lnTo>
                  <a:lnTo>
                    <a:pt x="129" y="33"/>
                  </a:lnTo>
                  <a:lnTo>
                    <a:pt x="129" y="31"/>
                  </a:lnTo>
                  <a:lnTo>
                    <a:pt x="129" y="31"/>
                  </a:lnTo>
                  <a:lnTo>
                    <a:pt x="129" y="31"/>
                  </a:lnTo>
                  <a:lnTo>
                    <a:pt x="129" y="31"/>
                  </a:lnTo>
                  <a:lnTo>
                    <a:pt x="129" y="29"/>
                  </a:lnTo>
                  <a:lnTo>
                    <a:pt x="129" y="29"/>
                  </a:lnTo>
                  <a:lnTo>
                    <a:pt x="127" y="29"/>
                  </a:lnTo>
                  <a:lnTo>
                    <a:pt x="127" y="27"/>
                  </a:lnTo>
                  <a:lnTo>
                    <a:pt x="129" y="23"/>
                  </a:lnTo>
                  <a:lnTo>
                    <a:pt x="129" y="20"/>
                  </a:lnTo>
                  <a:lnTo>
                    <a:pt x="127" y="18"/>
                  </a:lnTo>
                  <a:lnTo>
                    <a:pt x="127" y="16"/>
                  </a:lnTo>
                  <a:lnTo>
                    <a:pt x="125" y="14"/>
                  </a:lnTo>
                  <a:lnTo>
                    <a:pt x="121" y="10"/>
                  </a:lnTo>
                  <a:lnTo>
                    <a:pt x="121" y="8"/>
                  </a:lnTo>
                  <a:lnTo>
                    <a:pt x="121" y="6"/>
                  </a:lnTo>
                  <a:lnTo>
                    <a:pt x="123" y="6"/>
                  </a:lnTo>
                  <a:lnTo>
                    <a:pt x="123" y="4"/>
                  </a:lnTo>
                  <a:lnTo>
                    <a:pt x="127" y="4"/>
                  </a:lnTo>
                  <a:lnTo>
                    <a:pt x="127" y="4"/>
                  </a:lnTo>
                  <a:lnTo>
                    <a:pt x="131" y="2"/>
                  </a:lnTo>
                  <a:lnTo>
                    <a:pt x="131" y="0"/>
                  </a:lnTo>
                  <a:lnTo>
                    <a:pt x="131" y="0"/>
                  </a:lnTo>
                  <a:lnTo>
                    <a:pt x="131" y="0"/>
                  </a:lnTo>
                  <a:lnTo>
                    <a:pt x="131" y="0"/>
                  </a:lnTo>
                  <a:lnTo>
                    <a:pt x="131" y="0"/>
                  </a:lnTo>
                  <a:lnTo>
                    <a:pt x="131" y="2"/>
                  </a:lnTo>
                  <a:lnTo>
                    <a:pt x="131" y="2"/>
                  </a:lnTo>
                  <a:lnTo>
                    <a:pt x="131" y="2"/>
                  </a:lnTo>
                  <a:lnTo>
                    <a:pt x="131" y="2"/>
                  </a:lnTo>
                  <a:lnTo>
                    <a:pt x="133" y="10"/>
                  </a:lnTo>
                  <a:lnTo>
                    <a:pt x="135" y="18"/>
                  </a:lnTo>
                  <a:lnTo>
                    <a:pt x="137" y="27"/>
                  </a:lnTo>
                  <a:lnTo>
                    <a:pt x="137" y="35"/>
                  </a:lnTo>
                  <a:lnTo>
                    <a:pt x="139" y="43"/>
                  </a:lnTo>
                  <a:lnTo>
                    <a:pt x="141" y="51"/>
                  </a:lnTo>
                  <a:lnTo>
                    <a:pt x="144" y="59"/>
                  </a:lnTo>
                  <a:lnTo>
                    <a:pt x="144" y="70"/>
                  </a:lnTo>
                  <a:lnTo>
                    <a:pt x="146" y="76"/>
                  </a:lnTo>
                  <a:lnTo>
                    <a:pt x="148" y="84"/>
                  </a:lnTo>
                  <a:lnTo>
                    <a:pt x="148" y="90"/>
                  </a:lnTo>
                  <a:lnTo>
                    <a:pt x="150" y="98"/>
                  </a:lnTo>
                  <a:lnTo>
                    <a:pt x="160" y="96"/>
                  </a:lnTo>
                  <a:lnTo>
                    <a:pt x="170" y="94"/>
                  </a:lnTo>
                  <a:lnTo>
                    <a:pt x="182" y="92"/>
                  </a:lnTo>
                  <a:lnTo>
                    <a:pt x="193" y="90"/>
                  </a:lnTo>
                  <a:lnTo>
                    <a:pt x="203" y="88"/>
                  </a:lnTo>
                  <a:lnTo>
                    <a:pt x="213" y="86"/>
                  </a:lnTo>
                  <a:lnTo>
                    <a:pt x="225" y="84"/>
                  </a:lnTo>
                  <a:lnTo>
                    <a:pt x="236" y="82"/>
                  </a:lnTo>
                  <a:lnTo>
                    <a:pt x="236" y="82"/>
                  </a:lnTo>
                  <a:close/>
                </a:path>
              </a:pathLst>
            </a:custGeom>
            <a:solidFill>
              <a:schemeClr val="accent5">
                <a:lumMod val="50000"/>
              </a:schemeClr>
            </a:solidFill>
            <a:ln w="3175" cap="rnd">
              <a:solidFill>
                <a:schemeClr val="bg1"/>
              </a:solidFill>
              <a:prstDash val="solid"/>
              <a:round/>
              <a:headEnd/>
              <a:tailEnd/>
            </a:ln>
          </p:spPr>
          <p:txBody>
            <a:bodyPr vert="horz" wrap="square" lIns="0" tIns="144000" rIns="14400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pis For Office" panose="020B0504010101010104" pitchFamily="34" charset="0"/>
                  <a:ea typeface="+mn-ea"/>
                  <a:cs typeface="+mn-cs"/>
                </a:rPr>
                <a:t>WV</a:t>
              </a:r>
            </a:p>
          </p:txBody>
        </p:sp>
        <p:sp>
          <p:nvSpPr>
            <p:cNvPr id="7" name="Freeform 7">
              <a:extLst>
                <a:ext uri="{FF2B5EF4-FFF2-40B4-BE49-F238E27FC236}">
                  <a16:creationId xmlns:a16="http://schemas.microsoft.com/office/drawing/2014/main" id="{BE0640B8-F208-6B52-BD58-C8A6980C4B8C}"/>
                </a:ext>
              </a:extLst>
            </p:cNvPr>
            <p:cNvSpPr>
              <a:spLocks noEditPoints="1"/>
            </p:cNvSpPr>
            <p:nvPr/>
          </p:nvSpPr>
          <p:spPr bwMode="auto">
            <a:xfrm>
              <a:off x="3288" y="344"/>
              <a:ext cx="475" cy="478"/>
            </a:xfrm>
            <a:custGeom>
              <a:avLst/>
              <a:gdLst>
                <a:gd name="T0" fmla="*/ 167 w 475"/>
                <a:gd name="T1" fmla="*/ 23 h 478"/>
                <a:gd name="T2" fmla="*/ 172 w 475"/>
                <a:gd name="T3" fmla="*/ 13 h 478"/>
                <a:gd name="T4" fmla="*/ 139 w 475"/>
                <a:gd name="T5" fmla="*/ 17 h 478"/>
                <a:gd name="T6" fmla="*/ 417 w 475"/>
                <a:gd name="T7" fmla="*/ 213 h 478"/>
                <a:gd name="T8" fmla="*/ 395 w 475"/>
                <a:gd name="T9" fmla="*/ 244 h 478"/>
                <a:gd name="T10" fmla="*/ 395 w 475"/>
                <a:gd name="T11" fmla="*/ 226 h 478"/>
                <a:gd name="T12" fmla="*/ 415 w 475"/>
                <a:gd name="T13" fmla="*/ 197 h 478"/>
                <a:gd name="T14" fmla="*/ 409 w 475"/>
                <a:gd name="T15" fmla="*/ 177 h 478"/>
                <a:gd name="T16" fmla="*/ 409 w 475"/>
                <a:gd name="T17" fmla="*/ 154 h 478"/>
                <a:gd name="T18" fmla="*/ 395 w 475"/>
                <a:gd name="T19" fmla="*/ 158 h 478"/>
                <a:gd name="T20" fmla="*/ 399 w 475"/>
                <a:gd name="T21" fmla="*/ 144 h 478"/>
                <a:gd name="T22" fmla="*/ 397 w 475"/>
                <a:gd name="T23" fmla="*/ 127 h 478"/>
                <a:gd name="T24" fmla="*/ 389 w 475"/>
                <a:gd name="T25" fmla="*/ 119 h 478"/>
                <a:gd name="T26" fmla="*/ 376 w 475"/>
                <a:gd name="T27" fmla="*/ 117 h 478"/>
                <a:gd name="T28" fmla="*/ 370 w 475"/>
                <a:gd name="T29" fmla="*/ 103 h 478"/>
                <a:gd name="T30" fmla="*/ 354 w 475"/>
                <a:gd name="T31" fmla="*/ 99 h 478"/>
                <a:gd name="T32" fmla="*/ 339 w 475"/>
                <a:gd name="T33" fmla="*/ 97 h 478"/>
                <a:gd name="T34" fmla="*/ 325 w 475"/>
                <a:gd name="T35" fmla="*/ 97 h 478"/>
                <a:gd name="T36" fmla="*/ 311 w 475"/>
                <a:gd name="T37" fmla="*/ 97 h 478"/>
                <a:gd name="T38" fmla="*/ 243 w 475"/>
                <a:gd name="T39" fmla="*/ 80 h 478"/>
                <a:gd name="T40" fmla="*/ 202 w 475"/>
                <a:gd name="T41" fmla="*/ 60 h 478"/>
                <a:gd name="T42" fmla="*/ 190 w 475"/>
                <a:gd name="T43" fmla="*/ 56 h 478"/>
                <a:gd name="T44" fmla="*/ 157 w 475"/>
                <a:gd name="T45" fmla="*/ 41 h 478"/>
                <a:gd name="T46" fmla="*/ 145 w 475"/>
                <a:gd name="T47" fmla="*/ 50 h 478"/>
                <a:gd name="T48" fmla="*/ 155 w 475"/>
                <a:gd name="T49" fmla="*/ 21 h 478"/>
                <a:gd name="T50" fmla="*/ 145 w 475"/>
                <a:gd name="T51" fmla="*/ 17 h 478"/>
                <a:gd name="T52" fmla="*/ 133 w 475"/>
                <a:gd name="T53" fmla="*/ 23 h 478"/>
                <a:gd name="T54" fmla="*/ 122 w 475"/>
                <a:gd name="T55" fmla="*/ 29 h 478"/>
                <a:gd name="T56" fmla="*/ 57 w 475"/>
                <a:gd name="T57" fmla="*/ 47 h 478"/>
                <a:gd name="T58" fmla="*/ 47 w 475"/>
                <a:gd name="T59" fmla="*/ 52 h 478"/>
                <a:gd name="T60" fmla="*/ 40 w 475"/>
                <a:gd name="T61" fmla="*/ 78 h 478"/>
                <a:gd name="T62" fmla="*/ 34 w 475"/>
                <a:gd name="T63" fmla="*/ 121 h 478"/>
                <a:gd name="T64" fmla="*/ 16 w 475"/>
                <a:gd name="T65" fmla="*/ 134 h 478"/>
                <a:gd name="T66" fmla="*/ 12 w 475"/>
                <a:gd name="T67" fmla="*/ 173 h 478"/>
                <a:gd name="T68" fmla="*/ 12 w 475"/>
                <a:gd name="T69" fmla="*/ 203 h 478"/>
                <a:gd name="T70" fmla="*/ 16 w 475"/>
                <a:gd name="T71" fmla="*/ 238 h 478"/>
                <a:gd name="T72" fmla="*/ 45 w 475"/>
                <a:gd name="T73" fmla="*/ 271 h 478"/>
                <a:gd name="T74" fmla="*/ 108 w 475"/>
                <a:gd name="T75" fmla="*/ 322 h 478"/>
                <a:gd name="T76" fmla="*/ 133 w 475"/>
                <a:gd name="T77" fmla="*/ 332 h 478"/>
                <a:gd name="T78" fmla="*/ 145 w 475"/>
                <a:gd name="T79" fmla="*/ 351 h 478"/>
                <a:gd name="T80" fmla="*/ 147 w 475"/>
                <a:gd name="T81" fmla="*/ 379 h 478"/>
                <a:gd name="T82" fmla="*/ 155 w 475"/>
                <a:gd name="T83" fmla="*/ 414 h 478"/>
                <a:gd name="T84" fmla="*/ 169 w 475"/>
                <a:gd name="T85" fmla="*/ 459 h 478"/>
                <a:gd name="T86" fmla="*/ 204 w 475"/>
                <a:gd name="T87" fmla="*/ 478 h 478"/>
                <a:gd name="T88" fmla="*/ 247 w 475"/>
                <a:gd name="T89" fmla="*/ 476 h 478"/>
                <a:gd name="T90" fmla="*/ 432 w 475"/>
                <a:gd name="T91" fmla="*/ 449 h 478"/>
                <a:gd name="T92" fmla="*/ 426 w 475"/>
                <a:gd name="T93" fmla="*/ 410 h 478"/>
                <a:gd name="T94" fmla="*/ 419 w 475"/>
                <a:gd name="T95" fmla="*/ 384 h 478"/>
                <a:gd name="T96" fmla="*/ 428 w 475"/>
                <a:gd name="T97" fmla="*/ 328 h 478"/>
                <a:gd name="T98" fmla="*/ 426 w 475"/>
                <a:gd name="T99" fmla="*/ 298 h 478"/>
                <a:gd name="T100" fmla="*/ 434 w 475"/>
                <a:gd name="T101" fmla="*/ 259 h 478"/>
                <a:gd name="T102" fmla="*/ 157 w 475"/>
                <a:gd name="T103" fmla="*/ 19 h 478"/>
                <a:gd name="T104" fmla="*/ 182 w 475"/>
                <a:gd name="T105" fmla="*/ 2 h 478"/>
                <a:gd name="T106" fmla="*/ 473 w 475"/>
                <a:gd name="T107" fmla="*/ 144 h 478"/>
                <a:gd name="T108" fmla="*/ 475 w 475"/>
                <a:gd name="T109" fmla="*/ 152 h 478"/>
                <a:gd name="T110" fmla="*/ 458 w 475"/>
                <a:gd name="T111" fmla="*/ 160 h 478"/>
                <a:gd name="T112" fmla="*/ 446 w 475"/>
                <a:gd name="T113" fmla="*/ 175 h 478"/>
                <a:gd name="T114" fmla="*/ 440 w 475"/>
                <a:gd name="T115" fmla="*/ 207 h 478"/>
                <a:gd name="T116" fmla="*/ 458 w 475"/>
                <a:gd name="T117" fmla="*/ 183 h 478"/>
                <a:gd name="T118" fmla="*/ 460 w 475"/>
                <a:gd name="T119" fmla="*/ 173 h 478"/>
                <a:gd name="T120" fmla="*/ 466 w 475"/>
                <a:gd name="T121" fmla="*/ 162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5" h="478">
                  <a:moveTo>
                    <a:pt x="153" y="33"/>
                  </a:moveTo>
                  <a:lnTo>
                    <a:pt x="155" y="35"/>
                  </a:lnTo>
                  <a:lnTo>
                    <a:pt x="155" y="37"/>
                  </a:lnTo>
                  <a:lnTo>
                    <a:pt x="159" y="33"/>
                  </a:lnTo>
                  <a:lnTo>
                    <a:pt x="163" y="33"/>
                  </a:lnTo>
                  <a:lnTo>
                    <a:pt x="163" y="31"/>
                  </a:lnTo>
                  <a:lnTo>
                    <a:pt x="163" y="31"/>
                  </a:lnTo>
                  <a:lnTo>
                    <a:pt x="163" y="29"/>
                  </a:lnTo>
                  <a:lnTo>
                    <a:pt x="165" y="27"/>
                  </a:lnTo>
                  <a:lnTo>
                    <a:pt x="167" y="27"/>
                  </a:lnTo>
                  <a:lnTo>
                    <a:pt x="169" y="27"/>
                  </a:lnTo>
                  <a:lnTo>
                    <a:pt x="169" y="25"/>
                  </a:lnTo>
                  <a:lnTo>
                    <a:pt x="169" y="25"/>
                  </a:lnTo>
                  <a:lnTo>
                    <a:pt x="167" y="23"/>
                  </a:lnTo>
                  <a:lnTo>
                    <a:pt x="167" y="23"/>
                  </a:lnTo>
                  <a:lnTo>
                    <a:pt x="163" y="25"/>
                  </a:lnTo>
                  <a:lnTo>
                    <a:pt x="161" y="27"/>
                  </a:lnTo>
                  <a:lnTo>
                    <a:pt x="161" y="29"/>
                  </a:lnTo>
                  <a:lnTo>
                    <a:pt x="155" y="31"/>
                  </a:lnTo>
                  <a:lnTo>
                    <a:pt x="153" y="33"/>
                  </a:lnTo>
                  <a:close/>
                  <a:moveTo>
                    <a:pt x="167" y="19"/>
                  </a:moveTo>
                  <a:lnTo>
                    <a:pt x="169" y="19"/>
                  </a:lnTo>
                  <a:lnTo>
                    <a:pt x="172" y="19"/>
                  </a:lnTo>
                  <a:lnTo>
                    <a:pt x="172" y="19"/>
                  </a:lnTo>
                  <a:lnTo>
                    <a:pt x="172" y="17"/>
                  </a:lnTo>
                  <a:lnTo>
                    <a:pt x="172" y="17"/>
                  </a:lnTo>
                  <a:lnTo>
                    <a:pt x="172" y="15"/>
                  </a:lnTo>
                  <a:lnTo>
                    <a:pt x="174" y="15"/>
                  </a:lnTo>
                  <a:lnTo>
                    <a:pt x="174" y="13"/>
                  </a:lnTo>
                  <a:lnTo>
                    <a:pt x="172" y="13"/>
                  </a:lnTo>
                  <a:lnTo>
                    <a:pt x="169" y="15"/>
                  </a:lnTo>
                  <a:lnTo>
                    <a:pt x="165" y="15"/>
                  </a:lnTo>
                  <a:lnTo>
                    <a:pt x="163" y="17"/>
                  </a:lnTo>
                  <a:lnTo>
                    <a:pt x="163" y="19"/>
                  </a:lnTo>
                  <a:lnTo>
                    <a:pt x="163" y="19"/>
                  </a:lnTo>
                  <a:lnTo>
                    <a:pt x="167" y="19"/>
                  </a:lnTo>
                  <a:close/>
                  <a:moveTo>
                    <a:pt x="139" y="17"/>
                  </a:moveTo>
                  <a:lnTo>
                    <a:pt x="141" y="15"/>
                  </a:lnTo>
                  <a:lnTo>
                    <a:pt x="141" y="15"/>
                  </a:lnTo>
                  <a:lnTo>
                    <a:pt x="143" y="13"/>
                  </a:lnTo>
                  <a:lnTo>
                    <a:pt x="141" y="11"/>
                  </a:lnTo>
                  <a:lnTo>
                    <a:pt x="141" y="13"/>
                  </a:lnTo>
                  <a:lnTo>
                    <a:pt x="139" y="15"/>
                  </a:lnTo>
                  <a:lnTo>
                    <a:pt x="139" y="15"/>
                  </a:lnTo>
                  <a:lnTo>
                    <a:pt x="139" y="17"/>
                  </a:lnTo>
                  <a:close/>
                  <a:moveTo>
                    <a:pt x="444" y="211"/>
                  </a:moveTo>
                  <a:lnTo>
                    <a:pt x="442" y="211"/>
                  </a:lnTo>
                  <a:lnTo>
                    <a:pt x="440" y="209"/>
                  </a:lnTo>
                  <a:lnTo>
                    <a:pt x="436" y="205"/>
                  </a:lnTo>
                  <a:lnTo>
                    <a:pt x="434" y="205"/>
                  </a:lnTo>
                  <a:lnTo>
                    <a:pt x="432" y="205"/>
                  </a:lnTo>
                  <a:lnTo>
                    <a:pt x="432" y="207"/>
                  </a:lnTo>
                  <a:lnTo>
                    <a:pt x="430" y="207"/>
                  </a:lnTo>
                  <a:lnTo>
                    <a:pt x="426" y="209"/>
                  </a:lnTo>
                  <a:lnTo>
                    <a:pt x="426" y="211"/>
                  </a:lnTo>
                  <a:lnTo>
                    <a:pt x="426" y="209"/>
                  </a:lnTo>
                  <a:lnTo>
                    <a:pt x="423" y="209"/>
                  </a:lnTo>
                  <a:lnTo>
                    <a:pt x="421" y="211"/>
                  </a:lnTo>
                  <a:lnTo>
                    <a:pt x="419" y="211"/>
                  </a:lnTo>
                  <a:lnTo>
                    <a:pt x="417" y="213"/>
                  </a:lnTo>
                  <a:lnTo>
                    <a:pt x="415" y="220"/>
                  </a:lnTo>
                  <a:lnTo>
                    <a:pt x="413" y="224"/>
                  </a:lnTo>
                  <a:lnTo>
                    <a:pt x="415" y="226"/>
                  </a:lnTo>
                  <a:lnTo>
                    <a:pt x="413" y="228"/>
                  </a:lnTo>
                  <a:lnTo>
                    <a:pt x="413" y="230"/>
                  </a:lnTo>
                  <a:lnTo>
                    <a:pt x="413" y="230"/>
                  </a:lnTo>
                  <a:lnTo>
                    <a:pt x="411" y="232"/>
                  </a:lnTo>
                  <a:lnTo>
                    <a:pt x="407" y="234"/>
                  </a:lnTo>
                  <a:lnTo>
                    <a:pt x="403" y="238"/>
                  </a:lnTo>
                  <a:lnTo>
                    <a:pt x="401" y="238"/>
                  </a:lnTo>
                  <a:lnTo>
                    <a:pt x="401" y="240"/>
                  </a:lnTo>
                  <a:lnTo>
                    <a:pt x="401" y="244"/>
                  </a:lnTo>
                  <a:lnTo>
                    <a:pt x="399" y="244"/>
                  </a:lnTo>
                  <a:lnTo>
                    <a:pt x="397" y="244"/>
                  </a:lnTo>
                  <a:lnTo>
                    <a:pt x="395" y="244"/>
                  </a:lnTo>
                  <a:lnTo>
                    <a:pt x="393" y="244"/>
                  </a:lnTo>
                  <a:lnTo>
                    <a:pt x="393" y="242"/>
                  </a:lnTo>
                  <a:lnTo>
                    <a:pt x="391" y="242"/>
                  </a:lnTo>
                  <a:lnTo>
                    <a:pt x="391" y="240"/>
                  </a:lnTo>
                  <a:lnTo>
                    <a:pt x="393" y="238"/>
                  </a:lnTo>
                  <a:lnTo>
                    <a:pt x="393" y="236"/>
                  </a:lnTo>
                  <a:lnTo>
                    <a:pt x="393" y="234"/>
                  </a:lnTo>
                  <a:lnTo>
                    <a:pt x="393" y="234"/>
                  </a:lnTo>
                  <a:lnTo>
                    <a:pt x="393" y="232"/>
                  </a:lnTo>
                  <a:lnTo>
                    <a:pt x="395" y="232"/>
                  </a:lnTo>
                  <a:lnTo>
                    <a:pt x="395" y="232"/>
                  </a:lnTo>
                  <a:lnTo>
                    <a:pt x="393" y="230"/>
                  </a:lnTo>
                  <a:lnTo>
                    <a:pt x="393" y="230"/>
                  </a:lnTo>
                  <a:lnTo>
                    <a:pt x="393" y="226"/>
                  </a:lnTo>
                  <a:lnTo>
                    <a:pt x="395" y="226"/>
                  </a:lnTo>
                  <a:lnTo>
                    <a:pt x="395" y="224"/>
                  </a:lnTo>
                  <a:lnTo>
                    <a:pt x="397" y="222"/>
                  </a:lnTo>
                  <a:lnTo>
                    <a:pt x="397" y="222"/>
                  </a:lnTo>
                  <a:lnTo>
                    <a:pt x="397" y="220"/>
                  </a:lnTo>
                  <a:lnTo>
                    <a:pt x="397" y="220"/>
                  </a:lnTo>
                  <a:lnTo>
                    <a:pt x="397" y="218"/>
                  </a:lnTo>
                  <a:lnTo>
                    <a:pt x="399" y="218"/>
                  </a:lnTo>
                  <a:lnTo>
                    <a:pt x="399" y="216"/>
                  </a:lnTo>
                  <a:lnTo>
                    <a:pt x="403" y="209"/>
                  </a:lnTo>
                  <a:lnTo>
                    <a:pt x="403" y="207"/>
                  </a:lnTo>
                  <a:lnTo>
                    <a:pt x="403" y="205"/>
                  </a:lnTo>
                  <a:lnTo>
                    <a:pt x="403" y="201"/>
                  </a:lnTo>
                  <a:lnTo>
                    <a:pt x="407" y="199"/>
                  </a:lnTo>
                  <a:lnTo>
                    <a:pt x="413" y="197"/>
                  </a:lnTo>
                  <a:lnTo>
                    <a:pt x="415" y="197"/>
                  </a:lnTo>
                  <a:lnTo>
                    <a:pt x="417" y="195"/>
                  </a:lnTo>
                  <a:lnTo>
                    <a:pt x="417" y="193"/>
                  </a:lnTo>
                  <a:lnTo>
                    <a:pt x="417" y="191"/>
                  </a:lnTo>
                  <a:lnTo>
                    <a:pt x="417" y="189"/>
                  </a:lnTo>
                  <a:lnTo>
                    <a:pt x="417" y="189"/>
                  </a:lnTo>
                  <a:lnTo>
                    <a:pt x="417" y="187"/>
                  </a:lnTo>
                  <a:lnTo>
                    <a:pt x="419" y="185"/>
                  </a:lnTo>
                  <a:lnTo>
                    <a:pt x="419" y="183"/>
                  </a:lnTo>
                  <a:lnTo>
                    <a:pt x="415" y="183"/>
                  </a:lnTo>
                  <a:lnTo>
                    <a:pt x="413" y="181"/>
                  </a:lnTo>
                  <a:lnTo>
                    <a:pt x="413" y="181"/>
                  </a:lnTo>
                  <a:lnTo>
                    <a:pt x="413" y="181"/>
                  </a:lnTo>
                  <a:lnTo>
                    <a:pt x="411" y="179"/>
                  </a:lnTo>
                  <a:lnTo>
                    <a:pt x="411" y="177"/>
                  </a:lnTo>
                  <a:lnTo>
                    <a:pt x="409" y="177"/>
                  </a:lnTo>
                  <a:lnTo>
                    <a:pt x="409" y="175"/>
                  </a:lnTo>
                  <a:lnTo>
                    <a:pt x="407" y="175"/>
                  </a:lnTo>
                  <a:lnTo>
                    <a:pt x="407" y="170"/>
                  </a:lnTo>
                  <a:lnTo>
                    <a:pt x="409" y="170"/>
                  </a:lnTo>
                  <a:lnTo>
                    <a:pt x="409" y="166"/>
                  </a:lnTo>
                  <a:lnTo>
                    <a:pt x="411" y="160"/>
                  </a:lnTo>
                  <a:lnTo>
                    <a:pt x="411" y="160"/>
                  </a:lnTo>
                  <a:lnTo>
                    <a:pt x="413" y="158"/>
                  </a:lnTo>
                  <a:lnTo>
                    <a:pt x="413" y="158"/>
                  </a:lnTo>
                  <a:lnTo>
                    <a:pt x="413" y="158"/>
                  </a:lnTo>
                  <a:lnTo>
                    <a:pt x="413" y="156"/>
                  </a:lnTo>
                  <a:lnTo>
                    <a:pt x="411" y="156"/>
                  </a:lnTo>
                  <a:lnTo>
                    <a:pt x="411" y="156"/>
                  </a:lnTo>
                  <a:lnTo>
                    <a:pt x="411" y="154"/>
                  </a:lnTo>
                  <a:lnTo>
                    <a:pt x="409" y="154"/>
                  </a:lnTo>
                  <a:lnTo>
                    <a:pt x="409" y="154"/>
                  </a:lnTo>
                  <a:lnTo>
                    <a:pt x="409" y="154"/>
                  </a:lnTo>
                  <a:lnTo>
                    <a:pt x="403" y="158"/>
                  </a:lnTo>
                  <a:lnTo>
                    <a:pt x="403" y="158"/>
                  </a:lnTo>
                  <a:lnTo>
                    <a:pt x="403" y="158"/>
                  </a:lnTo>
                  <a:lnTo>
                    <a:pt x="401" y="158"/>
                  </a:lnTo>
                  <a:lnTo>
                    <a:pt x="399" y="158"/>
                  </a:lnTo>
                  <a:lnTo>
                    <a:pt x="399" y="158"/>
                  </a:lnTo>
                  <a:lnTo>
                    <a:pt x="399" y="158"/>
                  </a:lnTo>
                  <a:lnTo>
                    <a:pt x="399" y="158"/>
                  </a:lnTo>
                  <a:lnTo>
                    <a:pt x="397" y="160"/>
                  </a:lnTo>
                  <a:lnTo>
                    <a:pt x="397" y="160"/>
                  </a:lnTo>
                  <a:lnTo>
                    <a:pt x="395" y="158"/>
                  </a:lnTo>
                  <a:lnTo>
                    <a:pt x="395" y="158"/>
                  </a:lnTo>
                  <a:lnTo>
                    <a:pt x="395" y="158"/>
                  </a:lnTo>
                  <a:lnTo>
                    <a:pt x="395" y="156"/>
                  </a:lnTo>
                  <a:lnTo>
                    <a:pt x="395" y="154"/>
                  </a:lnTo>
                  <a:lnTo>
                    <a:pt x="395" y="154"/>
                  </a:lnTo>
                  <a:lnTo>
                    <a:pt x="395" y="152"/>
                  </a:lnTo>
                  <a:lnTo>
                    <a:pt x="395" y="152"/>
                  </a:lnTo>
                  <a:lnTo>
                    <a:pt x="395" y="150"/>
                  </a:lnTo>
                  <a:lnTo>
                    <a:pt x="395" y="150"/>
                  </a:lnTo>
                  <a:lnTo>
                    <a:pt x="395" y="150"/>
                  </a:lnTo>
                  <a:lnTo>
                    <a:pt x="397" y="148"/>
                  </a:lnTo>
                  <a:lnTo>
                    <a:pt x="399" y="148"/>
                  </a:lnTo>
                  <a:lnTo>
                    <a:pt x="399" y="146"/>
                  </a:lnTo>
                  <a:lnTo>
                    <a:pt x="399" y="146"/>
                  </a:lnTo>
                  <a:lnTo>
                    <a:pt x="399" y="144"/>
                  </a:lnTo>
                  <a:lnTo>
                    <a:pt x="399" y="144"/>
                  </a:lnTo>
                  <a:lnTo>
                    <a:pt x="399" y="144"/>
                  </a:lnTo>
                  <a:lnTo>
                    <a:pt x="399" y="144"/>
                  </a:lnTo>
                  <a:lnTo>
                    <a:pt x="399" y="140"/>
                  </a:lnTo>
                  <a:lnTo>
                    <a:pt x="397" y="138"/>
                  </a:lnTo>
                  <a:lnTo>
                    <a:pt x="397" y="138"/>
                  </a:lnTo>
                  <a:lnTo>
                    <a:pt x="397" y="136"/>
                  </a:lnTo>
                  <a:lnTo>
                    <a:pt x="399" y="136"/>
                  </a:lnTo>
                  <a:lnTo>
                    <a:pt x="399" y="136"/>
                  </a:lnTo>
                  <a:lnTo>
                    <a:pt x="399" y="136"/>
                  </a:lnTo>
                  <a:lnTo>
                    <a:pt x="399" y="136"/>
                  </a:lnTo>
                  <a:lnTo>
                    <a:pt x="399" y="134"/>
                  </a:lnTo>
                  <a:lnTo>
                    <a:pt x="399" y="134"/>
                  </a:lnTo>
                  <a:lnTo>
                    <a:pt x="399" y="132"/>
                  </a:lnTo>
                  <a:lnTo>
                    <a:pt x="399" y="132"/>
                  </a:lnTo>
                  <a:lnTo>
                    <a:pt x="397" y="129"/>
                  </a:lnTo>
                  <a:lnTo>
                    <a:pt x="397" y="127"/>
                  </a:lnTo>
                  <a:lnTo>
                    <a:pt x="397" y="127"/>
                  </a:lnTo>
                  <a:lnTo>
                    <a:pt x="397" y="127"/>
                  </a:lnTo>
                  <a:lnTo>
                    <a:pt x="397" y="125"/>
                  </a:lnTo>
                  <a:lnTo>
                    <a:pt x="397" y="125"/>
                  </a:lnTo>
                  <a:lnTo>
                    <a:pt x="397" y="125"/>
                  </a:lnTo>
                  <a:lnTo>
                    <a:pt x="397" y="125"/>
                  </a:lnTo>
                  <a:lnTo>
                    <a:pt x="397" y="125"/>
                  </a:lnTo>
                  <a:lnTo>
                    <a:pt x="397" y="123"/>
                  </a:lnTo>
                  <a:lnTo>
                    <a:pt x="395" y="123"/>
                  </a:lnTo>
                  <a:lnTo>
                    <a:pt x="395" y="121"/>
                  </a:lnTo>
                  <a:lnTo>
                    <a:pt x="393" y="121"/>
                  </a:lnTo>
                  <a:lnTo>
                    <a:pt x="391" y="121"/>
                  </a:lnTo>
                  <a:lnTo>
                    <a:pt x="391" y="119"/>
                  </a:lnTo>
                  <a:lnTo>
                    <a:pt x="391" y="119"/>
                  </a:lnTo>
                  <a:lnTo>
                    <a:pt x="389" y="119"/>
                  </a:lnTo>
                  <a:lnTo>
                    <a:pt x="389" y="119"/>
                  </a:lnTo>
                  <a:lnTo>
                    <a:pt x="389" y="117"/>
                  </a:lnTo>
                  <a:lnTo>
                    <a:pt x="389" y="117"/>
                  </a:lnTo>
                  <a:lnTo>
                    <a:pt x="385" y="117"/>
                  </a:lnTo>
                  <a:lnTo>
                    <a:pt x="382" y="117"/>
                  </a:lnTo>
                  <a:lnTo>
                    <a:pt x="382" y="117"/>
                  </a:lnTo>
                  <a:lnTo>
                    <a:pt x="382" y="117"/>
                  </a:lnTo>
                  <a:lnTo>
                    <a:pt x="382" y="117"/>
                  </a:lnTo>
                  <a:lnTo>
                    <a:pt x="380" y="115"/>
                  </a:lnTo>
                  <a:lnTo>
                    <a:pt x="380" y="115"/>
                  </a:lnTo>
                  <a:lnTo>
                    <a:pt x="380" y="115"/>
                  </a:lnTo>
                  <a:lnTo>
                    <a:pt x="380" y="115"/>
                  </a:lnTo>
                  <a:lnTo>
                    <a:pt x="378" y="117"/>
                  </a:lnTo>
                  <a:lnTo>
                    <a:pt x="376" y="117"/>
                  </a:lnTo>
                  <a:lnTo>
                    <a:pt x="376" y="117"/>
                  </a:lnTo>
                  <a:lnTo>
                    <a:pt x="374" y="117"/>
                  </a:lnTo>
                  <a:lnTo>
                    <a:pt x="374" y="115"/>
                  </a:lnTo>
                  <a:lnTo>
                    <a:pt x="372" y="115"/>
                  </a:lnTo>
                  <a:lnTo>
                    <a:pt x="372" y="115"/>
                  </a:lnTo>
                  <a:lnTo>
                    <a:pt x="370" y="115"/>
                  </a:lnTo>
                  <a:lnTo>
                    <a:pt x="370" y="113"/>
                  </a:lnTo>
                  <a:lnTo>
                    <a:pt x="370" y="113"/>
                  </a:lnTo>
                  <a:lnTo>
                    <a:pt x="370" y="113"/>
                  </a:lnTo>
                  <a:lnTo>
                    <a:pt x="370" y="111"/>
                  </a:lnTo>
                  <a:lnTo>
                    <a:pt x="372" y="109"/>
                  </a:lnTo>
                  <a:lnTo>
                    <a:pt x="372" y="109"/>
                  </a:lnTo>
                  <a:lnTo>
                    <a:pt x="372" y="109"/>
                  </a:lnTo>
                  <a:lnTo>
                    <a:pt x="372" y="107"/>
                  </a:lnTo>
                  <a:lnTo>
                    <a:pt x="372" y="107"/>
                  </a:lnTo>
                  <a:lnTo>
                    <a:pt x="370" y="103"/>
                  </a:lnTo>
                  <a:lnTo>
                    <a:pt x="370" y="103"/>
                  </a:lnTo>
                  <a:lnTo>
                    <a:pt x="368" y="101"/>
                  </a:lnTo>
                  <a:lnTo>
                    <a:pt x="368" y="101"/>
                  </a:lnTo>
                  <a:lnTo>
                    <a:pt x="366" y="101"/>
                  </a:lnTo>
                  <a:lnTo>
                    <a:pt x="364" y="101"/>
                  </a:lnTo>
                  <a:lnTo>
                    <a:pt x="364" y="99"/>
                  </a:lnTo>
                  <a:lnTo>
                    <a:pt x="364" y="99"/>
                  </a:lnTo>
                  <a:lnTo>
                    <a:pt x="362" y="101"/>
                  </a:lnTo>
                  <a:lnTo>
                    <a:pt x="362" y="101"/>
                  </a:lnTo>
                  <a:lnTo>
                    <a:pt x="362" y="101"/>
                  </a:lnTo>
                  <a:lnTo>
                    <a:pt x="360" y="101"/>
                  </a:lnTo>
                  <a:lnTo>
                    <a:pt x="358" y="99"/>
                  </a:lnTo>
                  <a:lnTo>
                    <a:pt x="358" y="99"/>
                  </a:lnTo>
                  <a:lnTo>
                    <a:pt x="356" y="99"/>
                  </a:lnTo>
                  <a:lnTo>
                    <a:pt x="354" y="99"/>
                  </a:lnTo>
                  <a:lnTo>
                    <a:pt x="354" y="99"/>
                  </a:lnTo>
                  <a:lnTo>
                    <a:pt x="352" y="99"/>
                  </a:lnTo>
                  <a:lnTo>
                    <a:pt x="350" y="97"/>
                  </a:lnTo>
                  <a:lnTo>
                    <a:pt x="350" y="97"/>
                  </a:lnTo>
                  <a:lnTo>
                    <a:pt x="350" y="97"/>
                  </a:lnTo>
                  <a:lnTo>
                    <a:pt x="348" y="99"/>
                  </a:lnTo>
                  <a:lnTo>
                    <a:pt x="346" y="99"/>
                  </a:lnTo>
                  <a:lnTo>
                    <a:pt x="346" y="99"/>
                  </a:lnTo>
                  <a:lnTo>
                    <a:pt x="344" y="97"/>
                  </a:lnTo>
                  <a:lnTo>
                    <a:pt x="342" y="97"/>
                  </a:lnTo>
                  <a:lnTo>
                    <a:pt x="342" y="97"/>
                  </a:lnTo>
                  <a:lnTo>
                    <a:pt x="342" y="97"/>
                  </a:lnTo>
                  <a:lnTo>
                    <a:pt x="342" y="97"/>
                  </a:lnTo>
                  <a:lnTo>
                    <a:pt x="339" y="97"/>
                  </a:lnTo>
                  <a:lnTo>
                    <a:pt x="339" y="97"/>
                  </a:lnTo>
                  <a:lnTo>
                    <a:pt x="337" y="97"/>
                  </a:lnTo>
                  <a:lnTo>
                    <a:pt x="337" y="95"/>
                  </a:lnTo>
                  <a:lnTo>
                    <a:pt x="335" y="95"/>
                  </a:lnTo>
                  <a:lnTo>
                    <a:pt x="335" y="97"/>
                  </a:lnTo>
                  <a:lnTo>
                    <a:pt x="335" y="97"/>
                  </a:lnTo>
                  <a:lnTo>
                    <a:pt x="333" y="97"/>
                  </a:lnTo>
                  <a:lnTo>
                    <a:pt x="333" y="97"/>
                  </a:lnTo>
                  <a:lnTo>
                    <a:pt x="333" y="97"/>
                  </a:lnTo>
                  <a:lnTo>
                    <a:pt x="333" y="97"/>
                  </a:lnTo>
                  <a:lnTo>
                    <a:pt x="331" y="97"/>
                  </a:lnTo>
                  <a:lnTo>
                    <a:pt x="331" y="97"/>
                  </a:lnTo>
                  <a:lnTo>
                    <a:pt x="329" y="99"/>
                  </a:lnTo>
                  <a:lnTo>
                    <a:pt x="329" y="99"/>
                  </a:lnTo>
                  <a:lnTo>
                    <a:pt x="329" y="99"/>
                  </a:lnTo>
                  <a:lnTo>
                    <a:pt x="325" y="97"/>
                  </a:lnTo>
                  <a:lnTo>
                    <a:pt x="323" y="97"/>
                  </a:lnTo>
                  <a:lnTo>
                    <a:pt x="323" y="97"/>
                  </a:lnTo>
                  <a:lnTo>
                    <a:pt x="321" y="97"/>
                  </a:lnTo>
                  <a:lnTo>
                    <a:pt x="321" y="97"/>
                  </a:lnTo>
                  <a:lnTo>
                    <a:pt x="321" y="97"/>
                  </a:lnTo>
                  <a:lnTo>
                    <a:pt x="319" y="97"/>
                  </a:lnTo>
                  <a:lnTo>
                    <a:pt x="319" y="97"/>
                  </a:lnTo>
                  <a:lnTo>
                    <a:pt x="317" y="97"/>
                  </a:lnTo>
                  <a:lnTo>
                    <a:pt x="317" y="97"/>
                  </a:lnTo>
                  <a:lnTo>
                    <a:pt x="317" y="97"/>
                  </a:lnTo>
                  <a:lnTo>
                    <a:pt x="315" y="97"/>
                  </a:lnTo>
                  <a:lnTo>
                    <a:pt x="315" y="97"/>
                  </a:lnTo>
                  <a:lnTo>
                    <a:pt x="313" y="97"/>
                  </a:lnTo>
                  <a:lnTo>
                    <a:pt x="313" y="97"/>
                  </a:lnTo>
                  <a:lnTo>
                    <a:pt x="311" y="97"/>
                  </a:lnTo>
                  <a:lnTo>
                    <a:pt x="307" y="95"/>
                  </a:lnTo>
                  <a:lnTo>
                    <a:pt x="301" y="93"/>
                  </a:lnTo>
                  <a:lnTo>
                    <a:pt x="296" y="91"/>
                  </a:lnTo>
                  <a:lnTo>
                    <a:pt x="292" y="88"/>
                  </a:lnTo>
                  <a:lnTo>
                    <a:pt x="290" y="88"/>
                  </a:lnTo>
                  <a:lnTo>
                    <a:pt x="286" y="86"/>
                  </a:lnTo>
                  <a:lnTo>
                    <a:pt x="286" y="86"/>
                  </a:lnTo>
                  <a:lnTo>
                    <a:pt x="284" y="86"/>
                  </a:lnTo>
                  <a:lnTo>
                    <a:pt x="280" y="86"/>
                  </a:lnTo>
                  <a:lnTo>
                    <a:pt x="276" y="84"/>
                  </a:lnTo>
                  <a:lnTo>
                    <a:pt x="270" y="84"/>
                  </a:lnTo>
                  <a:lnTo>
                    <a:pt x="264" y="84"/>
                  </a:lnTo>
                  <a:lnTo>
                    <a:pt x="258" y="82"/>
                  </a:lnTo>
                  <a:lnTo>
                    <a:pt x="249" y="82"/>
                  </a:lnTo>
                  <a:lnTo>
                    <a:pt x="243" y="80"/>
                  </a:lnTo>
                  <a:lnTo>
                    <a:pt x="237" y="78"/>
                  </a:lnTo>
                  <a:lnTo>
                    <a:pt x="229" y="78"/>
                  </a:lnTo>
                  <a:lnTo>
                    <a:pt x="225" y="76"/>
                  </a:lnTo>
                  <a:lnTo>
                    <a:pt x="219" y="76"/>
                  </a:lnTo>
                  <a:lnTo>
                    <a:pt x="217" y="76"/>
                  </a:lnTo>
                  <a:lnTo>
                    <a:pt x="213" y="76"/>
                  </a:lnTo>
                  <a:lnTo>
                    <a:pt x="213" y="76"/>
                  </a:lnTo>
                  <a:lnTo>
                    <a:pt x="210" y="74"/>
                  </a:lnTo>
                  <a:lnTo>
                    <a:pt x="210" y="74"/>
                  </a:lnTo>
                  <a:lnTo>
                    <a:pt x="210" y="74"/>
                  </a:lnTo>
                  <a:lnTo>
                    <a:pt x="208" y="72"/>
                  </a:lnTo>
                  <a:lnTo>
                    <a:pt x="206" y="70"/>
                  </a:lnTo>
                  <a:lnTo>
                    <a:pt x="204" y="66"/>
                  </a:lnTo>
                  <a:lnTo>
                    <a:pt x="204" y="62"/>
                  </a:lnTo>
                  <a:lnTo>
                    <a:pt x="202" y="60"/>
                  </a:lnTo>
                  <a:lnTo>
                    <a:pt x="202" y="60"/>
                  </a:lnTo>
                  <a:lnTo>
                    <a:pt x="200" y="58"/>
                  </a:lnTo>
                  <a:lnTo>
                    <a:pt x="200" y="58"/>
                  </a:lnTo>
                  <a:lnTo>
                    <a:pt x="198" y="58"/>
                  </a:lnTo>
                  <a:lnTo>
                    <a:pt x="198" y="58"/>
                  </a:lnTo>
                  <a:lnTo>
                    <a:pt x="196" y="58"/>
                  </a:lnTo>
                  <a:lnTo>
                    <a:pt x="196" y="58"/>
                  </a:lnTo>
                  <a:lnTo>
                    <a:pt x="196" y="56"/>
                  </a:lnTo>
                  <a:lnTo>
                    <a:pt x="194" y="56"/>
                  </a:lnTo>
                  <a:lnTo>
                    <a:pt x="194" y="56"/>
                  </a:lnTo>
                  <a:lnTo>
                    <a:pt x="192" y="56"/>
                  </a:lnTo>
                  <a:lnTo>
                    <a:pt x="192" y="54"/>
                  </a:lnTo>
                  <a:lnTo>
                    <a:pt x="192" y="54"/>
                  </a:lnTo>
                  <a:lnTo>
                    <a:pt x="190" y="54"/>
                  </a:lnTo>
                  <a:lnTo>
                    <a:pt x="190" y="56"/>
                  </a:lnTo>
                  <a:lnTo>
                    <a:pt x="188" y="56"/>
                  </a:lnTo>
                  <a:lnTo>
                    <a:pt x="188" y="56"/>
                  </a:lnTo>
                  <a:lnTo>
                    <a:pt x="188" y="56"/>
                  </a:lnTo>
                  <a:lnTo>
                    <a:pt x="186" y="56"/>
                  </a:lnTo>
                  <a:lnTo>
                    <a:pt x="186" y="56"/>
                  </a:lnTo>
                  <a:lnTo>
                    <a:pt x="186" y="54"/>
                  </a:lnTo>
                  <a:lnTo>
                    <a:pt x="186" y="52"/>
                  </a:lnTo>
                  <a:lnTo>
                    <a:pt x="186" y="52"/>
                  </a:lnTo>
                  <a:lnTo>
                    <a:pt x="184" y="54"/>
                  </a:lnTo>
                  <a:lnTo>
                    <a:pt x="182" y="54"/>
                  </a:lnTo>
                  <a:lnTo>
                    <a:pt x="180" y="52"/>
                  </a:lnTo>
                  <a:lnTo>
                    <a:pt x="174" y="50"/>
                  </a:lnTo>
                  <a:lnTo>
                    <a:pt x="165" y="47"/>
                  </a:lnTo>
                  <a:lnTo>
                    <a:pt x="159" y="43"/>
                  </a:lnTo>
                  <a:lnTo>
                    <a:pt x="157" y="41"/>
                  </a:lnTo>
                  <a:lnTo>
                    <a:pt x="159" y="41"/>
                  </a:lnTo>
                  <a:lnTo>
                    <a:pt x="159" y="43"/>
                  </a:lnTo>
                  <a:lnTo>
                    <a:pt x="159" y="43"/>
                  </a:lnTo>
                  <a:lnTo>
                    <a:pt x="159" y="43"/>
                  </a:lnTo>
                  <a:lnTo>
                    <a:pt x="157" y="43"/>
                  </a:lnTo>
                  <a:lnTo>
                    <a:pt x="157" y="45"/>
                  </a:lnTo>
                  <a:lnTo>
                    <a:pt x="157" y="45"/>
                  </a:lnTo>
                  <a:lnTo>
                    <a:pt x="159" y="45"/>
                  </a:lnTo>
                  <a:lnTo>
                    <a:pt x="159" y="47"/>
                  </a:lnTo>
                  <a:lnTo>
                    <a:pt x="157" y="50"/>
                  </a:lnTo>
                  <a:lnTo>
                    <a:pt x="147" y="54"/>
                  </a:lnTo>
                  <a:lnTo>
                    <a:pt x="145" y="54"/>
                  </a:lnTo>
                  <a:lnTo>
                    <a:pt x="143" y="54"/>
                  </a:lnTo>
                  <a:lnTo>
                    <a:pt x="145" y="52"/>
                  </a:lnTo>
                  <a:lnTo>
                    <a:pt x="145" y="50"/>
                  </a:lnTo>
                  <a:lnTo>
                    <a:pt x="149" y="43"/>
                  </a:lnTo>
                  <a:lnTo>
                    <a:pt x="149" y="41"/>
                  </a:lnTo>
                  <a:lnTo>
                    <a:pt x="149" y="41"/>
                  </a:lnTo>
                  <a:lnTo>
                    <a:pt x="149" y="39"/>
                  </a:lnTo>
                  <a:lnTo>
                    <a:pt x="149" y="39"/>
                  </a:lnTo>
                  <a:lnTo>
                    <a:pt x="149" y="37"/>
                  </a:lnTo>
                  <a:lnTo>
                    <a:pt x="149" y="35"/>
                  </a:lnTo>
                  <a:lnTo>
                    <a:pt x="149" y="33"/>
                  </a:lnTo>
                  <a:lnTo>
                    <a:pt x="151" y="31"/>
                  </a:lnTo>
                  <a:lnTo>
                    <a:pt x="151" y="31"/>
                  </a:lnTo>
                  <a:lnTo>
                    <a:pt x="153" y="25"/>
                  </a:lnTo>
                  <a:lnTo>
                    <a:pt x="155" y="25"/>
                  </a:lnTo>
                  <a:lnTo>
                    <a:pt x="155" y="23"/>
                  </a:lnTo>
                  <a:lnTo>
                    <a:pt x="153" y="23"/>
                  </a:lnTo>
                  <a:lnTo>
                    <a:pt x="155" y="21"/>
                  </a:lnTo>
                  <a:lnTo>
                    <a:pt x="155" y="21"/>
                  </a:lnTo>
                  <a:lnTo>
                    <a:pt x="155" y="21"/>
                  </a:lnTo>
                  <a:lnTo>
                    <a:pt x="153" y="19"/>
                  </a:lnTo>
                  <a:lnTo>
                    <a:pt x="153" y="17"/>
                  </a:lnTo>
                  <a:lnTo>
                    <a:pt x="153" y="17"/>
                  </a:lnTo>
                  <a:lnTo>
                    <a:pt x="151" y="17"/>
                  </a:lnTo>
                  <a:lnTo>
                    <a:pt x="149" y="17"/>
                  </a:lnTo>
                  <a:lnTo>
                    <a:pt x="149" y="17"/>
                  </a:lnTo>
                  <a:lnTo>
                    <a:pt x="149" y="15"/>
                  </a:lnTo>
                  <a:lnTo>
                    <a:pt x="149" y="15"/>
                  </a:lnTo>
                  <a:lnTo>
                    <a:pt x="149" y="15"/>
                  </a:lnTo>
                  <a:lnTo>
                    <a:pt x="147" y="15"/>
                  </a:lnTo>
                  <a:lnTo>
                    <a:pt x="147" y="15"/>
                  </a:lnTo>
                  <a:lnTo>
                    <a:pt x="145" y="15"/>
                  </a:lnTo>
                  <a:lnTo>
                    <a:pt x="145" y="17"/>
                  </a:lnTo>
                  <a:lnTo>
                    <a:pt x="145" y="17"/>
                  </a:lnTo>
                  <a:lnTo>
                    <a:pt x="145" y="17"/>
                  </a:lnTo>
                  <a:lnTo>
                    <a:pt x="145" y="17"/>
                  </a:lnTo>
                  <a:lnTo>
                    <a:pt x="143" y="19"/>
                  </a:lnTo>
                  <a:lnTo>
                    <a:pt x="143" y="19"/>
                  </a:lnTo>
                  <a:lnTo>
                    <a:pt x="141" y="19"/>
                  </a:lnTo>
                  <a:lnTo>
                    <a:pt x="141" y="17"/>
                  </a:lnTo>
                  <a:lnTo>
                    <a:pt x="139" y="17"/>
                  </a:lnTo>
                  <a:lnTo>
                    <a:pt x="139" y="19"/>
                  </a:lnTo>
                  <a:lnTo>
                    <a:pt x="139" y="19"/>
                  </a:lnTo>
                  <a:lnTo>
                    <a:pt x="139" y="19"/>
                  </a:lnTo>
                  <a:lnTo>
                    <a:pt x="139" y="19"/>
                  </a:lnTo>
                  <a:lnTo>
                    <a:pt x="135" y="21"/>
                  </a:lnTo>
                  <a:lnTo>
                    <a:pt x="135" y="21"/>
                  </a:lnTo>
                  <a:lnTo>
                    <a:pt x="133" y="23"/>
                  </a:lnTo>
                  <a:lnTo>
                    <a:pt x="133" y="23"/>
                  </a:lnTo>
                  <a:lnTo>
                    <a:pt x="133" y="23"/>
                  </a:lnTo>
                  <a:lnTo>
                    <a:pt x="133" y="23"/>
                  </a:lnTo>
                  <a:lnTo>
                    <a:pt x="131" y="25"/>
                  </a:lnTo>
                  <a:lnTo>
                    <a:pt x="131" y="25"/>
                  </a:lnTo>
                  <a:lnTo>
                    <a:pt x="131" y="25"/>
                  </a:lnTo>
                  <a:lnTo>
                    <a:pt x="129" y="27"/>
                  </a:lnTo>
                  <a:lnTo>
                    <a:pt x="129" y="27"/>
                  </a:lnTo>
                  <a:lnTo>
                    <a:pt x="126" y="27"/>
                  </a:lnTo>
                  <a:lnTo>
                    <a:pt x="126" y="27"/>
                  </a:lnTo>
                  <a:lnTo>
                    <a:pt x="126" y="27"/>
                  </a:lnTo>
                  <a:lnTo>
                    <a:pt x="126" y="27"/>
                  </a:lnTo>
                  <a:lnTo>
                    <a:pt x="126" y="25"/>
                  </a:lnTo>
                  <a:lnTo>
                    <a:pt x="124" y="27"/>
                  </a:lnTo>
                  <a:lnTo>
                    <a:pt x="122" y="29"/>
                  </a:lnTo>
                  <a:lnTo>
                    <a:pt x="122" y="27"/>
                  </a:lnTo>
                  <a:lnTo>
                    <a:pt x="122" y="25"/>
                  </a:lnTo>
                  <a:lnTo>
                    <a:pt x="120" y="27"/>
                  </a:lnTo>
                  <a:lnTo>
                    <a:pt x="116" y="29"/>
                  </a:lnTo>
                  <a:lnTo>
                    <a:pt x="110" y="33"/>
                  </a:lnTo>
                  <a:lnTo>
                    <a:pt x="108" y="37"/>
                  </a:lnTo>
                  <a:lnTo>
                    <a:pt x="106" y="37"/>
                  </a:lnTo>
                  <a:lnTo>
                    <a:pt x="100" y="39"/>
                  </a:lnTo>
                  <a:lnTo>
                    <a:pt x="94" y="41"/>
                  </a:lnTo>
                  <a:lnTo>
                    <a:pt x="77" y="47"/>
                  </a:lnTo>
                  <a:lnTo>
                    <a:pt x="67" y="50"/>
                  </a:lnTo>
                  <a:lnTo>
                    <a:pt x="65" y="50"/>
                  </a:lnTo>
                  <a:lnTo>
                    <a:pt x="59" y="47"/>
                  </a:lnTo>
                  <a:lnTo>
                    <a:pt x="59" y="47"/>
                  </a:lnTo>
                  <a:lnTo>
                    <a:pt x="57" y="47"/>
                  </a:lnTo>
                  <a:lnTo>
                    <a:pt x="55" y="45"/>
                  </a:lnTo>
                  <a:lnTo>
                    <a:pt x="53" y="43"/>
                  </a:lnTo>
                  <a:lnTo>
                    <a:pt x="53" y="43"/>
                  </a:lnTo>
                  <a:lnTo>
                    <a:pt x="53" y="43"/>
                  </a:lnTo>
                  <a:lnTo>
                    <a:pt x="51" y="45"/>
                  </a:lnTo>
                  <a:lnTo>
                    <a:pt x="51" y="45"/>
                  </a:lnTo>
                  <a:lnTo>
                    <a:pt x="49" y="47"/>
                  </a:lnTo>
                  <a:lnTo>
                    <a:pt x="49" y="47"/>
                  </a:lnTo>
                  <a:lnTo>
                    <a:pt x="49" y="47"/>
                  </a:lnTo>
                  <a:lnTo>
                    <a:pt x="49" y="47"/>
                  </a:lnTo>
                  <a:lnTo>
                    <a:pt x="47" y="50"/>
                  </a:lnTo>
                  <a:lnTo>
                    <a:pt x="47" y="50"/>
                  </a:lnTo>
                  <a:lnTo>
                    <a:pt x="47" y="50"/>
                  </a:lnTo>
                  <a:lnTo>
                    <a:pt x="47" y="50"/>
                  </a:lnTo>
                  <a:lnTo>
                    <a:pt x="47" y="52"/>
                  </a:lnTo>
                  <a:lnTo>
                    <a:pt x="47" y="54"/>
                  </a:lnTo>
                  <a:lnTo>
                    <a:pt x="47" y="54"/>
                  </a:lnTo>
                  <a:lnTo>
                    <a:pt x="47" y="54"/>
                  </a:lnTo>
                  <a:lnTo>
                    <a:pt x="45" y="54"/>
                  </a:lnTo>
                  <a:lnTo>
                    <a:pt x="45" y="56"/>
                  </a:lnTo>
                  <a:lnTo>
                    <a:pt x="45" y="56"/>
                  </a:lnTo>
                  <a:lnTo>
                    <a:pt x="43" y="56"/>
                  </a:lnTo>
                  <a:lnTo>
                    <a:pt x="40" y="56"/>
                  </a:lnTo>
                  <a:lnTo>
                    <a:pt x="40" y="56"/>
                  </a:lnTo>
                  <a:lnTo>
                    <a:pt x="40" y="56"/>
                  </a:lnTo>
                  <a:lnTo>
                    <a:pt x="40" y="56"/>
                  </a:lnTo>
                  <a:lnTo>
                    <a:pt x="40" y="58"/>
                  </a:lnTo>
                  <a:lnTo>
                    <a:pt x="40" y="64"/>
                  </a:lnTo>
                  <a:lnTo>
                    <a:pt x="40" y="70"/>
                  </a:lnTo>
                  <a:lnTo>
                    <a:pt x="40" y="78"/>
                  </a:lnTo>
                  <a:lnTo>
                    <a:pt x="43" y="84"/>
                  </a:lnTo>
                  <a:lnTo>
                    <a:pt x="43" y="91"/>
                  </a:lnTo>
                  <a:lnTo>
                    <a:pt x="43" y="97"/>
                  </a:lnTo>
                  <a:lnTo>
                    <a:pt x="43" y="103"/>
                  </a:lnTo>
                  <a:lnTo>
                    <a:pt x="43" y="111"/>
                  </a:lnTo>
                  <a:lnTo>
                    <a:pt x="43" y="111"/>
                  </a:lnTo>
                  <a:lnTo>
                    <a:pt x="45" y="115"/>
                  </a:lnTo>
                  <a:lnTo>
                    <a:pt x="43" y="115"/>
                  </a:lnTo>
                  <a:lnTo>
                    <a:pt x="40" y="117"/>
                  </a:lnTo>
                  <a:lnTo>
                    <a:pt x="40" y="117"/>
                  </a:lnTo>
                  <a:lnTo>
                    <a:pt x="40" y="119"/>
                  </a:lnTo>
                  <a:lnTo>
                    <a:pt x="38" y="121"/>
                  </a:lnTo>
                  <a:lnTo>
                    <a:pt x="38" y="121"/>
                  </a:lnTo>
                  <a:lnTo>
                    <a:pt x="36" y="121"/>
                  </a:lnTo>
                  <a:lnTo>
                    <a:pt x="34" y="121"/>
                  </a:lnTo>
                  <a:lnTo>
                    <a:pt x="34" y="121"/>
                  </a:lnTo>
                  <a:lnTo>
                    <a:pt x="32" y="121"/>
                  </a:lnTo>
                  <a:lnTo>
                    <a:pt x="30" y="125"/>
                  </a:lnTo>
                  <a:lnTo>
                    <a:pt x="30" y="125"/>
                  </a:lnTo>
                  <a:lnTo>
                    <a:pt x="26" y="125"/>
                  </a:lnTo>
                  <a:lnTo>
                    <a:pt x="26" y="125"/>
                  </a:lnTo>
                  <a:lnTo>
                    <a:pt x="26" y="127"/>
                  </a:lnTo>
                  <a:lnTo>
                    <a:pt x="24" y="127"/>
                  </a:lnTo>
                  <a:lnTo>
                    <a:pt x="24" y="127"/>
                  </a:lnTo>
                  <a:lnTo>
                    <a:pt x="24" y="127"/>
                  </a:lnTo>
                  <a:lnTo>
                    <a:pt x="24" y="129"/>
                  </a:lnTo>
                  <a:lnTo>
                    <a:pt x="24" y="129"/>
                  </a:lnTo>
                  <a:lnTo>
                    <a:pt x="22" y="129"/>
                  </a:lnTo>
                  <a:lnTo>
                    <a:pt x="20" y="129"/>
                  </a:lnTo>
                  <a:lnTo>
                    <a:pt x="16" y="134"/>
                  </a:lnTo>
                  <a:lnTo>
                    <a:pt x="16" y="134"/>
                  </a:lnTo>
                  <a:lnTo>
                    <a:pt x="14" y="136"/>
                  </a:lnTo>
                  <a:lnTo>
                    <a:pt x="12" y="138"/>
                  </a:lnTo>
                  <a:lnTo>
                    <a:pt x="8" y="144"/>
                  </a:lnTo>
                  <a:lnTo>
                    <a:pt x="8" y="146"/>
                  </a:lnTo>
                  <a:lnTo>
                    <a:pt x="6" y="150"/>
                  </a:lnTo>
                  <a:lnTo>
                    <a:pt x="0" y="156"/>
                  </a:lnTo>
                  <a:lnTo>
                    <a:pt x="0" y="158"/>
                  </a:lnTo>
                  <a:lnTo>
                    <a:pt x="0" y="160"/>
                  </a:lnTo>
                  <a:lnTo>
                    <a:pt x="0" y="166"/>
                  </a:lnTo>
                  <a:lnTo>
                    <a:pt x="2" y="170"/>
                  </a:lnTo>
                  <a:lnTo>
                    <a:pt x="4" y="170"/>
                  </a:lnTo>
                  <a:lnTo>
                    <a:pt x="8" y="170"/>
                  </a:lnTo>
                  <a:lnTo>
                    <a:pt x="12" y="173"/>
                  </a:lnTo>
                  <a:lnTo>
                    <a:pt x="12" y="173"/>
                  </a:lnTo>
                  <a:lnTo>
                    <a:pt x="14" y="177"/>
                  </a:lnTo>
                  <a:lnTo>
                    <a:pt x="14" y="179"/>
                  </a:lnTo>
                  <a:lnTo>
                    <a:pt x="16" y="181"/>
                  </a:lnTo>
                  <a:lnTo>
                    <a:pt x="18" y="183"/>
                  </a:lnTo>
                  <a:lnTo>
                    <a:pt x="18" y="183"/>
                  </a:lnTo>
                  <a:lnTo>
                    <a:pt x="20" y="185"/>
                  </a:lnTo>
                  <a:lnTo>
                    <a:pt x="20" y="187"/>
                  </a:lnTo>
                  <a:lnTo>
                    <a:pt x="18" y="191"/>
                  </a:lnTo>
                  <a:lnTo>
                    <a:pt x="16" y="193"/>
                  </a:lnTo>
                  <a:lnTo>
                    <a:pt x="16" y="195"/>
                  </a:lnTo>
                  <a:lnTo>
                    <a:pt x="16" y="197"/>
                  </a:lnTo>
                  <a:lnTo>
                    <a:pt x="14" y="197"/>
                  </a:lnTo>
                  <a:lnTo>
                    <a:pt x="14" y="199"/>
                  </a:lnTo>
                  <a:lnTo>
                    <a:pt x="12" y="201"/>
                  </a:lnTo>
                  <a:lnTo>
                    <a:pt x="12" y="203"/>
                  </a:lnTo>
                  <a:lnTo>
                    <a:pt x="14" y="207"/>
                  </a:lnTo>
                  <a:lnTo>
                    <a:pt x="12" y="209"/>
                  </a:lnTo>
                  <a:lnTo>
                    <a:pt x="12" y="211"/>
                  </a:lnTo>
                  <a:lnTo>
                    <a:pt x="12" y="211"/>
                  </a:lnTo>
                  <a:lnTo>
                    <a:pt x="14" y="216"/>
                  </a:lnTo>
                  <a:lnTo>
                    <a:pt x="14" y="218"/>
                  </a:lnTo>
                  <a:lnTo>
                    <a:pt x="14" y="220"/>
                  </a:lnTo>
                  <a:lnTo>
                    <a:pt x="14" y="220"/>
                  </a:lnTo>
                  <a:lnTo>
                    <a:pt x="12" y="222"/>
                  </a:lnTo>
                  <a:lnTo>
                    <a:pt x="12" y="222"/>
                  </a:lnTo>
                  <a:lnTo>
                    <a:pt x="12" y="224"/>
                  </a:lnTo>
                  <a:lnTo>
                    <a:pt x="14" y="230"/>
                  </a:lnTo>
                  <a:lnTo>
                    <a:pt x="14" y="234"/>
                  </a:lnTo>
                  <a:lnTo>
                    <a:pt x="16" y="238"/>
                  </a:lnTo>
                  <a:lnTo>
                    <a:pt x="16" y="238"/>
                  </a:lnTo>
                  <a:lnTo>
                    <a:pt x="14" y="240"/>
                  </a:lnTo>
                  <a:lnTo>
                    <a:pt x="14" y="242"/>
                  </a:lnTo>
                  <a:lnTo>
                    <a:pt x="14" y="244"/>
                  </a:lnTo>
                  <a:lnTo>
                    <a:pt x="14" y="246"/>
                  </a:lnTo>
                  <a:lnTo>
                    <a:pt x="14" y="248"/>
                  </a:lnTo>
                  <a:lnTo>
                    <a:pt x="12" y="257"/>
                  </a:lnTo>
                  <a:lnTo>
                    <a:pt x="14" y="259"/>
                  </a:lnTo>
                  <a:lnTo>
                    <a:pt x="18" y="261"/>
                  </a:lnTo>
                  <a:lnTo>
                    <a:pt x="24" y="265"/>
                  </a:lnTo>
                  <a:lnTo>
                    <a:pt x="26" y="267"/>
                  </a:lnTo>
                  <a:lnTo>
                    <a:pt x="26" y="267"/>
                  </a:lnTo>
                  <a:lnTo>
                    <a:pt x="28" y="269"/>
                  </a:lnTo>
                  <a:lnTo>
                    <a:pt x="28" y="269"/>
                  </a:lnTo>
                  <a:lnTo>
                    <a:pt x="32" y="271"/>
                  </a:lnTo>
                  <a:lnTo>
                    <a:pt x="45" y="271"/>
                  </a:lnTo>
                  <a:lnTo>
                    <a:pt x="47" y="273"/>
                  </a:lnTo>
                  <a:lnTo>
                    <a:pt x="49" y="275"/>
                  </a:lnTo>
                  <a:lnTo>
                    <a:pt x="53" y="277"/>
                  </a:lnTo>
                  <a:lnTo>
                    <a:pt x="55" y="281"/>
                  </a:lnTo>
                  <a:lnTo>
                    <a:pt x="55" y="283"/>
                  </a:lnTo>
                  <a:lnTo>
                    <a:pt x="57" y="283"/>
                  </a:lnTo>
                  <a:lnTo>
                    <a:pt x="57" y="283"/>
                  </a:lnTo>
                  <a:lnTo>
                    <a:pt x="67" y="285"/>
                  </a:lnTo>
                  <a:lnTo>
                    <a:pt x="71" y="285"/>
                  </a:lnTo>
                  <a:lnTo>
                    <a:pt x="83" y="295"/>
                  </a:lnTo>
                  <a:lnTo>
                    <a:pt x="88" y="300"/>
                  </a:lnTo>
                  <a:lnTo>
                    <a:pt x="94" y="310"/>
                  </a:lnTo>
                  <a:lnTo>
                    <a:pt x="96" y="312"/>
                  </a:lnTo>
                  <a:lnTo>
                    <a:pt x="98" y="314"/>
                  </a:lnTo>
                  <a:lnTo>
                    <a:pt x="108" y="322"/>
                  </a:lnTo>
                  <a:lnTo>
                    <a:pt x="110" y="322"/>
                  </a:lnTo>
                  <a:lnTo>
                    <a:pt x="110" y="322"/>
                  </a:lnTo>
                  <a:lnTo>
                    <a:pt x="118" y="322"/>
                  </a:lnTo>
                  <a:lnTo>
                    <a:pt x="118" y="322"/>
                  </a:lnTo>
                  <a:lnTo>
                    <a:pt x="124" y="324"/>
                  </a:lnTo>
                  <a:lnTo>
                    <a:pt x="124" y="324"/>
                  </a:lnTo>
                  <a:lnTo>
                    <a:pt x="124" y="324"/>
                  </a:lnTo>
                  <a:lnTo>
                    <a:pt x="129" y="324"/>
                  </a:lnTo>
                  <a:lnTo>
                    <a:pt x="129" y="326"/>
                  </a:lnTo>
                  <a:lnTo>
                    <a:pt x="129" y="326"/>
                  </a:lnTo>
                  <a:lnTo>
                    <a:pt x="131" y="326"/>
                  </a:lnTo>
                  <a:lnTo>
                    <a:pt x="131" y="326"/>
                  </a:lnTo>
                  <a:lnTo>
                    <a:pt x="131" y="328"/>
                  </a:lnTo>
                  <a:lnTo>
                    <a:pt x="131" y="330"/>
                  </a:lnTo>
                  <a:lnTo>
                    <a:pt x="133" y="332"/>
                  </a:lnTo>
                  <a:lnTo>
                    <a:pt x="133" y="332"/>
                  </a:lnTo>
                  <a:lnTo>
                    <a:pt x="137" y="334"/>
                  </a:lnTo>
                  <a:lnTo>
                    <a:pt x="139" y="334"/>
                  </a:lnTo>
                  <a:lnTo>
                    <a:pt x="139" y="334"/>
                  </a:lnTo>
                  <a:lnTo>
                    <a:pt x="139" y="336"/>
                  </a:lnTo>
                  <a:lnTo>
                    <a:pt x="141" y="336"/>
                  </a:lnTo>
                  <a:lnTo>
                    <a:pt x="141" y="341"/>
                  </a:lnTo>
                  <a:lnTo>
                    <a:pt x="141" y="343"/>
                  </a:lnTo>
                  <a:lnTo>
                    <a:pt x="141" y="345"/>
                  </a:lnTo>
                  <a:lnTo>
                    <a:pt x="141" y="347"/>
                  </a:lnTo>
                  <a:lnTo>
                    <a:pt x="141" y="347"/>
                  </a:lnTo>
                  <a:lnTo>
                    <a:pt x="141" y="349"/>
                  </a:lnTo>
                  <a:lnTo>
                    <a:pt x="143" y="349"/>
                  </a:lnTo>
                  <a:lnTo>
                    <a:pt x="143" y="349"/>
                  </a:lnTo>
                  <a:lnTo>
                    <a:pt x="145" y="351"/>
                  </a:lnTo>
                  <a:lnTo>
                    <a:pt x="145" y="351"/>
                  </a:lnTo>
                  <a:lnTo>
                    <a:pt x="145" y="353"/>
                  </a:lnTo>
                  <a:lnTo>
                    <a:pt x="145" y="355"/>
                  </a:lnTo>
                  <a:lnTo>
                    <a:pt x="145" y="361"/>
                  </a:lnTo>
                  <a:lnTo>
                    <a:pt x="145" y="363"/>
                  </a:lnTo>
                  <a:lnTo>
                    <a:pt x="145" y="365"/>
                  </a:lnTo>
                  <a:lnTo>
                    <a:pt x="145" y="365"/>
                  </a:lnTo>
                  <a:lnTo>
                    <a:pt x="145" y="369"/>
                  </a:lnTo>
                  <a:lnTo>
                    <a:pt x="145" y="371"/>
                  </a:lnTo>
                  <a:lnTo>
                    <a:pt x="147" y="373"/>
                  </a:lnTo>
                  <a:lnTo>
                    <a:pt x="147" y="375"/>
                  </a:lnTo>
                  <a:lnTo>
                    <a:pt x="147" y="375"/>
                  </a:lnTo>
                  <a:lnTo>
                    <a:pt x="147" y="379"/>
                  </a:lnTo>
                  <a:lnTo>
                    <a:pt x="147" y="379"/>
                  </a:lnTo>
                  <a:lnTo>
                    <a:pt x="147" y="379"/>
                  </a:lnTo>
                  <a:lnTo>
                    <a:pt x="147" y="382"/>
                  </a:lnTo>
                  <a:lnTo>
                    <a:pt x="147" y="384"/>
                  </a:lnTo>
                  <a:lnTo>
                    <a:pt x="147" y="384"/>
                  </a:lnTo>
                  <a:lnTo>
                    <a:pt x="149" y="386"/>
                  </a:lnTo>
                  <a:lnTo>
                    <a:pt x="149" y="388"/>
                  </a:lnTo>
                  <a:lnTo>
                    <a:pt x="149" y="388"/>
                  </a:lnTo>
                  <a:lnTo>
                    <a:pt x="149" y="392"/>
                  </a:lnTo>
                  <a:lnTo>
                    <a:pt x="151" y="392"/>
                  </a:lnTo>
                  <a:lnTo>
                    <a:pt x="151" y="392"/>
                  </a:lnTo>
                  <a:lnTo>
                    <a:pt x="159" y="394"/>
                  </a:lnTo>
                  <a:lnTo>
                    <a:pt x="161" y="396"/>
                  </a:lnTo>
                  <a:lnTo>
                    <a:pt x="161" y="400"/>
                  </a:lnTo>
                  <a:lnTo>
                    <a:pt x="159" y="404"/>
                  </a:lnTo>
                  <a:lnTo>
                    <a:pt x="157" y="410"/>
                  </a:lnTo>
                  <a:lnTo>
                    <a:pt x="155" y="414"/>
                  </a:lnTo>
                  <a:lnTo>
                    <a:pt x="157" y="420"/>
                  </a:lnTo>
                  <a:lnTo>
                    <a:pt x="157" y="425"/>
                  </a:lnTo>
                  <a:lnTo>
                    <a:pt x="157" y="429"/>
                  </a:lnTo>
                  <a:lnTo>
                    <a:pt x="157" y="431"/>
                  </a:lnTo>
                  <a:lnTo>
                    <a:pt x="159" y="431"/>
                  </a:lnTo>
                  <a:lnTo>
                    <a:pt x="159" y="437"/>
                  </a:lnTo>
                  <a:lnTo>
                    <a:pt x="159" y="439"/>
                  </a:lnTo>
                  <a:lnTo>
                    <a:pt x="161" y="439"/>
                  </a:lnTo>
                  <a:lnTo>
                    <a:pt x="163" y="443"/>
                  </a:lnTo>
                  <a:lnTo>
                    <a:pt x="163" y="443"/>
                  </a:lnTo>
                  <a:lnTo>
                    <a:pt x="165" y="445"/>
                  </a:lnTo>
                  <a:lnTo>
                    <a:pt x="165" y="451"/>
                  </a:lnTo>
                  <a:lnTo>
                    <a:pt x="165" y="451"/>
                  </a:lnTo>
                  <a:lnTo>
                    <a:pt x="169" y="457"/>
                  </a:lnTo>
                  <a:lnTo>
                    <a:pt x="169" y="459"/>
                  </a:lnTo>
                  <a:lnTo>
                    <a:pt x="172" y="459"/>
                  </a:lnTo>
                  <a:lnTo>
                    <a:pt x="176" y="461"/>
                  </a:lnTo>
                  <a:lnTo>
                    <a:pt x="190" y="461"/>
                  </a:lnTo>
                  <a:lnTo>
                    <a:pt x="194" y="464"/>
                  </a:lnTo>
                  <a:lnTo>
                    <a:pt x="196" y="464"/>
                  </a:lnTo>
                  <a:lnTo>
                    <a:pt x="198" y="464"/>
                  </a:lnTo>
                  <a:lnTo>
                    <a:pt x="198" y="466"/>
                  </a:lnTo>
                  <a:lnTo>
                    <a:pt x="200" y="470"/>
                  </a:lnTo>
                  <a:lnTo>
                    <a:pt x="202" y="472"/>
                  </a:lnTo>
                  <a:lnTo>
                    <a:pt x="204" y="474"/>
                  </a:lnTo>
                  <a:lnTo>
                    <a:pt x="204" y="476"/>
                  </a:lnTo>
                  <a:lnTo>
                    <a:pt x="204" y="476"/>
                  </a:lnTo>
                  <a:lnTo>
                    <a:pt x="204" y="478"/>
                  </a:lnTo>
                  <a:lnTo>
                    <a:pt x="204" y="478"/>
                  </a:lnTo>
                  <a:lnTo>
                    <a:pt x="204" y="478"/>
                  </a:lnTo>
                  <a:lnTo>
                    <a:pt x="204" y="478"/>
                  </a:lnTo>
                  <a:lnTo>
                    <a:pt x="204" y="478"/>
                  </a:lnTo>
                  <a:lnTo>
                    <a:pt x="204" y="478"/>
                  </a:lnTo>
                  <a:lnTo>
                    <a:pt x="204" y="478"/>
                  </a:lnTo>
                  <a:lnTo>
                    <a:pt x="204" y="478"/>
                  </a:lnTo>
                  <a:lnTo>
                    <a:pt x="204" y="478"/>
                  </a:lnTo>
                  <a:lnTo>
                    <a:pt x="204" y="478"/>
                  </a:lnTo>
                  <a:lnTo>
                    <a:pt x="204" y="478"/>
                  </a:lnTo>
                  <a:lnTo>
                    <a:pt x="204" y="478"/>
                  </a:lnTo>
                  <a:lnTo>
                    <a:pt x="204" y="478"/>
                  </a:lnTo>
                  <a:lnTo>
                    <a:pt x="204" y="478"/>
                  </a:lnTo>
                  <a:lnTo>
                    <a:pt x="204" y="478"/>
                  </a:lnTo>
                  <a:lnTo>
                    <a:pt x="219" y="478"/>
                  </a:lnTo>
                  <a:lnTo>
                    <a:pt x="233" y="476"/>
                  </a:lnTo>
                  <a:lnTo>
                    <a:pt x="247" y="476"/>
                  </a:lnTo>
                  <a:lnTo>
                    <a:pt x="262" y="474"/>
                  </a:lnTo>
                  <a:lnTo>
                    <a:pt x="276" y="474"/>
                  </a:lnTo>
                  <a:lnTo>
                    <a:pt x="290" y="472"/>
                  </a:lnTo>
                  <a:lnTo>
                    <a:pt x="305" y="470"/>
                  </a:lnTo>
                  <a:lnTo>
                    <a:pt x="319" y="470"/>
                  </a:lnTo>
                  <a:lnTo>
                    <a:pt x="333" y="468"/>
                  </a:lnTo>
                  <a:lnTo>
                    <a:pt x="348" y="468"/>
                  </a:lnTo>
                  <a:lnTo>
                    <a:pt x="362" y="466"/>
                  </a:lnTo>
                  <a:lnTo>
                    <a:pt x="376" y="464"/>
                  </a:lnTo>
                  <a:lnTo>
                    <a:pt x="391" y="464"/>
                  </a:lnTo>
                  <a:lnTo>
                    <a:pt x="405" y="461"/>
                  </a:lnTo>
                  <a:lnTo>
                    <a:pt x="419" y="459"/>
                  </a:lnTo>
                  <a:lnTo>
                    <a:pt x="434" y="459"/>
                  </a:lnTo>
                  <a:lnTo>
                    <a:pt x="432" y="451"/>
                  </a:lnTo>
                  <a:lnTo>
                    <a:pt x="432" y="449"/>
                  </a:lnTo>
                  <a:lnTo>
                    <a:pt x="434" y="447"/>
                  </a:lnTo>
                  <a:lnTo>
                    <a:pt x="434" y="447"/>
                  </a:lnTo>
                  <a:lnTo>
                    <a:pt x="432" y="445"/>
                  </a:lnTo>
                  <a:lnTo>
                    <a:pt x="432" y="443"/>
                  </a:lnTo>
                  <a:lnTo>
                    <a:pt x="432" y="443"/>
                  </a:lnTo>
                  <a:lnTo>
                    <a:pt x="432" y="441"/>
                  </a:lnTo>
                  <a:lnTo>
                    <a:pt x="432" y="439"/>
                  </a:lnTo>
                  <a:lnTo>
                    <a:pt x="434" y="437"/>
                  </a:lnTo>
                  <a:lnTo>
                    <a:pt x="434" y="429"/>
                  </a:lnTo>
                  <a:lnTo>
                    <a:pt x="434" y="427"/>
                  </a:lnTo>
                  <a:lnTo>
                    <a:pt x="432" y="425"/>
                  </a:lnTo>
                  <a:lnTo>
                    <a:pt x="428" y="420"/>
                  </a:lnTo>
                  <a:lnTo>
                    <a:pt x="428" y="418"/>
                  </a:lnTo>
                  <a:lnTo>
                    <a:pt x="428" y="418"/>
                  </a:lnTo>
                  <a:lnTo>
                    <a:pt x="426" y="410"/>
                  </a:lnTo>
                  <a:lnTo>
                    <a:pt x="426" y="408"/>
                  </a:lnTo>
                  <a:lnTo>
                    <a:pt x="423" y="406"/>
                  </a:lnTo>
                  <a:lnTo>
                    <a:pt x="421" y="404"/>
                  </a:lnTo>
                  <a:lnTo>
                    <a:pt x="419" y="404"/>
                  </a:lnTo>
                  <a:lnTo>
                    <a:pt x="419" y="402"/>
                  </a:lnTo>
                  <a:lnTo>
                    <a:pt x="421" y="398"/>
                  </a:lnTo>
                  <a:lnTo>
                    <a:pt x="421" y="396"/>
                  </a:lnTo>
                  <a:lnTo>
                    <a:pt x="421" y="396"/>
                  </a:lnTo>
                  <a:lnTo>
                    <a:pt x="421" y="396"/>
                  </a:lnTo>
                  <a:lnTo>
                    <a:pt x="419" y="394"/>
                  </a:lnTo>
                  <a:lnTo>
                    <a:pt x="419" y="392"/>
                  </a:lnTo>
                  <a:lnTo>
                    <a:pt x="419" y="390"/>
                  </a:lnTo>
                  <a:lnTo>
                    <a:pt x="419" y="390"/>
                  </a:lnTo>
                  <a:lnTo>
                    <a:pt x="419" y="388"/>
                  </a:lnTo>
                  <a:lnTo>
                    <a:pt x="419" y="384"/>
                  </a:lnTo>
                  <a:lnTo>
                    <a:pt x="417" y="384"/>
                  </a:lnTo>
                  <a:lnTo>
                    <a:pt x="417" y="382"/>
                  </a:lnTo>
                  <a:lnTo>
                    <a:pt x="417" y="377"/>
                  </a:lnTo>
                  <a:lnTo>
                    <a:pt x="417" y="369"/>
                  </a:lnTo>
                  <a:lnTo>
                    <a:pt x="417" y="367"/>
                  </a:lnTo>
                  <a:lnTo>
                    <a:pt x="421" y="357"/>
                  </a:lnTo>
                  <a:lnTo>
                    <a:pt x="423" y="351"/>
                  </a:lnTo>
                  <a:lnTo>
                    <a:pt x="421" y="349"/>
                  </a:lnTo>
                  <a:lnTo>
                    <a:pt x="421" y="347"/>
                  </a:lnTo>
                  <a:lnTo>
                    <a:pt x="423" y="345"/>
                  </a:lnTo>
                  <a:lnTo>
                    <a:pt x="426" y="334"/>
                  </a:lnTo>
                  <a:lnTo>
                    <a:pt x="428" y="330"/>
                  </a:lnTo>
                  <a:lnTo>
                    <a:pt x="428" y="328"/>
                  </a:lnTo>
                  <a:lnTo>
                    <a:pt x="428" y="328"/>
                  </a:lnTo>
                  <a:lnTo>
                    <a:pt x="428" y="328"/>
                  </a:lnTo>
                  <a:lnTo>
                    <a:pt x="428" y="326"/>
                  </a:lnTo>
                  <a:lnTo>
                    <a:pt x="428" y="326"/>
                  </a:lnTo>
                  <a:lnTo>
                    <a:pt x="428" y="324"/>
                  </a:lnTo>
                  <a:lnTo>
                    <a:pt x="428" y="324"/>
                  </a:lnTo>
                  <a:lnTo>
                    <a:pt x="428" y="322"/>
                  </a:lnTo>
                  <a:lnTo>
                    <a:pt x="426" y="320"/>
                  </a:lnTo>
                  <a:lnTo>
                    <a:pt x="426" y="320"/>
                  </a:lnTo>
                  <a:lnTo>
                    <a:pt x="423" y="318"/>
                  </a:lnTo>
                  <a:lnTo>
                    <a:pt x="423" y="316"/>
                  </a:lnTo>
                  <a:lnTo>
                    <a:pt x="423" y="308"/>
                  </a:lnTo>
                  <a:lnTo>
                    <a:pt x="423" y="306"/>
                  </a:lnTo>
                  <a:lnTo>
                    <a:pt x="426" y="304"/>
                  </a:lnTo>
                  <a:lnTo>
                    <a:pt x="426" y="304"/>
                  </a:lnTo>
                  <a:lnTo>
                    <a:pt x="426" y="300"/>
                  </a:lnTo>
                  <a:lnTo>
                    <a:pt x="426" y="298"/>
                  </a:lnTo>
                  <a:lnTo>
                    <a:pt x="428" y="287"/>
                  </a:lnTo>
                  <a:lnTo>
                    <a:pt x="430" y="287"/>
                  </a:lnTo>
                  <a:lnTo>
                    <a:pt x="430" y="285"/>
                  </a:lnTo>
                  <a:lnTo>
                    <a:pt x="436" y="283"/>
                  </a:lnTo>
                  <a:lnTo>
                    <a:pt x="436" y="281"/>
                  </a:lnTo>
                  <a:lnTo>
                    <a:pt x="438" y="279"/>
                  </a:lnTo>
                  <a:lnTo>
                    <a:pt x="438" y="277"/>
                  </a:lnTo>
                  <a:lnTo>
                    <a:pt x="438" y="275"/>
                  </a:lnTo>
                  <a:lnTo>
                    <a:pt x="438" y="273"/>
                  </a:lnTo>
                  <a:lnTo>
                    <a:pt x="434" y="269"/>
                  </a:lnTo>
                  <a:lnTo>
                    <a:pt x="434" y="265"/>
                  </a:lnTo>
                  <a:lnTo>
                    <a:pt x="434" y="265"/>
                  </a:lnTo>
                  <a:lnTo>
                    <a:pt x="434" y="263"/>
                  </a:lnTo>
                  <a:lnTo>
                    <a:pt x="434" y="261"/>
                  </a:lnTo>
                  <a:lnTo>
                    <a:pt x="434" y="259"/>
                  </a:lnTo>
                  <a:lnTo>
                    <a:pt x="434" y="257"/>
                  </a:lnTo>
                  <a:lnTo>
                    <a:pt x="434" y="254"/>
                  </a:lnTo>
                  <a:lnTo>
                    <a:pt x="436" y="242"/>
                  </a:lnTo>
                  <a:lnTo>
                    <a:pt x="436" y="238"/>
                  </a:lnTo>
                  <a:lnTo>
                    <a:pt x="438" y="234"/>
                  </a:lnTo>
                  <a:lnTo>
                    <a:pt x="442" y="228"/>
                  </a:lnTo>
                  <a:lnTo>
                    <a:pt x="442" y="226"/>
                  </a:lnTo>
                  <a:lnTo>
                    <a:pt x="442" y="224"/>
                  </a:lnTo>
                  <a:lnTo>
                    <a:pt x="444" y="224"/>
                  </a:lnTo>
                  <a:lnTo>
                    <a:pt x="444" y="224"/>
                  </a:lnTo>
                  <a:lnTo>
                    <a:pt x="444" y="222"/>
                  </a:lnTo>
                  <a:lnTo>
                    <a:pt x="444" y="213"/>
                  </a:lnTo>
                  <a:lnTo>
                    <a:pt x="444" y="211"/>
                  </a:lnTo>
                  <a:lnTo>
                    <a:pt x="444" y="211"/>
                  </a:lnTo>
                  <a:close/>
                  <a:moveTo>
                    <a:pt x="157" y="19"/>
                  </a:moveTo>
                  <a:lnTo>
                    <a:pt x="159" y="19"/>
                  </a:lnTo>
                  <a:lnTo>
                    <a:pt x="159" y="19"/>
                  </a:lnTo>
                  <a:lnTo>
                    <a:pt x="159" y="17"/>
                  </a:lnTo>
                  <a:lnTo>
                    <a:pt x="159" y="15"/>
                  </a:lnTo>
                  <a:lnTo>
                    <a:pt x="157" y="15"/>
                  </a:lnTo>
                  <a:lnTo>
                    <a:pt x="157" y="15"/>
                  </a:lnTo>
                  <a:lnTo>
                    <a:pt x="155" y="15"/>
                  </a:lnTo>
                  <a:lnTo>
                    <a:pt x="155" y="15"/>
                  </a:lnTo>
                  <a:lnTo>
                    <a:pt x="155" y="15"/>
                  </a:lnTo>
                  <a:lnTo>
                    <a:pt x="155" y="17"/>
                  </a:lnTo>
                  <a:lnTo>
                    <a:pt x="155" y="17"/>
                  </a:lnTo>
                  <a:lnTo>
                    <a:pt x="157" y="19"/>
                  </a:lnTo>
                  <a:lnTo>
                    <a:pt x="157" y="19"/>
                  </a:lnTo>
                  <a:close/>
                  <a:moveTo>
                    <a:pt x="182" y="4"/>
                  </a:moveTo>
                  <a:lnTo>
                    <a:pt x="182" y="2"/>
                  </a:lnTo>
                  <a:lnTo>
                    <a:pt x="182" y="2"/>
                  </a:lnTo>
                  <a:lnTo>
                    <a:pt x="182" y="0"/>
                  </a:lnTo>
                  <a:lnTo>
                    <a:pt x="182" y="0"/>
                  </a:lnTo>
                  <a:lnTo>
                    <a:pt x="182" y="0"/>
                  </a:lnTo>
                  <a:lnTo>
                    <a:pt x="180" y="0"/>
                  </a:lnTo>
                  <a:lnTo>
                    <a:pt x="178" y="2"/>
                  </a:lnTo>
                  <a:lnTo>
                    <a:pt x="178" y="7"/>
                  </a:lnTo>
                  <a:lnTo>
                    <a:pt x="178" y="9"/>
                  </a:lnTo>
                  <a:lnTo>
                    <a:pt x="180" y="7"/>
                  </a:lnTo>
                  <a:lnTo>
                    <a:pt x="182" y="4"/>
                  </a:lnTo>
                  <a:close/>
                  <a:moveTo>
                    <a:pt x="475" y="150"/>
                  </a:moveTo>
                  <a:lnTo>
                    <a:pt x="475" y="150"/>
                  </a:lnTo>
                  <a:lnTo>
                    <a:pt x="475" y="148"/>
                  </a:lnTo>
                  <a:lnTo>
                    <a:pt x="475" y="146"/>
                  </a:lnTo>
                  <a:lnTo>
                    <a:pt x="473" y="144"/>
                  </a:lnTo>
                  <a:lnTo>
                    <a:pt x="473" y="144"/>
                  </a:lnTo>
                  <a:lnTo>
                    <a:pt x="471" y="146"/>
                  </a:lnTo>
                  <a:lnTo>
                    <a:pt x="469" y="146"/>
                  </a:lnTo>
                  <a:lnTo>
                    <a:pt x="469" y="144"/>
                  </a:lnTo>
                  <a:lnTo>
                    <a:pt x="466" y="144"/>
                  </a:lnTo>
                  <a:lnTo>
                    <a:pt x="466" y="144"/>
                  </a:lnTo>
                  <a:lnTo>
                    <a:pt x="466" y="146"/>
                  </a:lnTo>
                  <a:lnTo>
                    <a:pt x="466" y="148"/>
                  </a:lnTo>
                  <a:lnTo>
                    <a:pt x="466" y="150"/>
                  </a:lnTo>
                  <a:lnTo>
                    <a:pt x="466" y="152"/>
                  </a:lnTo>
                  <a:lnTo>
                    <a:pt x="466" y="152"/>
                  </a:lnTo>
                  <a:lnTo>
                    <a:pt x="466" y="152"/>
                  </a:lnTo>
                  <a:lnTo>
                    <a:pt x="469" y="152"/>
                  </a:lnTo>
                  <a:lnTo>
                    <a:pt x="469" y="152"/>
                  </a:lnTo>
                  <a:lnTo>
                    <a:pt x="475" y="152"/>
                  </a:lnTo>
                  <a:lnTo>
                    <a:pt x="475" y="152"/>
                  </a:lnTo>
                  <a:lnTo>
                    <a:pt x="475" y="150"/>
                  </a:lnTo>
                  <a:close/>
                  <a:moveTo>
                    <a:pt x="466" y="162"/>
                  </a:moveTo>
                  <a:lnTo>
                    <a:pt x="464" y="160"/>
                  </a:lnTo>
                  <a:lnTo>
                    <a:pt x="466" y="160"/>
                  </a:lnTo>
                  <a:lnTo>
                    <a:pt x="466" y="158"/>
                  </a:lnTo>
                  <a:lnTo>
                    <a:pt x="464" y="158"/>
                  </a:lnTo>
                  <a:lnTo>
                    <a:pt x="462" y="158"/>
                  </a:lnTo>
                  <a:lnTo>
                    <a:pt x="460" y="158"/>
                  </a:lnTo>
                  <a:lnTo>
                    <a:pt x="460" y="158"/>
                  </a:lnTo>
                  <a:lnTo>
                    <a:pt x="458" y="158"/>
                  </a:lnTo>
                  <a:lnTo>
                    <a:pt x="458" y="158"/>
                  </a:lnTo>
                  <a:lnTo>
                    <a:pt x="458" y="158"/>
                  </a:lnTo>
                  <a:lnTo>
                    <a:pt x="458" y="160"/>
                  </a:lnTo>
                  <a:lnTo>
                    <a:pt x="458" y="160"/>
                  </a:lnTo>
                  <a:lnTo>
                    <a:pt x="458" y="162"/>
                  </a:lnTo>
                  <a:lnTo>
                    <a:pt x="456" y="162"/>
                  </a:lnTo>
                  <a:lnTo>
                    <a:pt x="456" y="162"/>
                  </a:lnTo>
                  <a:lnTo>
                    <a:pt x="456" y="162"/>
                  </a:lnTo>
                  <a:lnTo>
                    <a:pt x="456" y="166"/>
                  </a:lnTo>
                  <a:lnTo>
                    <a:pt x="454" y="168"/>
                  </a:lnTo>
                  <a:lnTo>
                    <a:pt x="454" y="170"/>
                  </a:lnTo>
                  <a:lnTo>
                    <a:pt x="452" y="170"/>
                  </a:lnTo>
                  <a:lnTo>
                    <a:pt x="452" y="173"/>
                  </a:lnTo>
                  <a:lnTo>
                    <a:pt x="452" y="173"/>
                  </a:lnTo>
                  <a:lnTo>
                    <a:pt x="450" y="173"/>
                  </a:lnTo>
                  <a:lnTo>
                    <a:pt x="448" y="173"/>
                  </a:lnTo>
                  <a:lnTo>
                    <a:pt x="448" y="173"/>
                  </a:lnTo>
                  <a:lnTo>
                    <a:pt x="446" y="175"/>
                  </a:lnTo>
                  <a:lnTo>
                    <a:pt x="446" y="175"/>
                  </a:lnTo>
                  <a:lnTo>
                    <a:pt x="446" y="177"/>
                  </a:lnTo>
                  <a:lnTo>
                    <a:pt x="446" y="181"/>
                  </a:lnTo>
                  <a:lnTo>
                    <a:pt x="446" y="183"/>
                  </a:lnTo>
                  <a:lnTo>
                    <a:pt x="444" y="183"/>
                  </a:lnTo>
                  <a:lnTo>
                    <a:pt x="444" y="185"/>
                  </a:lnTo>
                  <a:lnTo>
                    <a:pt x="444" y="185"/>
                  </a:lnTo>
                  <a:lnTo>
                    <a:pt x="444" y="185"/>
                  </a:lnTo>
                  <a:lnTo>
                    <a:pt x="444" y="187"/>
                  </a:lnTo>
                  <a:lnTo>
                    <a:pt x="444" y="187"/>
                  </a:lnTo>
                  <a:lnTo>
                    <a:pt x="444" y="187"/>
                  </a:lnTo>
                  <a:lnTo>
                    <a:pt x="440" y="193"/>
                  </a:lnTo>
                  <a:lnTo>
                    <a:pt x="438" y="195"/>
                  </a:lnTo>
                  <a:lnTo>
                    <a:pt x="438" y="201"/>
                  </a:lnTo>
                  <a:lnTo>
                    <a:pt x="438" y="205"/>
                  </a:lnTo>
                  <a:lnTo>
                    <a:pt x="440" y="207"/>
                  </a:lnTo>
                  <a:lnTo>
                    <a:pt x="444" y="211"/>
                  </a:lnTo>
                  <a:lnTo>
                    <a:pt x="446" y="209"/>
                  </a:lnTo>
                  <a:lnTo>
                    <a:pt x="448" y="209"/>
                  </a:lnTo>
                  <a:lnTo>
                    <a:pt x="452" y="203"/>
                  </a:lnTo>
                  <a:lnTo>
                    <a:pt x="452" y="203"/>
                  </a:lnTo>
                  <a:lnTo>
                    <a:pt x="452" y="201"/>
                  </a:lnTo>
                  <a:lnTo>
                    <a:pt x="452" y="199"/>
                  </a:lnTo>
                  <a:lnTo>
                    <a:pt x="452" y="199"/>
                  </a:lnTo>
                  <a:lnTo>
                    <a:pt x="454" y="197"/>
                  </a:lnTo>
                  <a:lnTo>
                    <a:pt x="454" y="197"/>
                  </a:lnTo>
                  <a:lnTo>
                    <a:pt x="452" y="195"/>
                  </a:lnTo>
                  <a:lnTo>
                    <a:pt x="454" y="191"/>
                  </a:lnTo>
                  <a:lnTo>
                    <a:pt x="456" y="187"/>
                  </a:lnTo>
                  <a:lnTo>
                    <a:pt x="456" y="183"/>
                  </a:lnTo>
                  <a:lnTo>
                    <a:pt x="458" y="183"/>
                  </a:lnTo>
                  <a:lnTo>
                    <a:pt x="458" y="183"/>
                  </a:lnTo>
                  <a:lnTo>
                    <a:pt x="458" y="183"/>
                  </a:lnTo>
                  <a:lnTo>
                    <a:pt x="460" y="183"/>
                  </a:lnTo>
                  <a:lnTo>
                    <a:pt x="460" y="183"/>
                  </a:lnTo>
                  <a:lnTo>
                    <a:pt x="460" y="183"/>
                  </a:lnTo>
                  <a:lnTo>
                    <a:pt x="460" y="181"/>
                  </a:lnTo>
                  <a:lnTo>
                    <a:pt x="460" y="181"/>
                  </a:lnTo>
                  <a:lnTo>
                    <a:pt x="460" y="179"/>
                  </a:lnTo>
                  <a:lnTo>
                    <a:pt x="460" y="179"/>
                  </a:lnTo>
                  <a:lnTo>
                    <a:pt x="462" y="179"/>
                  </a:lnTo>
                  <a:lnTo>
                    <a:pt x="462" y="179"/>
                  </a:lnTo>
                  <a:lnTo>
                    <a:pt x="462" y="177"/>
                  </a:lnTo>
                  <a:lnTo>
                    <a:pt x="460" y="175"/>
                  </a:lnTo>
                  <a:lnTo>
                    <a:pt x="458" y="173"/>
                  </a:lnTo>
                  <a:lnTo>
                    <a:pt x="460" y="173"/>
                  </a:lnTo>
                  <a:lnTo>
                    <a:pt x="460" y="173"/>
                  </a:lnTo>
                  <a:lnTo>
                    <a:pt x="462" y="175"/>
                  </a:lnTo>
                  <a:lnTo>
                    <a:pt x="462" y="173"/>
                  </a:lnTo>
                  <a:lnTo>
                    <a:pt x="462" y="170"/>
                  </a:lnTo>
                  <a:lnTo>
                    <a:pt x="460" y="170"/>
                  </a:lnTo>
                  <a:lnTo>
                    <a:pt x="460" y="168"/>
                  </a:lnTo>
                  <a:lnTo>
                    <a:pt x="462" y="166"/>
                  </a:lnTo>
                  <a:lnTo>
                    <a:pt x="462" y="164"/>
                  </a:lnTo>
                  <a:lnTo>
                    <a:pt x="460" y="164"/>
                  </a:lnTo>
                  <a:lnTo>
                    <a:pt x="460" y="164"/>
                  </a:lnTo>
                  <a:lnTo>
                    <a:pt x="462" y="164"/>
                  </a:lnTo>
                  <a:lnTo>
                    <a:pt x="462" y="164"/>
                  </a:lnTo>
                  <a:lnTo>
                    <a:pt x="466" y="166"/>
                  </a:lnTo>
                  <a:lnTo>
                    <a:pt x="466" y="162"/>
                  </a:lnTo>
                  <a:lnTo>
                    <a:pt x="466" y="162"/>
                  </a:lnTo>
                  <a:lnTo>
                    <a:pt x="466" y="162"/>
                  </a:lnTo>
                  <a:close/>
                </a:path>
              </a:pathLst>
            </a:custGeom>
            <a:solidFill>
              <a:schemeClr val="accent5">
                <a:lumMod val="20000"/>
                <a:lumOff val="8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pis For Office" panose="020B0504010101010104" pitchFamily="34" charset="0"/>
                  <a:ea typeface="+mn-ea"/>
                  <a:cs typeface="+mn-cs"/>
                </a:rPr>
                <a:t>WI</a:t>
              </a:r>
            </a:p>
          </p:txBody>
        </p:sp>
        <p:sp>
          <p:nvSpPr>
            <p:cNvPr id="8" name="Freeform 8">
              <a:extLst>
                <a:ext uri="{FF2B5EF4-FFF2-40B4-BE49-F238E27FC236}">
                  <a16:creationId xmlns:a16="http://schemas.microsoft.com/office/drawing/2014/main" id="{F0351E21-6FC2-13E8-4A21-C19DF0A867EB}"/>
                </a:ext>
              </a:extLst>
            </p:cNvPr>
            <p:cNvSpPr>
              <a:spLocks noEditPoints="1"/>
            </p:cNvSpPr>
            <p:nvPr/>
          </p:nvSpPr>
          <p:spPr bwMode="auto">
            <a:xfrm>
              <a:off x="865" y="0"/>
              <a:ext cx="587" cy="387"/>
            </a:xfrm>
            <a:custGeom>
              <a:avLst/>
              <a:gdLst>
                <a:gd name="T0" fmla="*/ 147 w 587"/>
                <a:gd name="T1" fmla="*/ 57 h 387"/>
                <a:gd name="T2" fmla="*/ 137 w 587"/>
                <a:gd name="T3" fmla="*/ 37 h 387"/>
                <a:gd name="T4" fmla="*/ 149 w 587"/>
                <a:gd name="T5" fmla="*/ 35 h 387"/>
                <a:gd name="T6" fmla="*/ 149 w 587"/>
                <a:gd name="T7" fmla="*/ 94 h 387"/>
                <a:gd name="T8" fmla="*/ 149 w 587"/>
                <a:gd name="T9" fmla="*/ 27 h 387"/>
                <a:gd name="T10" fmla="*/ 143 w 587"/>
                <a:gd name="T11" fmla="*/ 43 h 387"/>
                <a:gd name="T12" fmla="*/ 149 w 587"/>
                <a:gd name="T13" fmla="*/ 78 h 387"/>
                <a:gd name="T14" fmla="*/ 166 w 587"/>
                <a:gd name="T15" fmla="*/ 111 h 387"/>
                <a:gd name="T16" fmla="*/ 161 w 587"/>
                <a:gd name="T17" fmla="*/ 103 h 387"/>
                <a:gd name="T18" fmla="*/ 163 w 587"/>
                <a:gd name="T19" fmla="*/ 76 h 387"/>
                <a:gd name="T20" fmla="*/ 163 w 587"/>
                <a:gd name="T21" fmla="*/ 35 h 387"/>
                <a:gd name="T22" fmla="*/ 161 w 587"/>
                <a:gd name="T23" fmla="*/ 43 h 387"/>
                <a:gd name="T24" fmla="*/ 159 w 587"/>
                <a:gd name="T25" fmla="*/ 172 h 387"/>
                <a:gd name="T26" fmla="*/ 149 w 587"/>
                <a:gd name="T27" fmla="*/ 174 h 387"/>
                <a:gd name="T28" fmla="*/ 155 w 587"/>
                <a:gd name="T29" fmla="*/ 146 h 387"/>
                <a:gd name="T30" fmla="*/ 127 w 587"/>
                <a:gd name="T31" fmla="*/ 191 h 387"/>
                <a:gd name="T32" fmla="*/ 114 w 587"/>
                <a:gd name="T33" fmla="*/ 180 h 387"/>
                <a:gd name="T34" fmla="*/ 20 w 587"/>
                <a:gd name="T35" fmla="*/ 234 h 387"/>
                <a:gd name="T36" fmla="*/ 139 w 587"/>
                <a:gd name="T37" fmla="*/ 27 h 387"/>
                <a:gd name="T38" fmla="*/ 133 w 587"/>
                <a:gd name="T39" fmla="*/ 55 h 387"/>
                <a:gd name="T40" fmla="*/ 546 w 587"/>
                <a:gd name="T41" fmla="*/ 76 h 387"/>
                <a:gd name="T42" fmla="*/ 166 w 587"/>
                <a:gd name="T43" fmla="*/ 6 h 387"/>
                <a:gd name="T44" fmla="*/ 166 w 587"/>
                <a:gd name="T45" fmla="*/ 33 h 387"/>
                <a:gd name="T46" fmla="*/ 172 w 587"/>
                <a:gd name="T47" fmla="*/ 47 h 387"/>
                <a:gd name="T48" fmla="*/ 157 w 587"/>
                <a:gd name="T49" fmla="*/ 55 h 387"/>
                <a:gd name="T50" fmla="*/ 172 w 587"/>
                <a:gd name="T51" fmla="*/ 72 h 387"/>
                <a:gd name="T52" fmla="*/ 174 w 587"/>
                <a:gd name="T53" fmla="*/ 105 h 387"/>
                <a:gd name="T54" fmla="*/ 182 w 587"/>
                <a:gd name="T55" fmla="*/ 109 h 387"/>
                <a:gd name="T56" fmla="*/ 166 w 587"/>
                <a:gd name="T57" fmla="*/ 129 h 387"/>
                <a:gd name="T58" fmla="*/ 161 w 587"/>
                <a:gd name="T59" fmla="*/ 152 h 387"/>
                <a:gd name="T60" fmla="*/ 147 w 587"/>
                <a:gd name="T61" fmla="*/ 178 h 387"/>
                <a:gd name="T62" fmla="*/ 114 w 587"/>
                <a:gd name="T63" fmla="*/ 189 h 387"/>
                <a:gd name="T64" fmla="*/ 110 w 587"/>
                <a:gd name="T65" fmla="*/ 187 h 387"/>
                <a:gd name="T66" fmla="*/ 127 w 587"/>
                <a:gd name="T67" fmla="*/ 164 h 387"/>
                <a:gd name="T68" fmla="*/ 129 w 587"/>
                <a:gd name="T69" fmla="*/ 178 h 387"/>
                <a:gd name="T70" fmla="*/ 143 w 587"/>
                <a:gd name="T71" fmla="*/ 178 h 387"/>
                <a:gd name="T72" fmla="*/ 143 w 587"/>
                <a:gd name="T73" fmla="*/ 148 h 387"/>
                <a:gd name="T74" fmla="*/ 157 w 587"/>
                <a:gd name="T75" fmla="*/ 135 h 387"/>
                <a:gd name="T76" fmla="*/ 151 w 587"/>
                <a:gd name="T77" fmla="*/ 123 h 387"/>
                <a:gd name="T78" fmla="*/ 125 w 587"/>
                <a:gd name="T79" fmla="*/ 160 h 387"/>
                <a:gd name="T80" fmla="*/ 133 w 587"/>
                <a:gd name="T81" fmla="*/ 119 h 387"/>
                <a:gd name="T82" fmla="*/ 147 w 587"/>
                <a:gd name="T83" fmla="*/ 119 h 387"/>
                <a:gd name="T84" fmla="*/ 137 w 587"/>
                <a:gd name="T85" fmla="*/ 92 h 387"/>
                <a:gd name="T86" fmla="*/ 123 w 587"/>
                <a:gd name="T87" fmla="*/ 88 h 387"/>
                <a:gd name="T88" fmla="*/ 69 w 587"/>
                <a:gd name="T89" fmla="*/ 72 h 387"/>
                <a:gd name="T90" fmla="*/ 6 w 587"/>
                <a:gd name="T91" fmla="*/ 49 h 387"/>
                <a:gd name="T92" fmla="*/ 14 w 587"/>
                <a:gd name="T93" fmla="*/ 103 h 387"/>
                <a:gd name="T94" fmla="*/ 14 w 587"/>
                <a:gd name="T95" fmla="*/ 189 h 387"/>
                <a:gd name="T96" fmla="*/ 32 w 587"/>
                <a:gd name="T97" fmla="*/ 189 h 387"/>
                <a:gd name="T98" fmla="*/ 16 w 587"/>
                <a:gd name="T99" fmla="*/ 195 h 387"/>
                <a:gd name="T100" fmla="*/ 37 w 587"/>
                <a:gd name="T101" fmla="*/ 223 h 387"/>
                <a:gd name="T102" fmla="*/ 22 w 587"/>
                <a:gd name="T103" fmla="*/ 240 h 387"/>
                <a:gd name="T104" fmla="*/ 16 w 587"/>
                <a:gd name="T105" fmla="*/ 221 h 387"/>
                <a:gd name="T106" fmla="*/ 14 w 587"/>
                <a:gd name="T107" fmla="*/ 256 h 387"/>
                <a:gd name="T108" fmla="*/ 63 w 587"/>
                <a:gd name="T109" fmla="*/ 281 h 387"/>
                <a:gd name="T110" fmla="*/ 96 w 587"/>
                <a:gd name="T111" fmla="*/ 322 h 387"/>
                <a:gd name="T112" fmla="*/ 163 w 587"/>
                <a:gd name="T113" fmla="*/ 351 h 387"/>
                <a:gd name="T114" fmla="*/ 245 w 587"/>
                <a:gd name="T115" fmla="*/ 369 h 387"/>
                <a:gd name="T116" fmla="*/ 340 w 587"/>
                <a:gd name="T117" fmla="*/ 363 h 387"/>
                <a:gd name="T118" fmla="*/ 553 w 587"/>
                <a:gd name="T119" fmla="*/ 387 h 387"/>
                <a:gd name="T120" fmla="*/ 573 w 587"/>
                <a:gd name="T121" fmla="*/ 178 h 387"/>
                <a:gd name="T122" fmla="*/ 127 w 587"/>
                <a:gd name="T123" fmla="*/ 2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7" h="387">
                  <a:moveTo>
                    <a:pt x="151" y="51"/>
                  </a:moveTo>
                  <a:lnTo>
                    <a:pt x="149" y="51"/>
                  </a:lnTo>
                  <a:lnTo>
                    <a:pt x="149" y="51"/>
                  </a:lnTo>
                  <a:lnTo>
                    <a:pt x="147" y="51"/>
                  </a:lnTo>
                  <a:lnTo>
                    <a:pt x="147" y="51"/>
                  </a:lnTo>
                  <a:lnTo>
                    <a:pt x="149" y="51"/>
                  </a:lnTo>
                  <a:lnTo>
                    <a:pt x="149" y="53"/>
                  </a:lnTo>
                  <a:lnTo>
                    <a:pt x="149" y="53"/>
                  </a:lnTo>
                  <a:lnTo>
                    <a:pt x="149" y="53"/>
                  </a:lnTo>
                  <a:lnTo>
                    <a:pt x="149" y="55"/>
                  </a:lnTo>
                  <a:lnTo>
                    <a:pt x="149" y="55"/>
                  </a:lnTo>
                  <a:lnTo>
                    <a:pt x="149" y="55"/>
                  </a:lnTo>
                  <a:lnTo>
                    <a:pt x="149" y="53"/>
                  </a:lnTo>
                  <a:lnTo>
                    <a:pt x="151" y="53"/>
                  </a:lnTo>
                  <a:lnTo>
                    <a:pt x="151" y="53"/>
                  </a:lnTo>
                  <a:lnTo>
                    <a:pt x="151" y="51"/>
                  </a:lnTo>
                  <a:lnTo>
                    <a:pt x="151" y="51"/>
                  </a:lnTo>
                  <a:lnTo>
                    <a:pt x="151" y="51"/>
                  </a:lnTo>
                  <a:lnTo>
                    <a:pt x="151" y="51"/>
                  </a:lnTo>
                  <a:lnTo>
                    <a:pt x="151" y="51"/>
                  </a:lnTo>
                  <a:close/>
                  <a:moveTo>
                    <a:pt x="147" y="62"/>
                  </a:moveTo>
                  <a:lnTo>
                    <a:pt x="147" y="60"/>
                  </a:lnTo>
                  <a:lnTo>
                    <a:pt x="149" y="60"/>
                  </a:lnTo>
                  <a:lnTo>
                    <a:pt x="149" y="57"/>
                  </a:lnTo>
                  <a:lnTo>
                    <a:pt x="149" y="55"/>
                  </a:lnTo>
                  <a:lnTo>
                    <a:pt x="147" y="57"/>
                  </a:lnTo>
                  <a:lnTo>
                    <a:pt x="147" y="55"/>
                  </a:lnTo>
                  <a:lnTo>
                    <a:pt x="145" y="55"/>
                  </a:lnTo>
                  <a:lnTo>
                    <a:pt x="145" y="53"/>
                  </a:lnTo>
                  <a:lnTo>
                    <a:pt x="147" y="49"/>
                  </a:lnTo>
                  <a:lnTo>
                    <a:pt x="147" y="47"/>
                  </a:lnTo>
                  <a:lnTo>
                    <a:pt x="147" y="45"/>
                  </a:lnTo>
                  <a:lnTo>
                    <a:pt x="145" y="45"/>
                  </a:lnTo>
                  <a:lnTo>
                    <a:pt x="143" y="47"/>
                  </a:lnTo>
                  <a:lnTo>
                    <a:pt x="143" y="47"/>
                  </a:lnTo>
                  <a:lnTo>
                    <a:pt x="143" y="47"/>
                  </a:lnTo>
                  <a:lnTo>
                    <a:pt x="143" y="49"/>
                  </a:lnTo>
                  <a:lnTo>
                    <a:pt x="143" y="49"/>
                  </a:lnTo>
                  <a:lnTo>
                    <a:pt x="141" y="51"/>
                  </a:lnTo>
                  <a:lnTo>
                    <a:pt x="141" y="51"/>
                  </a:lnTo>
                  <a:lnTo>
                    <a:pt x="139" y="53"/>
                  </a:lnTo>
                  <a:lnTo>
                    <a:pt x="139" y="55"/>
                  </a:lnTo>
                  <a:lnTo>
                    <a:pt x="141" y="55"/>
                  </a:lnTo>
                  <a:lnTo>
                    <a:pt x="143" y="57"/>
                  </a:lnTo>
                  <a:lnTo>
                    <a:pt x="143" y="57"/>
                  </a:lnTo>
                  <a:lnTo>
                    <a:pt x="143" y="60"/>
                  </a:lnTo>
                  <a:lnTo>
                    <a:pt x="147" y="62"/>
                  </a:lnTo>
                  <a:close/>
                  <a:moveTo>
                    <a:pt x="141" y="33"/>
                  </a:moveTo>
                  <a:lnTo>
                    <a:pt x="139" y="35"/>
                  </a:lnTo>
                  <a:lnTo>
                    <a:pt x="137" y="35"/>
                  </a:lnTo>
                  <a:lnTo>
                    <a:pt x="137" y="35"/>
                  </a:lnTo>
                  <a:lnTo>
                    <a:pt x="137" y="37"/>
                  </a:lnTo>
                  <a:lnTo>
                    <a:pt x="137" y="37"/>
                  </a:lnTo>
                  <a:lnTo>
                    <a:pt x="137" y="39"/>
                  </a:lnTo>
                  <a:lnTo>
                    <a:pt x="139" y="41"/>
                  </a:lnTo>
                  <a:lnTo>
                    <a:pt x="139" y="39"/>
                  </a:lnTo>
                  <a:lnTo>
                    <a:pt x="139" y="39"/>
                  </a:lnTo>
                  <a:lnTo>
                    <a:pt x="139" y="37"/>
                  </a:lnTo>
                  <a:lnTo>
                    <a:pt x="141" y="37"/>
                  </a:lnTo>
                  <a:lnTo>
                    <a:pt x="141" y="37"/>
                  </a:lnTo>
                  <a:lnTo>
                    <a:pt x="143" y="39"/>
                  </a:lnTo>
                  <a:lnTo>
                    <a:pt x="143" y="39"/>
                  </a:lnTo>
                  <a:lnTo>
                    <a:pt x="143" y="41"/>
                  </a:lnTo>
                  <a:lnTo>
                    <a:pt x="143" y="41"/>
                  </a:lnTo>
                  <a:lnTo>
                    <a:pt x="143" y="43"/>
                  </a:lnTo>
                  <a:lnTo>
                    <a:pt x="145" y="43"/>
                  </a:lnTo>
                  <a:lnTo>
                    <a:pt x="147" y="43"/>
                  </a:lnTo>
                  <a:lnTo>
                    <a:pt x="149" y="41"/>
                  </a:lnTo>
                  <a:lnTo>
                    <a:pt x="145" y="35"/>
                  </a:lnTo>
                  <a:lnTo>
                    <a:pt x="147" y="35"/>
                  </a:lnTo>
                  <a:lnTo>
                    <a:pt x="147" y="35"/>
                  </a:lnTo>
                  <a:lnTo>
                    <a:pt x="147" y="33"/>
                  </a:lnTo>
                  <a:lnTo>
                    <a:pt x="147" y="33"/>
                  </a:lnTo>
                  <a:lnTo>
                    <a:pt x="147" y="31"/>
                  </a:lnTo>
                  <a:lnTo>
                    <a:pt x="147" y="31"/>
                  </a:lnTo>
                  <a:lnTo>
                    <a:pt x="149" y="33"/>
                  </a:lnTo>
                  <a:lnTo>
                    <a:pt x="149" y="33"/>
                  </a:lnTo>
                  <a:lnTo>
                    <a:pt x="149" y="35"/>
                  </a:lnTo>
                  <a:lnTo>
                    <a:pt x="149" y="37"/>
                  </a:lnTo>
                  <a:lnTo>
                    <a:pt x="149" y="41"/>
                  </a:lnTo>
                  <a:lnTo>
                    <a:pt x="151" y="41"/>
                  </a:lnTo>
                  <a:lnTo>
                    <a:pt x="151" y="41"/>
                  </a:lnTo>
                  <a:lnTo>
                    <a:pt x="153" y="41"/>
                  </a:lnTo>
                  <a:lnTo>
                    <a:pt x="153" y="41"/>
                  </a:lnTo>
                  <a:lnTo>
                    <a:pt x="153" y="41"/>
                  </a:lnTo>
                  <a:lnTo>
                    <a:pt x="153" y="41"/>
                  </a:lnTo>
                  <a:lnTo>
                    <a:pt x="157" y="39"/>
                  </a:lnTo>
                  <a:lnTo>
                    <a:pt x="157" y="39"/>
                  </a:lnTo>
                  <a:lnTo>
                    <a:pt x="157" y="37"/>
                  </a:lnTo>
                  <a:lnTo>
                    <a:pt x="151" y="31"/>
                  </a:lnTo>
                  <a:lnTo>
                    <a:pt x="147" y="31"/>
                  </a:lnTo>
                  <a:lnTo>
                    <a:pt x="147" y="31"/>
                  </a:lnTo>
                  <a:lnTo>
                    <a:pt x="145" y="31"/>
                  </a:lnTo>
                  <a:lnTo>
                    <a:pt x="141" y="33"/>
                  </a:lnTo>
                  <a:lnTo>
                    <a:pt x="141" y="33"/>
                  </a:lnTo>
                  <a:close/>
                  <a:moveTo>
                    <a:pt x="145" y="98"/>
                  </a:moveTo>
                  <a:lnTo>
                    <a:pt x="147" y="100"/>
                  </a:lnTo>
                  <a:lnTo>
                    <a:pt x="147" y="103"/>
                  </a:lnTo>
                  <a:lnTo>
                    <a:pt x="147" y="105"/>
                  </a:lnTo>
                  <a:lnTo>
                    <a:pt x="149" y="105"/>
                  </a:lnTo>
                  <a:lnTo>
                    <a:pt x="149" y="103"/>
                  </a:lnTo>
                  <a:lnTo>
                    <a:pt x="151" y="100"/>
                  </a:lnTo>
                  <a:lnTo>
                    <a:pt x="149" y="98"/>
                  </a:lnTo>
                  <a:lnTo>
                    <a:pt x="149" y="94"/>
                  </a:lnTo>
                  <a:lnTo>
                    <a:pt x="149" y="94"/>
                  </a:lnTo>
                  <a:lnTo>
                    <a:pt x="149" y="94"/>
                  </a:lnTo>
                  <a:lnTo>
                    <a:pt x="147" y="94"/>
                  </a:lnTo>
                  <a:lnTo>
                    <a:pt x="149" y="96"/>
                  </a:lnTo>
                  <a:lnTo>
                    <a:pt x="149" y="98"/>
                  </a:lnTo>
                  <a:lnTo>
                    <a:pt x="149" y="100"/>
                  </a:lnTo>
                  <a:lnTo>
                    <a:pt x="147" y="100"/>
                  </a:lnTo>
                  <a:lnTo>
                    <a:pt x="147" y="98"/>
                  </a:lnTo>
                  <a:lnTo>
                    <a:pt x="147" y="96"/>
                  </a:lnTo>
                  <a:lnTo>
                    <a:pt x="147" y="96"/>
                  </a:lnTo>
                  <a:lnTo>
                    <a:pt x="147" y="96"/>
                  </a:lnTo>
                  <a:lnTo>
                    <a:pt x="147" y="96"/>
                  </a:lnTo>
                  <a:lnTo>
                    <a:pt x="145" y="98"/>
                  </a:lnTo>
                  <a:close/>
                  <a:moveTo>
                    <a:pt x="147" y="25"/>
                  </a:moveTo>
                  <a:lnTo>
                    <a:pt x="147" y="25"/>
                  </a:lnTo>
                  <a:lnTo>
                    <a:pt x="147" y="27"/>
                  </a:lnTo>
                  <a:lnTo>
                    <a:pt x="147" y="27"/>
                  </a:lnTo>
                  <a:lnTo>
                    <a:pt x="147" y="27"/>
                  </a:lnTo>
                  <a:lnTo>
                    <a:pt x="147" y="27"/>
                  </a:lnTo>
                  <a:lnTo>
                    <a:pt x="147" y="27"/>
                  </a:lnTo>
                  <a:lnTo>
                    <a:pt x="149" y="27"/>
                  </a:lnTo>
                  <a:lnTo>
                    <a:pt x="147" y="27"/>
                  </a:lnTo>
                  <a:lnTo>
                    <a:pt x="149" y="27"/>
                  </a:lnTo>
                  <a:lnTo>
                    <a:pt x="149" y="27"/>
                  </a:lnTo>
                  <a:lnTo>
                    <a:pt x="149" y="27"/>
                  </a:lnTo>
                  <a:lnTo>
                    <a:pt x="149" y="27"/>
                  </a:lnTo>
                  <a:lnTo>
                    <a:pt x="149" y="27"/>
                  </a:lnTo>
                  <a:lnTo>
                    <a:pt x="147" y="25"/>
                  </a:lnTo>
                  <a:lnTo>
                    <a:pt x="149" y="25"/>
                  </a:lnTo>
                  <a:lnTo>
                    <a:pt x="149" y="25"/>
                  </a:lnTo>
                  <a:lnTo>
                    <a:pt x="149" y="25"/>
                  </a:lnTo>
                  <a:lnTo>
                    <a:pt x="149" y="25"/>
                  </a:lnTo>
                  <a:lnTo>
                    <a:pt x="149" y="25"/>
                  </a:lnTo>
                  <a:lnTo>
                    <a:pt x="147" y="25"/>
                  </a:lnTo>
                  <a:lnTo>
                    <a:pt x="147" y="25"/>
                  </a:lnTo>
                  <a:lnTo>
                    <a:pt x="147" y="25"/>
                  </a:lnTo>
                  <a:lnTo>
                    <a:pt x="147" y="25"/>
                  </a:lnTo>
                  <a:lnTo>
                    <a:pt x="147" y="25"/>
                  </a:lnTo>
                  <a:close/>
                  <a:moveTo>
                    <a:pt x="139" y="45"/>
                  </a:moveTo>
                  <a:lnTo>
                    <a:pt x="139" y="45"/>
                  </a:lnTo>
                  <a:lnTo>
                    <a:pt x="141" y="45"/>
                  </a:lnTo>
                  <a:lnTo>
                    <a:pt x="141" y="45"/>
                  </a:lnTo>
                  <a:lnTo>
                    <a:pt x="141" y="45"/>
                  </a:lnTo>
                  <a:lnTo>
                    <a:pt x="141" y="45"/>
                  </a:lnTo>
                  <a:lnTo>
                    <a:pt x="141" y="45"/>
                  </a:lnTo>
                  <a:lnTo>
                    <a:pt x="143" y="45"/>
                  </a:lnTo>
                  <a:lnTo>
                    <a:pt x="143" y="45"/>
                  </a:lnTo>
                  <a:lnTo>
                    <a:pt x="143" y="45"/>
                  </a:lnTo>
                  <a:lnTo>
                    <a:pt x="143" y="45"/>
                  </a:lnTo>
                  <a:lnTo>
                    <a:pt x="143" y="45"/>
                  </a:lnTo>
                  <a:lnTo>
                    <a:pt x="143" y="43"/>
                  </a:lnTo>
                  <a:lnTo>
                    <a:pt x="143" y="43"/>
                  </a:lnTo>
                  <a:lnTo>
                    <a:pt x="143" y="43"/>
                  </a:lnTo>
                  <a:lnTo>
                    <a:pt x="143" y="43"/>
                  </a:lnTo>
                  <a:lnTo>
                    <a:pt x="143" y="43"/>
                  </a:lnTo>
                  <a:lnTo>
                    <a:pt x="143" y="43"/>
                  </a:lnTo>
                  <a:lnTo>
                    <a:pt x="143" y="43"/>
                  </a:lnTo>
                  <a:lnTo>
                    <a:pt x="141" y="43"/>
                  </a:lnTo>
                  <a:lnTo>
                    <a:pt x="143" y="43"/>
                  </a:lnTo>
                  <a:lnTo>
                    <a:pt x="143" y="43"/>
                  </a:lnTo>
                  <a:lnTo>
                    <a:pt x="141" y="41"/>
                  </a:lnTo>
                  <a:lnTo>
                    <a:pt x="141" y="41"/>
                  </a:lnTo>
                  <a:lnTo>
                    <a:pt x="137" y="41"/>
                  </a:lnTo>
                  <a:lnTo>
                    <a:pt x="137" y="41"/>
                  </a:lnTo>
                  <a:lnTo>
                    <a:pt x="137" y="41"/>
                  </a:lnTo>
                  <a:lnTo>
                    <a:pt x="137" y="41"/>
                  </a:lnTo>
                  <a:lnTo>
                    <a:pt x="137" y="43"/>
                  </a:lnTo>
                  <a:lnTo>
                    <a:pt x="137" y="43"/>
                  </a:lnTo>
                  <a:lnTo>
                    <a:pt x="139" y="43"/>
                  </a:lnTo>
                  <a:lnTo>
                    <a:pt x="139" y="43"/>
                  </a:lnTo>
                  <a:lnTo>
                    <a:pt x="139" y="45"/>
                  </a:lnTo>
                  <a:close/>
                  <a:moveTo>
                    <a:pt x="163" y="66"/>
                  </a:moveTo>
                  <a:lnTo>
                    <a:pt x="163" y="66"/>
                  </a:lnTo>
                  <a:lnTo>
                    <a:pt x="161" y="68"/>
                  </a:lnTo>
                  <a:lnTo>
                    <a:pt x="161" y="68"/>
                  </a:lnTo>
                  <a:lnTo>
                    <a:pt x="159" y="68"/>
                  </a:lnTo>
                  <a:lnTo>
                    <a:pt x="157" y="70"/>
                  </a:lnTo>
                  <a:lnTo>
                    <a:pt x="149" y="78"/>
                  </a:lnTo>
                  <a:lnTo>
                    <a:pt x="149" y="80"/>
                  </a:lnTo>
                  <a:lnTo>
                    <a:pt x="149" y="84"/>
                  </a:lnTo>
                  <a:lnTo>
                    <a:pt x="149" y="84"/>
                  </a:lnTo>
                  <a:lnTo>
                    <a:pt x="149" y="86"/>
                  </a:lnTo>
                  <a:lnTo>
                    <a:pt x="151" y="86"/>
                  </a:lnTo>
                  <a:lnTo>
                    <a:pt x="151" y="86"/>
                  </a:lnTo>
                  <a:lnTo>
                    <a:pt x="151" y="86"/>
                  </a:lnTo>
                  <a:lnTo>
                    <a:pt x="153" y="90"/>
                  </a:lnTo>
                  <a:lnTo>
                    <a:pt x="155" y="90"/>
                  </a:lnTo>
                  <a:lnTo>
                    <a:pt x="157" y="90"/>
                  </a:lnTo>
                  <a:lnTo>
                    <a:pt x="157" y="90"/>
                  </a:lnTo>
                  <a:lnTo>
                    <a:pt x="157" y="92"/>
                  </a:lnTo>
                  <a:lnTo>
                    <a:pt x="155" y="98"/>
                  </a:lnTo>
                  <a:lnTo>
                    <a:pt x="155" y="100"/>
                  </a:lnTo>
                  <a:lnTo>
                    <a:pt x="157" y="103"/>
                  </a:lnTo>
                  <a:lnTo>
                    <a:pt x="155" y="105"/>
                  </a:lnTo>
                  <a:lnTo>
                    <a:pt x="157" y="107"/>
                  </a:lnTo>
                  <a:lnTo>
                    <a:pt x="157" y="109"/>
                  </a:lnTo>
                  <a:lnTo>
                    <a:pt x="159" y="109"/>
                  </a:lnTo>
                  <a:lnTo>
                    <a:pt x="159" y="111"/>
                  </a:lnTo>
                  <a:lnTo>
                    <a:pt x="159" y="111"/>
                  </a:lnTo>
                  <a:lnTo>
                    <a:pt x="161" y="111"/>
                  </a:lnTo>
                  <a:lnTo>
                    <a:pt x="161" y="111"/>
                  </a:lnTo>
                  <a:lnTo>
                    <a:pt x="163" y="109"/>
                  </a:lnTo>
                  <a:lnTo>
                    <a:pt x="163" y="109"/>
                  </a:lnTo>
                  <a:lnTo>
                    <a:pt x="166" y="111"/>
                  </a:lnTo>
                  <a:lnTo>
                    <a:pt x="166" y="113"/>
                  </a:lnTo>
                  <a:lnTo>
                    <a:pt x="166" y="115"/>
                  </a:lnTo>
                  <a:lnTo>
                    <a:pt x="166" y="117"/>
                  </a:lnTo>
                  <a:lnTo>
                    <a:pt x="166" y="119"/>
                  </a:lnTo>
                  <a:lnTo>
                    <a:pt x="166" y="119"/>
                  </a:lnTo>
                  <a:lnTo>
                    <a:pt x="168" y="117"/>
                  </a:lnTo>
                  <a:lnTo>
                    <a:pt x="170" y="119"/>
                  </a:lnTo>
                  <a:lnTo>
                    <a:pt x="168" y="119"/>
                  </a:lnTo>
                  <a:lnTo>
                    <a:pt x="168" y="119"/>
                  </a:lnTo>
                  <a:lnTo>
                    <a:pt x="170" y="119"/>
                  </a:lnTo>
                  <a:lnTo>
                    <a:pt x="170" y="119"/>
                  </a:lnTo>
                  <a:lnTo>
                    <a:pt x="170" y="119"/>
                  </a:lnTo>
                  <a:lnTo>
                    <a:pt x="170" y="119"/>
                  </a:lnTo>
                  <a:lnTo>
                    <a:pt x="172" y="117"/>
                  </a:lnTo>
                  <a:lnTo>
                    <a:pt x="172" y="115"/>
                  </a:lnTo>
                  <a:lnTo>
                    <a:pt x="174" y="115"/>
                  </a:lnTo>
                  <a:lnTo>
                    <a:pt x="174" y="115"/>
                  </a:lnTo>
                  <a:lnTo>
                    <a:pt x="172" y="113"/>
                  </a:lnTo>
                  <a:lnTo>
                    <a:pt x="172" y="111"/>
                  </a:lnTo>
                  <a:lnTo>
                    <a:pt x="172" y="109"/>
                  </a:lnTo>
                  <a:lnTo>
                    <a:pt x="168" y="103"/>
                  </a:lnTo>
                  <a:lnTo>
                    <a:pt x="166" y="103"/>
                  </a:lnTo>
                  <a:lnTo>
                    <a:pt x="166" y="100"/>
                  </a:lnTo>
                  <a:lnTo>
                    <a:pt x="163" y="98"/>
                  </a:lnTo>
                  <a:lnTo>
                    <a:pt x="161" y="100"/>
                  </a:lnTo>
                  <a:lnTo>
                    <a:pt x="161" y="103"/>
                  </a:lnTo>
                  <a:lnTo>
                    <a:pt x="163" y="105"/>
                  </a:lnTo>
                  <a:lnTo>
                    <a:pt x="161" y="107"/>
                  </a:lnTo>
                  <a:lnTo>
                    <a:pt x="159" y="107"/>
                  </a:lnTo>
                  <a:lnTo>
                    <a:pt x="159" y="105"/>
                  </a:lnTo>
                  <a:lnTo>
                    <a:pt x="159" y="100"/>
                  </a:lnTo>
                  <a:lnTo>
                    <a:pt x="161" y="94"/>
                  </a:lnTo>
                  <a:lnTo>
                    <a:pt x="161" y="90"/>
                  </a:lnTo>
                  <a:lnTo>
                    <a:pt x="161" y="88"/>
                  </a:lnTo>
                  <a:lnTo>
                    <a:pt x="159" y="86"/>
                  </a:lnTo>
                  <a:lnTo>
                    <a:pt x="157" y="84"/>
                  </a:lnTo>
                  <a:lnTo>
                    <a:pt x="157" y="84"/>
                  </a:lnTo>
                  <a:lnTo>
                    <a:pt x="155" y="82"/>
                  </a:lnTo>
                  <a:lnTo>
                    <a:pt x="155" y="82"/>
                  </a:lnTo>
                  <a:lnTo>
                    <a:pt x="153" y="82"/>
                  </a:lnTo>
                  <a:lnTo>
                    <a:pt x="151" y="82"/>
                  </a:lnTo>
                  <a:lnTo>
                    <a:pt x="151" y="80"/>
                  </a:lnTo>
                  <a:lnTo>
                    <a:pt x="155" y="82"/>
                  </a:lnTo>
                  <a:lnTo>
                    <a:pt x="157" y="80"/>
                  </a:lnTo>
                  <a:lnTo>
                    <a:pt x="157" y="80"/>
                  </a:lnTo>
                  <a:lnTo>
                    <a:pt x="157" y="78"/>
                  </a:lnTo>
                  <a:lnTo>
                    <a:pt x="157" y="76"/>
                  </a:lnTo>
                  <a:lnTo>
                    <a:pt x="159" y="80"/>
                  </a:lnTo>
                  <a:lnTo>
                    <a:pt x="159" y="78"/>
                  </a:lnTo>
                  <a:lnTo>
                    <a:pt x="161" y="76"/>
                  </a:lnTo>
                  <a:lnTo>
                    <a:pt x="161" y="76"/>
                  </a:lnTo>
                  <a:lnTo>
                    <a:pt x="163" y="76"/>
                  </a:lnTo>
                  <a:lnTo>
                    <a:pt x="163" y="78"/>
                  </a:lnTo>
                  <a:lnTo>
                    <a:pt x="166" y="78"/>
                  </a:lnTo>
                  <a:lnTo>
                    <a:pt x="166" y="78"/>
                  </a:lnTo>
                  <a:lnTo>
                    <a:pt x="168" y="78"/>
                  </a:lnTo>
                  <a:lnTo>
                    <a:pt x="168" y="76"/>
                  </a:lnTo>
                  <a:lnTo>
                    <a:pt x="163" y="72"/>
                  </a:lnTo>
                  <a:lnTo>
                    <a:pt x="163" y="70"/>
                  </a:lnTo>
                  <a:lnTo>
                    <a:pt x="163" y="68"/>
                  </a:lnTo>
                  <a:lnTo>
                    <a:pt x="163" y="68"/>
                  </a:lnTo>
                  <a:lnTo>
                    <a:pt x="163" y="68"/>
                  </a:lnTo>
                  <a:lnTo>
                    <a:pt x="163" y="66"/>
                  </a:lnTo>
                  <a:close/>
                  <a:moveTo>
                    <a:pt x="168" y="35"/>
                  </a:moveTo>
                  <a:lnTo>
                    <a:pt x="168" y="35"/>
                  </a:lnTo>
                  <a:lnTo>
                    <a:pt x="166" y="35"/>
                  </a:lnTo>
                  <a:lnTo>
                    <a:pt x="166" y="35"/>
                  </a:lnTo>
                  <a:lnTo>
                    <a:pt x="166" y="35"/>
                  </a:lnTo>
                  <a:lnTo>
                    <a:pt x="168" y="37"/>
                  </a:lnTo>
                  <a:lnTo>
                    <a:pt x="170" y="37"/>
                  </a:lnTo>
                  <a:lnTo>
                    <a:pt x="170" y="35"/>
                  </a:lnTo>
                  <a:lnTo>
                    <a:pt x="170" y="35"/>
                  </a:lnTo>
                  <a:lnTo>
                    <a:pt x="168" y="33"/>
                  </a:lnTo>
                  <a:lnTo>
                    <a:pt x="168" y="35"/>
                  </a:lnTo>
                  <a:lnTo>
                    <a:pt x="168" y="35"/>
                  </a:lnTo>
                  <a:lnTo>
                    <a:pt x="168" y="35"/>
                  </a:lnTo>
                  <a:lnTo>
                    <a:pt x="168" y="35"/>
                  </a:lnTo>
                  <a:close/>
                  <a:moveTo>
                    <a:pt x="163" y="35"/>
                  </a:moveTo>
                  <a:lnTo>
                    <a:pt x="163" y="31"/>
                  </a:lnTo>
                  <a:lnTo>
                    <a:pt x="161" y="31"/>
                  </a:lnTo>
                  <a:lnTo>
                    <a:pt x="161" y="31"/>
                  </a:lnTo>
                  <a:lnTo>
                    <a:pt x="161" y="33"/>
                  </a:lnTo>
                  <a:lnTo>
                    <a:pt x="161" y="33"/>
                  </a:lnTo>
                  <a:lnTo>
                    <a:pt x="163" y="37"/>
                  </a:lnTo>
                  <a:lnTo>
                    <a:pt x="163" y="39"/>
                  </a:lnTo>
                  <a:lnTo>
                    <a:pt x="166" y="39"/>
                  </a:lnTo>
                  <a:lnTo>
                    <a:pt x="166" y="41"/>
                  </a:lnTo>
                  <a:lnTo>
                    <a:pt x="168" y="41"/>
                  </a:lnTo>
                  <a:lnTo>
                    <a:pt x="168" y="41"/>
                  </a:lnTo>
                  <a:lnTo>
                    <a:pt x="168" y="41"/>
                  </a:lnTo>
                  <a:lnTo>
                    <a:pt x="168" y="39"/>
                  </a:lnTo>
                  <a:lnTo>
                    <a:pt x="168" y="37"/>
                  </a:lnTo>
                  <a:lnTo>
                    <a:pt x="168" y="37"/>
                  </a:lnTo>
                  <a:lnTo>
                    <a:pt x="166" y="37"/>
                  </a:lnTo>
                  <a:lnTo>
                    <a:pt x="166" y="35"/>
                  </a:lnTo>
                  <a:lnTo>
                    <a:pt x="163" y="35"/>
                  </a:lnTo>
                  <a:close/>
                  <a:moveTo>
                    <a:pt x="161" y="43"/>
                  </a:moveTo>
                  <a:lnTo>
                    <a:pt x="161" y="43"/>
                  </a:lnTo>
                  <a:lnTo>
                    <a:pt x="163" y="45"/>
                  </a:lnTo>
                  <a:lnTo>
                    <a:pt x="163" y="43"/>
                  </a:lnTo>
                  <a:lnTo>
                    <a:pt x="163" y="43"/>
                  </a:lnTo>
                  <a:lnTo>
                    <a:pt x="163" y="43"/>
                  </a:lnTo>
                  <a:lnTo>
                    <a:pt x="161" y="43"/>
                  </a:lnTo>
                  <a:lnTo>
                    <a:pt x="161" y="43"/>
                  </a:lnTo>
                  <a:close/>
                  <a:moveTo>
                    <a:pt x="159" y="45"/>
                  </a:moveTo>
                  <a:lnTo>
                    <a:pt x="159" y="45"/>
                  </a:lnTo>
                  <a:lnTo>
                    <a:pt x="159" y="43"/>
                  </a:lnTo>
                  <a:lnTo>
                    <a:pt x="157" y="43"/>
                  </a:lnTo>
                  <a:lnTo>
                    <a:pt x="157" y="45"/>
                  </a:lnTo>
                  <a:lnTo>
                    <a:pt x="157" y="47"/>
                  </a:lnTo>
                  <a:lnTo>
                    <a:pt x="157" y="49"/>
                  </a:lnTo>
                  <a:lnTo>
                    <a:pt x="157" y="49"/>
                  </a:lnTo>
                  <a:lnTo>
                    <a:pt x="159" y="51"/>
                  </a:lnTo>
                  <a:lnTo>
                    <a:pt x="159" y="51"/>
                  </a:lnTo>
                  <a:lnTo>
                    <a:pt x="159" y="49"/>
                  </a:lnTo>
                  <a:lnTo>
                    <a:pt x="159" y="49"/>
                  </a:lnTo>
                  <a:lnTo>
                    <a:pt x="161" y="49"/>
                  </a:lnTo>
                  <a:lnTo>
                    <a:pt x="161" y="47"/>
                  </a:lnTo>
                  <a:lnTo>
                    <a:pt x="161" y="47"/>
                  </a:lnTo>
                  <a:lnTo>
                    <a:pt x="159" y="45"/>
                  </a:lnTo>
                  <a:lnTo>
                    <a:pt x="159" y="45"/>
                  </a:lnTo>
                  <a:close/>
                  <a:moveTo>
                    <a:pt x="153" y="172"/>
                  </a:moveTo>
                  <a:lnTo>
                    <a:pt x="151" y="172"/>
                  </a:lnTo>
                  <a:lnTo>
                    <a:pt x="151" y="172"/>
                  </a:lnTo>
                  <a:lnTo>
                    <a:pt x="151" y="174"/>
                  </a:lnTo>
                  <a:lnTo>
                    <a:pt x="151" y="176"/>
                  </a:lnTo>
                  <a:lnTo>
                    <a:pt x="153" y="174"/>
                  </a:lnTo>
                  <a:lnTo>
                    <a:pt x="155" y="172"/>
                  </a:lnTo>
                  <a:lnTo>
                    <a:pt x="159" y="172"/>
                  </a:lnTo>
                  <a:lnTo>
                    <a:pt x="159" y="172"/>
                  </a:lnTo>
                  <a:lnTo>
                    <a:pt x="159" y="170"/>
                  </a:lnTo>
                  <a:lnTo>
                    <a:pt x="157" y="170"/>
                  </a:lnTo>
                  <a:lnTo>
                    <a:pt x="155" y="168"/>
                  </a:lnTo>
                  <a:lnTo>
                    <a:pt x="155" y="166"/>
                  </a:lnTo>
                  <a:lnTo>
                    <a:pt x="155" y="166"/>
                  </a:lnTo>
                  <a:lnTo>
                    <a:pt x="155" y="164"/>
                  </a:lnTo>
                  <a:lnTo>
                    <a:pt x="155" y="162"/>
                  </a:lnTo>
                  <a:lnTo>
                    <a:pt x="155" y="162"/>
                  </a:lnTo>
                  <a:lnTo>
                    <a:pt x="155" y="162"/>
                  </a:lnTo>
                  <a:lnTo>
                    <a:pt x="155" y="160"/>
                  </a:lnTo>
                  <a:lnTo>
                    <a:pt x="155" y="160"/>
                  </a:lnTo>
                  <a:lnTo>
                    <a:pt x="155" y="160"/>
                  </a:lnTo>
                  <a:lnTo>
                    <a:pt x="153" y="160"/>
                  </a:lnTo>
                  <a:lnTo>
                    <a:pt x="151" y="162"/>
                  </a:lnTo>
                  <a:lnTo>
                    <a:pt x="151" y="162"/>
                  </a:lnTo>
                  <a:lnTo>
                    <a:pt x="149" y="170"/>
                  </a:lnTo>
                  <a:lnTo>
                    <a:pt x="147" y="170"/>
                  </a:lnTo>
                  <a:lnTo>
                    <a:pt x="147" y="172"/>
                  </a:lnTo>
                  <a:lnTo>
                    <a:pt x="147" y="172"/>
                  </a:lnTo>
                  <a:lnTo>
                    <a:pt x="147" y="174"/>
                  </a:lnTo>
                  <a:lnTo>
                    <a:pt x="147" y="174"/>
                  </a:lnTo>
                  <a:lnTo>
                    <a:pt x="147" y="174"/>
                  </a:lnTo>
                  <a:lnTo>
                    <a:pt x="149" y="176"/>
                  </a:lnTo>
                  <a:lnTo>
                    <a:pt x="149" y="174"/>
                  </a:lnTo>
                  <a:lnTo>
                    <a:pt x="149" y="174"/>
                  </a:lnTo>
                  <a:lnTo>
                    <a:pt x="149" y="174"/>
                  </a:lnTo>
                  <a:lnTo>
                    <a:pt x="151" y="172"/>
                  </a:lnTo>
                  <a:lnTo>
                    <a:pt x="151" y="170"/>
                  </a:lnTo>
                  <a:lnTo>
                    <a:pt x="151" y="170"/>
                  </a:lnTo>
                  <a:lnTo>
                    <a:pt x="153" y="170"/>
                  </a:lnTo>
                  <a:lnTo>
                    <a:pt x="153" y="170"/>
                  </a:lnTo>
                  <a:lnTo>
                    <a:pt x="153" y="170"/>
                  </a:lnTo>
                  <a:lnTo>
                    <a:pt x="155" y="170"/>
                  </a:lnTo>
                  <a:lnTo>
                    <a:pt x="153" y="170"/>
                  </a:lnTo>
                  <a:lnTo>
                    <a:pt x="153" y="172"/>
                  </a:lnTo>
                  <a:close/>
                  <a:moveTo>
                    <a:pt x="149" y="148"/>
                  </a:moveTo>
                  <a:lnTo>
                    <a:pt x="149" y="148"/>
                  </a:lnTo>
                  <a:lnTo>
                    <a:pt x="149" y="148"/>
                  </a:lnTo>
                  <a:lnTo>
                    <a:pt x="151" y="148"/>
                  </a:lnTo>
                  <a:lnTo>
                    <a:pt x="151" y="150"/>
                  </a:lnTo>
                  <a:lnTo>
                    <a:pt x="153" y="152"/>
                  </a:lnTo>
                  <a:lnTo>
                    <a:pt x="155" y="150"/>
                  </a:lnTo>
                  <a:lnTo>
                    <a:pt x="155" y="150"/>
                  </a:lnTo>
                  <a:lnTo>
                    <a:pt x="155" y="150"/>
                  </a:lnTo>
                  <a:lnTo>
                    <a:pt x="155" y="150"/>
                  </a:lnTo>
                  <a:lnTo>
                    <a:pt x="155" y="148"/>
                  </a:lnTo>
                  <a:lnTo>
                    <a:pt x="155" y="148"/>
                  </a:lnTo>
                  <a:lnTo>
                    <a:pt x="155" y="148"/>
                  </a:lnTo>
                  <a:lnTo>
                    <a:pt x="155" y="146"/>
                  </a:lnTo>
                  <a:lnTo>
                    <a:pt x="153" y="146"/>
                  </a:lnTo>
                  <a:lnTo>
                    <a:pt x="155" y="146"/>
                  </a:lnTo>
                  <a:lnTo>
                    <a:pt x="155" y="146"/>
                  </a:lnTo>
                  <a:lnTo>
                    <a:pt x="155" y="144"/>
                  </a:lnTo>
                  <a:lnTo>
                    <a:pt x="155" y="144"/>
                  </a:lnTo>
                  <a:lnTo>
                    <a:pt x="155" y="141"/>
                  </a:lnTo>
                  <a:lnTo>
                    <a:pt x="155" y="137"/>
                  </a:lnTo>
                  <a:lnTo>
                    <a:pt x="155" y="137"/>
                  </a:lnTo>
                  <a:lnTo>
                    <a:pt x="155" y="137"/>
                  </a:lnTo>
                  <a:lnTo>
                    <a:pt x="153" y="135"/>
                  </a:lnTo>
                  <a:lnTo>
                    <a:pt x="153" y="135"/>
                  </a:lnTo>
                  <a:lnTo>
                    <a:pt x="153" y="135"/>
                  </a:lnTo>
                  <a:lnTo>
                    <a:pt x="151" y="137"/>
                  </a:lnTo>
                  <a:lnTo>
                    <a:pt x="151" y="137"/>
                  </a:lnTo>
                  <a:lnTo>
                    <a:pt x="151" y="139"/>
                  </a:lnTo>
                  <a:lnTo>
                    <a:pt x="149" y="139"/>
                  </a:lnTo>
                  <a:lnTo>
                    <a:pt x="149" y="141"/>
                  </a:lnTo>
                  <a:lnTo>
                    <a:pt x="149" y="141"/>
                  </a:lnTo>
                  <a:lnTo>
                    <a:pt x="149" y="144"/>
                  </a:lnTo>
                  <a:lnTo>
                    <a:pt x="149" y="144"/>
                  </a:lnTo>
                  <a:lnTo>
                    <a:pt x="149" y="146"/>
                  </a:lnTo>
                  <a:lnTo>
                    <a:pt x="149" y="148"/>
                  </a:lnTo>
                  <a:close/>
                  <a:moveTo>
                    <a:pt x="131" y="187"/>
                  </a:moveTo>
                  <a:lnTo>
                    <a:pt x="129" y="187"/>
                  </a:lnTo>
                  <a:lnTo>
                    <a:pt x="129" y="189"/>
                  </a:lnTo>
                  <a:lnTo>
                    <a:pt x="129" y="189"/>
                  </a:lnTo>
                  <a:lnTo>
                    <a:pt x="127" y="189"/>
                  </a:lnTo>
                  <a:lnTo>
                    <a:pt x="127" y="189"/>
                  </a:lnTo>
                  <a:lnTo>
                    <a:pt x="127" y="191"/>
                  </a:lnTo>
                  <a:lnTo>
                    <a:pt x="127" y="191"/>
                  </a:lnTo>
                  <a:lnTo>
                    <a:pt x="127" y="193"/>
                  </a:lnTo>
                  <a:lnTo>
                    <a:pt x="129" y="193"/>
                  </a:lnTo>
                  <a:lnTo>
                    <a:pt x="129" y="193"/>
                  </a:lnTo>
                  <a:lnTo>
                    <a:pt x="129" y="193"/>
                  </a:lnTo>
                  <a:lnTo>
                    <a:pt x="131" y="193"/>
                  </a:lnTo>
                  <a:lnTo>
                    <a:pt x="131" y="193"/>
                  </a:lnTo>
                  <a:lnTo>
                    <a:pt x="133" y="191"/>
                  </a:lnTo>
                  <a:lnTo>
                    <a:pt x="133" y="189"/>
                  </a:lnTo>
                  <a:lnTo>
                    <a:pt x="133" y="189"/>
                  </a:lnTo>
                  <a:lnTo>
                    <a:pt x="131" y="189"/>
                  </a:lnTo>
                  <a:lnTo>
                    <a:pt x="131" y="187"/>
                  </a:lnTo>
                  <a:close/>
                  <a:moveTo>
                    <a:pt x="120" y="176"/>
                  </a:moveTo>
                  <a:lnTo>
                    <a:pt x="120" y="174"/>
                  </a:lnTo>
                  <a:lnTo>
                    <a:pt x="120" y="174"/>
                  </a:lnTo>
                  <a:lnTo>
                    <a:pt x="123" y="174"/>
                  </a:lnTo>
                  <a:lnTo>
                    <a:pt x="120" y="174"/>
                  </a:lnTo>
                  <a:lnTo>
                    <a:pt x="120" y="174"/>
                  </a:lnTo>
                  <a:lnTo>
                    <a:pt x="118" y="174"/>
                  </a:lnTo>
                  <a:lnTo>
                    <a:pt x="118" y="174"/>
                  </a:lnTo>
                  <a:lnTo>
                    <a:pt x="116" y="174"/>
                  </a:lnTo>
                  <a:lnTo>
                    <a:pt x="116" y="174"/>
                  </a:lnTo>
                  <a:lnTo>
                    <a:pt x="116" y="176"/>
                  </a:lnTo>
                  <a:lnTo>
                    <a:pt x="114" y="178"/>
                  </a:lnTo>
                  <a:lnTo>
                    <a:pt x="114" y="178"/>
                  </a:lnTo>
                  <a:lnTo>
                    <a:pt x="114" y="180"/>
                  </a:lnTo>
                  <a:lnTo>
                    <a:pt x="116" y="182"/>
                  </a:lnTo>
                  <a:lnTo>
                    <a:pt x="116" y="182"/>
                  </a:lnTo>
                  <a:lnTo>
                    <a:pt x="116" y="182"/>
                  </a:lnTo>
                  <a:lnTo>
                    <a:pt x="116" y="185"/>
                  </a:lnTo>
                  <a:lnTo>
                    <a:pt x="116" y="185"/>
                  </a:lnTo>
                  <a:lnTo>
                    <a:pt x="116" y="187"/>
                  </a:lnTo>
                  <a:lnTo>
                    <a:pt x="118" y="185"/>
                  </a:lnTo>
                  <a:lnTo>
                    <a:pt x="120" y="185"/>
                  </a:lnTo>
                  <a:lnTo>
                    <a:pt x="120" y="182"/>
                  </a:lnTo>
                  <a:lnTo>
                    <a:pt x="120" y="180"/>
                  </a:lnTo>
                  <a:lnTo>
                    <a:pt x="120" y="180"/>
                  </a:lnTo>
                  <a:lnTo>
                    <a:pt x="118" y="178"/>
                  </a:lnTo>
                  <a:lnTo>
                    <a:pt x="118" y="176"/>
                  </a:lnTo>
                  <a:lnTo>
                    <a:pt x="120" y="176"/>
                  </a:lnTo>
                  <a:close/>
                  <a:moveTo>
                    <a:pt x="18" y="238"/>
                  </a:moveTo>
                  <a:lnTo>
                    <a:pt x="18" y="238"/>
                  </a:lnTo>
                  <a:lnTo>
                    <a:pt x="18" y="240"/>
                  </a:lnTo>
                  <a:lnTo>
                    <a:pt x="20" y="244"/>
                  </a:lnTo>
                  <a:lnTo>
                    <a:pt x="20" y="242"/>
                  </a:lnTo>
                  <a:lnTo>
                    <a:pt x="20" y="242"/>
                  </a:lnTo>
                  <a:lnTo>
                    <a:pt x="22" y="240"/>
                  </a:lnTo>
                  <a:lnTo>
                    <a:pt x="22" y="238"/>
                  </a:lnTo>
                  <a:lnTo>
                    <a:pt x="20" y="236"/>
                  </a:lnTo>
                  <a:lnTo>
                    <a:pt x="20" y="236"/>
                  </a:lnTo>
                  <a:lnTo>
                    <a:pt x="20" y="236"/>
                  </a:lnTo>
                  <a:lnTo>
                    <a:pt x="20" y="234"/>
                  </a:lnTo>
                  <a:lnTo>
                    <a:pt x="20" y="234"/>
                  </a:lnTo>
                  <a:lnTo>
                    <a:pt x="18" y="236"/>
                  </a:lnTo>
                  <a:lnTo>
                    <a:pt x="18" y="236"/>
                  </a:lnTo>
                  <a:lnTo>
                    <a:pt x="18" y="238"/>
                  </a:lnTo>
                  <a:lnTo>
                    <a:pt x="18" y="238"/>
                  </a:lnTo>
                  <a:close/>
                  <a:moveTo>
                    <a:pt x="127" y="33"/>
                  </a:moveTo>
                  <a:lnTo>
                    <a:pt x="129" y="33"/>
                  </a:lnTo>
                  <a:lnTo>
                    <a:pt x="129" y="35"/>
                  </a:lnTo>
                  <a:lnTo>
                    <a:pt x="131" y="35"/>
                  </a:lnTo>
                  <a:lnTo>
                    <a:pt x="131" y="35"/>
                  </a:lnTo>
                  <a:lnTo>
                    <a:pt x="131" y="35"/>
                  </a:lnTo>
                  <a:lnTo>
                    <a:pt x="131" y="35"/>
                  </a:lnTo>
                  <a:lnTo>
                    <a:pt x="131" y="35"/>
                  </a:lnTo>
                  <a:lnTo>
                    <a:pt x="129" y="33"/>
                  </a:lnTo>
                  <a:lnTo>
                    <a:pt x="129" y="33"/>
                  </a:lnTo>
                  <a:lnTo>
                    <a:pt x="129" y="33"/>
                  </a:lnTo>
                  <a:lnTo>
                    <a:pt x="127" y="33"/>
                  </a:lnTo>
                  <a:lnTo>
                    <a:pt x="127" y="33"/>
                  </a:lnTo>
                  <a:close/>
                  <a:moveTo>
                    <a:pt x="137" y="31"/>
                  </a:moveTo>
                  <a:lnTo>
                    <a:pt x="137" y="31"/>
                  </a:lnTo>
                  <a:lnTo>
                    <a:pt x="137" y="31"/>
                  </a:lnTo>
                  <a:lnTo>
                    <a:pt x="139" y="31"/>
                  </a:lnTo>
                  <a:lnTo>
                    <a:pt x="139" y="31"/>
                  </a:lnTo>
                  <a:lnTo>
                    <a:pt x="139" y="31"/>
                  </a:lnTo>
                  <a:lnTo>
                    <a:pt x="139" y="29"/>
                  </a:lnTo>
                  <a:lnTo>
                    <a:pt x="139" y="27"/>
                  </a:lnTo>
                  <a:lnTo>
                    <a:pt x="137" y="27"/>
                  </a:lnTo>
                  <a:lnTo>
                    <a:pt x="137" y="29"/>
                  </a:lnTo>
                  <a:lnTo>
                    <a:pt x="135" y="29"/>
                  </a:lnTo>
                  <a:lnTo>
                    <a:pt x="135" y="29"/>
                  </a:lnTo>
                  <a:lnTo>
                    <a:pt x="137" y="31"/>
                  </a:lnTo>
                  <a:lnTo>
                    <a:pt x="137" y="31"/>
                  </a:lnTo>
                  <a:close/>
                  <a:moveTo>
                    <a:pt x="129" y="37"/>
                  </a:moveTo>
                  <a:lnTo>
                    <a:pt x="127" y="37"/>
                  </a:lnTo>
                  <a:lnTo>
                    <a:pt x="125" y="37"/>
                  </a:lnTo>
                  <a:lnTo>
                    <a:pt x="125" y="39"/>
                  </a:lnTo>
                  <a:lnTo>
                    <a:pt x="125" y="39"/>
                  </a:lnTo>
                  <a:lnTo>
                    <a:pt x="125" y="43"/>
                  </a:lnTo>
                  <a:lnTo>
                    <a:pt x="125" y="47"/>
                  </a:lnTo>
                  <a:lnTo>
                    <a:pt x="125" y="47"/>
                  </a:lnTo>
                  <a:lnTo>
                    <a:pt x="125" y="49"/>
                  </a:lnTo>
                  <a:lnTo>
                    <a:pt x="127" y="49"/>
                  </a:lnTo>
                  <a:lnTo>
                    <a:pt x="127" y="49"/>
                  </a:lnTo>
                  <a:lnTo>
                    <a:pt x="129" y="51"/>
                  </a:lnTo>
                  <a:lnTo>
                    <a:pt x="129" y="51"/>
                  </a:lnTo>
                  <a:lnTo>
                    <a:pt x="131" y="51"/>
                  </a:lnTo>
                  <a:lnTo>
                    <a:pt x="131" y="51"/>
                  </a:lnTo>
                  <a:lnTo>
                    <a:pt x="131" y="51"/>
                  </a:lnTo>
                  <a:lnTo>
                    <a:pt x="133" y="53"/>
                  </a:lnTo>
                  <a:lnTo>
                    <a:pt x="133" y="53"/>
                  </a:lnTo>
                  <a:lnTo>
                    <a:pt x="133" y="53"/>
                  </a:lnTo>
                  <a:lnTo>
                    <a:pt x="133" y="55"/>
                  </a:lnTo>
                  <a:lnTo>
                    <a:pt x="135" y="55"/>
                  </a:lnTo>
                  <a:lnTo>
                    <a:pt x="135" y="55"/>
                  </a:lnTo>
                  <a:lnTo>
                    <a:pt x="137" y="55"/>
                  </a:lnTo>
                  <a:lnTo>
                    <a:pt x="137" y="55"/>
                  </a:lnTo>
                  <a:lnTo>
                    <a:pt x="137" y="55"/>
                  </a:lnTo>
                  <a:lnTo>
                    <a:pt x="137" y="53"/>
                  </a:lnTo>
                  <a:lnTo>
                    <a:pt x="135" y="53"/>
                  </a:lnTo>
                  <a:lnTo>
                    <a:pt x="135" y="53"/>
                  </a:lnTo>
                  <a:lnTo>
                    <a:pt x="135" y="49"/>
                  </a:lnTo>
                  <a:lnTo>
                    <a:pt x="135" y="49"/>
                  </a:lnTo>
                  <a:lnTo>
                    <a:pt x="135" y="49"/>
                  </a:lnTo>
                  <a:lnTo>
                    <a:pt x="135" y="49"/>
                  </a:lnTo>
                  <a:lnTo>
                    <a:pt x="137" y="49"/>
                  </a:lnTo>
                  <a:lnTo>
                    <a:pt x="137" y="49"/>
                  </a:lnTo>
                  <a:lnTo>
                    <a:pt x="137" y="47"/>
                  </a:lnTo>
                  <a:lnTo>
                    <a:pt x="139" y="47"/>
                  </a:lnTo>
                  <a:lnTo>
                    <a:pt x="137" y="45"/>
                  </a:lnTo>
                  <a:lnTo>
                    <a:pt x="135" y="43"/>
                  </a:lnTo>
                  <a:lnTo>
                    <a:pt x="133" y="41"/>
                  </a:lnTo>
                  <a:lnTo>
                    <a:pt x="133" y="41"/>
                  </a:lnTo>
                  <a:lnTo>
                    <a:pt x="131" y="39"/>
                  </a:lnTo>
                  <a:lnTo>
                    <a:pt x="131" y="37"/>
                  </a:lnTo>
                  <a:lnTo>
                    <a:pt x="129" y="37"/>
                  </a:lnTo>
                  <a:close/>
                  <a:moveTo>
                    <a:pt x="579" y="80"/>
                  </a:moveTo>
                  <a:lnTo>
                    <a:pt x="563" y="78"/>
                  </a:lnTo>
                  <a:lnTo>
                    <a:pt x="546" y="76"/>
                  </a:lnTo>
                  <a:lnTo>
                    <a:pt x="530" y="72"/>
                  </a:lnTo>
                  <a:lnTo>
                    <a:pt x="514" y="70"/>
                  </a:lnTo>
                  <a:lnTo>
                    <a:pt x="497" y="68"/>
                  </a:lnTo>
                  <a:lnTo>
                    <a:pt x="481" y="64"/>
                  </a:lnTo>
                  <a:lnTo>
                    <a:pt x="465" y="62"/>
                  </a:lnTo>
                  <a:lnTo>
                    <a:pt x="448" y="60"/>
                  </a:lnTo>
                  <a:lnTo>
                    <a:pt x="432" y="55"/>
                  </a:lnTo>
                  <a:lnTo>
                    <a:pt x="415" y="53"/>
                  </a:lnTo>
                  <a:lnTo>
                    <a:pt x="399" y="49"/>
                  </a:lnTo>
                  <a:lnTo>
                    <a:pt x="383" y="47"/>
                  </a:lnTo>
                  <a:lnTo>
                    <a:pt x="366" y="45"/>
                  </a:lnTo>
                  <a:lnTo>
                    <a:pt x="350" y="41"/>
                  </a:lnTo>
                  <a:lnTo>
                    <a:pt x="333" y="39"/>
                  </a:lnTo>
                  <a:lnTo>
                    <a:pt x="317" y="35"/>
                  </a:lnTo>
                  <a:lnTo>
                    <a:pt x="301" y="33"/>
                  </a:lnTo>
                  <a:lnTo>
                    <a:pt x="284" y="29"/>
                  </a:lnTo>
                  <a:lnTo>
                    <a:pt x="270" y="25"/>
                  </a:lnTo>
                  <a:lnTo>
                    <a:pt x="254" y="23"/>
                  </a:lnTo>
                  <a:lnTo>
                    <a:pt x="237" y="19"/>
                  </a:lnTo>
                  <a:lnTo>
                    <a:pt x="221" y="16"/>
                  </a:lnTo>
                  <a:lnTo>
                    <a:pt x="204" y="12"/>
                  </a:lnTo>
                  <a:lnTo>
                    <a:pt x="188" y="10"/>
                  </a:lnTo>
                  <a:lnTo>
                    <a:pt x="172" y="6"/>
                  </a:lnTo>
                  <a:lnTo>
                    <a:pt x="163" y="4"/>
                  </a:lnTo>
                  <a:lnTo>
                    <a:pt x="163" y="4"/>
                  </a:lnTo>
                  <a:lnTo>
                    <a:pt x="166" y="6"/>
                  </a:lnTo>
                  <a:lnTo>
                    <a:pt x="166" y="8"/>
                  </a:lnTo>
                  <a:lnTo>
                    <a:pt x="161" y="6"/>
                  </a:lnTo>
                  <a:lnTo>
                    <a:pt x="159" y="6"/>
                  </a:lnTo>
                  <a:lnTo>
                    <a:pt x="159" y="8"/>
                  </a:lnTo>
                  <a:lnTo>
                    <a:pt x="159" y="10"/>
                  </a:lnTo>
                  <a:lnTo>
                    <a:pt x="163" y="10"/>
                  </a:lnTo>
                  <a:lnTo>
                    <a:pt x="163" y="12"/>
                  </a:lnTo>
                  <a:lnTo>
                    <a:pt x="163" y="12"/>
                  </a:lnTo>
                  <a:lnTo>
                    <a:pt x="161" y="12"/>
                  </a:lnTo>
                  <a:lnTo>
                    <a:pt x="161" y="14"/>
                  </a:lnTo>
                  <a:lnTo>
                    <a:pt x="161" y="14"/>
                  </a:lnTo>
                  <a:lnTo>
                    <a:pt x="161" y="16"/>
                  </a:lnTo>
                  <a:lnTo>
                    <a:pt x="161" y="16"/>
                  </a:lnTo>
                  <a:lnTo>
                    <a:pt x="163" y="21"/>
                  </a:lnTo>
                  <a:lnTo>
                    <a:pt x="166" y="23"/>
                  </a:lnTo>
                  <a:lnTo>
                    <a:pt x="166" y="23"/>
                  </a:lnTo>
                  <a:lnTo>
                    <a:pt x="163" y="27"/>
                  </a:lnTo>
                  <a:lnTo>
                    <a:pt x="166" y="25"/>
                  </a:lnTo>
                  <a:lnTo>
                    <a:pt x="166" y="25"/>
                  </a:lnTo>
                  <a:lnTo>
                    <a:pt x="168" y="27"/>
                  </a:lnTo>
                  <a:lnTo>
                    <a:pt x="168" y="29"/>
                  </a:lnTo>
                  <a:lnTo>
                    <a:pt x="168" y="29"/>
                  </a:lnTo>
                  <a:lnTo>
                    <a:pt x="166" y="31"/>
                  </a:lnTo>
                  <a:lnTo>
                    <a:pt x="166" y="31"/>
                  </a:lnTo>
                  <a:lnTo>
                    <a:pt x="166" y="33"/>
                  </a:lnTo>
                  <a:lnTo>
                    <a:pt x="166" y="33"/>
                  </a:lnTo>
                  <a:lnTo>
                    <a:pt x="166" y="33"/>
                  </a:lnTo>
                  <a:lnTo>
                    <a:pt x="168" y="33"/>
                  </a:lnTo>
                  <a:lnTo>
                    <a:pt x="170" y="31"/>
                  </a:lnTo>
                  <a:lnTo>
                    <a:pt x="172" y="29"/>
                  </a:lnTo>
                  <a:lnTo>
                    <a:pt x="174" y="29"/>
                  </a:lnTo>
                  <a:lnTo>
                    <a:pt x="174" y="29"/>
                  </a:lnTo>
                  <a:lnTo>
                    <a:pt x="176" y="31"/>
                  </a:lnTo>
                  <a:lnTo>
                    <a:pt x="178" y="33"/>
                  </a:lnTo>
                  <a:lnTo>
                    <a:pt x="178" y="33"/>
                  </a:lnTo>
                  <a:lnTo>
                    <a:pt x="176" y="37"/>
                  </a:lnTo>
                  <a:lnTo>
                    <a:pt x="176" y="39"/>
                  </a:lnTo>
                  <a:lnTo>
                    <a:pt x="176" y="39"/>
                  </a:lnTo>
                  <a:lnTo>
                    <a:pt x="176" y="39"/>
                  </a:lnTo>
                  <a:lnTo>
                    <a:pt x="176" y="43"/>
                  </a:lnTo>
                  <a:lnTo>
                    <a:pt x="176" y="43"/>
                  </a:lnTo>
                  <a:lnTo>
                    <a:pt x="178" y="45"/>
                  </a:lnTo>
                  <a:lnTo>
                    <a:pt x="178" y="45"/>
                  </a:lnTo>
                  <a:lnTo>
                    <a:pt x="178" y="45"/>
                  </a:lnTo>
                  <a:lnTo>
                    <a:pt x="178" y="45"/>
                  </a:lnTo>
                  <a:lnTo>
                    <a:pt x="180" y="49"/>
                  </a:lnTo>
                  <a:lnTo>
                    <a:pt x="180" y="51"/>
                  </a:lnTo>
                  <a:lnTo>
                    <a:pt x="178" y="51"/>
                  </a:lnTo>
                  <a:lnTo>
                    <a:pt x="176" y="53"/>
                  </a:lnTo>
                  <a:lnTo>
                    <a:pt x="176" y="51"/>
                  </a:lnTo>
                  <a:lnTo>
                    <a:pt x="174" y="49"/>
                  </a:lnTo>
                  <a:lnTo>
                    <a:pt x="172" y="47"/>
                  </a:lnTo>
                  <a:lnTo>
                    <a:pt x="170" y="47"/>
                  </a:lnTo>
                  <a:lnTo>
                    <a:pt x="170" y="49"/>
                  </a:lnTo>
                  <a:lnTo>
                    <a:pt x="174" y="51"/>
                  </a:lnTo>
                  <a:lnTo>
                    <a:pt x="174" y="53"/>
                  </a:lnTo>
                  <a:lnTo>
                    <a:pt x="174" y="55"/>
                  </a:lnTo>
                  <a:lnTo>
                    <a:pt x="174" y="57"/>
                  </a:lnTo>
                  <a:lnTo>
                    <a:pt x="174" y="60"/>
                  </a:lnTo>
                  <a:lnTo>
                    <a:pt x="174" y="60"/>
                  </a:lnTo>
                  <a:lnTo>
                    <a:pt x="174" y="62"/>
                  </a:lnTo>
                  <a:lnTo>
                    <a:pt x="174" y="62"/>
                  </a:lnTo>
                  <a:lnTo>
                    <a:pt x="174" y="62"/>
                  </a:lnTo>
                  <a:lnTo>
                    <a:pt x="172" y="64"/>
                  </a:lnTo>
                  <a:lnTo>
                    <a:pt x="172" y="62"/>
                  </a:lnTo>
                  <a:lnTo>
                    <a:pt x="170" y="62"/>
                  </a:lnTo>
                  <a:lnTo>
                    <a:pt x="170" y="60"/>
                  </a:lnTo>
                  <a:lnTo>
                    <a:pt x="168" y="57"/>
                  </a:lnTo>
                  <a:lnTo>
                    <a:pt x="166" y="57"/>
                  </a:lnTo>
                  <a:lnTo>
                    <a:pt x="166" y="62"/>
                  </a:lnTo>
                  <a:lnTo>
                    <a:pt x="166" y="60"/>
                  </a:lnTo>
                  <a:lnTo>
                    <a:pt x="163" y="55"/>
                  </a:lnTo>
                  <a:lnTo>
                    <a:pt x="163" y="53"/>
                  </a:lnTo>
                  <a:lnTo>
                    <a:pt x="161" y="55"/>
                  </a:lnTo>
                  <a:lnTo>
                    <a:pt x="159" y="55"/>
                  </a:lnTo>
                  <a:lnTo>
                    <a:pt x="159" y="55"/>
                  </a:lnTo>
                  <a:lnTo>
                    <a:pt x="157" y="55"/>
                  </a:lnTo>
                  <a:lnTo>
                    <a:pt x="157" y="55"/>
                  </a:lnTo>
                  <a:lnTo>
                    <a:pt x="157" y="57"/>
                  </a:lnTo>
                  <a:lnTo>
                    <a:pt x="159" y="57"/>
                  </a:lnTo>
                  <a:lnTo>
                    <a:pt x="159" y="57"/>
                  </a:lnTo>
                  <a:lnTo>
                    <a:pt x="159" y="60"/>
                  </a:lnTo>
                  <a:lnTo>
                    <a:pt x="159" y="62"/>
                  </a:lnTo>
                  <a:lnTo>
                    <a:pt x="157" y="62"/>
                  </a:lnTo>
                  <a:lnTo>
                    <a:pt x="157" y="62"/>
                  </a:lnTo>
                  <a:lnTo>
                    <a:pt x="157" y="64"/>
                  </a:lnTo>
                  <a:lnTo>
                    <a:pt x="159" y="64"/>
                  </a:lnTo>
                  <a:lnTo>
                    <a:pt x="159" y="66"/>
                  </a:lnTo>
                  <a:lnTo>
                    <a:pt x="161" y="66"/>
                  </a:lnTo>
                  <a:lnTo>
                    <a:pt x="161" y="66"/>
                  </a:lnTo>
                  <a:lnTo>
                    <a:pt x="163" y="64"/>
                  </a:lnTo>
                  <a:lnTo>
                    <a:pt x="166" y="64"/>
                  </a:lnTo>
                  <a:lnTo>
                    <a:pt x="166" y="64"/>
                  </a:lnTo>
                  <a:lnTo>
                    <a:pt x="166" y="64"/>
                  </a:lnTo>
                  <a:lnTo>
                    <a:pt x="168" y="64"/>
                  </a:lnTo>
                  <a:lnTo>
                    <a:pt x="168" y="64"/>
                  </a:lnTo>
                  <a:lnTo>
                    <a:pt x="166" y="66"/>
                  </a:lnTo>
                  <a:lnTo>
                    <a:pt x="166" y="66"/>
                  </a:lnTo>
                  <a:lnTo>
                    <a:pt x="168" y="68"/>
                  </a:lnTo>
                  <a:lnTo>
                    <a:pt x="168" y="70"/>
                  </a:lnTo>
                  <a:lnTo>
                    <a:pt x="168" y="70"/>
                  </a:lnTo>
                  <a:lnTo>
                    <a:pt x="170" y="72"/>
                  </a:lnTo>
                  <a:lnTo>
                    <a:pt x="172" y="72"/>
                  </a:lnTo>
                  <a:lnTo>
                    <a:pt x="172" y="72"/>
                  </a:lnTo>
                  <a:lnTo>
                    <a:pt x="174" y="74"/>
                  </a:lnTo>
                  <a:lnTo>
                    <a:pt x="176" y="76"/>
                  </a:lnTo>
                  <a:lnTo>
                    <a:pt x="178" y="78"/>
                  </a:lnTo>
                  <a:lnTo>
                    <a:pt x="178" y="80"/>
                  </a:lnTo>
                  <a:lnTo>
                    <a:pt x="178" y="80"/>
                  </a:lnTo>
                  <a:lnTo>
                    <a:pt x="178" y="82"/>
                  </a:lnTo>
                  <a:lnTo>
                    <a:pt x="178" y="82"/>
                  </a:lnTo>
                  <a:lnTo>
                    <a:pt x="176" y="84"/>
                  </a:lnTo>
                  <a:lnTo>
                    <a:pt x="176" y="84"/>
                  </a:lnTo>
                  <a:lnTo>
                    <a:pt x="176" y="86"/>
                  </a:lnTo>
                  <a:lnTo>
                    <a:pt x="176" y="86"/>
                  </a:lnTo>
                  <a:lnTo>
                    <a:pt x="174" y="84"/>
                  </a:lnTo>
                  <a:lnTo>
                    <a:pt x="174" y="84"/>
                  </a:lnTo>
                  <a:lnTo>
                    <a:pt x="174" y="82"/>
                  </a:lnTo>
                  <a:lnTo>
                    <a:pt x="172" y="82"/>
                  </a:lnTo>
                  <a:lnTo>
                    <a:pt x="170" y="82"/>
                  </a:lnTo>
                  <a:lnTo>
                    <a:pt x="168" y="82"/>
                  </a:lnTo>
                  <a:lnTo>
                    <a:pt x="166" y="84"/>
                  </a:lnTo>
                  <a:lnTo>
                    <a:pt x="166" y="86"/>
                  </a:lnTo>
                  <a:lnTo>
                    <a:pt x="163" y="88"/>
                  </a:lnTo>
                  <a:lnTo>
                    <a:pt x="163" y="90"/>
                  </a:lnTo>
                  <a:lnTo>
                    <a:pt x="166" y="92"/>
                  </a:lnTo>
                  <a:lnTo>
                    <a:pt x="166" y="94"/>
                  </a:lnTo>
                  <a:lnTo>
                    <a:pt x="172" y="100"/>
                  </a:lnTo>
                  <a:lnTo>
                    <a:pt x="172" y="100"/>
                  </a:lnTo>
                  <a:lnTo>
                    <a:pt x="174" y="105"/>
                  </a:lnTo>
                  <a:lnTo>
                    <a:pt x="174" y="105"/>
                  </a:lnTo>
                  <a:lnTo>
                    <a:pt x="176" y="105"/>
                  </a:lnTo>
                  <a:lnTo>
                    <a:pt x="174" y="100"/>
                  </a:lnTo>
                  <a:lnTo>
                    <a:pt x="174" y="100"/>
                  </a:lnTo>
                  <a:lnTo>
                    <a:pt x="172" y="98"/>
                  </a:lnTo>
                  <a:lnTo>
                    <a:pt x="172" y="98"/>
                  </a:lnTo>
                  <a:lnTo>
                    <a:pt x="170" y="96"/>
                  </a:lnTo>
                  <a:lnTo>
                    <a:pt x="170" y="94"/>
                  </a:lnTo>
                  <a:lnTo>
                    <a:pt x="170" y="94"/>
                  </a:lnTo>
                  <a:lnTo>
                    <a:pt x="168" y="92"/>
                  </a:lnTo>
                  <a:lnTo>
                    <a:pt x="168" y="90"/>
                  </a:lnTo>
                  <a:lnTo>
                    <a:pt x="170" y="88"/>
                  </a:lnTo>
                  <a:lnTo>
                    <a:pt x="172" y="88"/>
                  </a:lnTo>
                  <a:lnTo>
                    <a:pt x="172" y="86"/>
                  </a:lnTo>
                  <a:lnTo>
                    <a:pt x="172" y="86"/>
                  </a:lnTo>
                  <a:lnTo>
                    <a:pt x="172" y="86"/>
                  </a:lnTo>
                  <a:lnTo>
                    <a:pt x="174" y="86"/>
                  </a:lnTo>
                  <a:lnTo>
                    <a:pt x="174" y="86"/>
                  </a:lnTo>
                  <a:lnTo>
                    <a:pt x="174" y="86"/>
                  </a:lnTo>
                  <a:lnTo>
                    <a:pt x="176" y="88"/>
                  </a:lnTo>
                  <a:lnTo>
                    <a:pt x="176" y="90"/>
                  </a:lnTo>
                  <a:lnTo>
                    <a:pt x="176" y="94"/>
                  </a:lnTo>
                  <a:lnTo>
                    <a:pt x="176" y="98"/>
                  </a:lnTo>
                  <a:lnTo>
                    <a:pt x="176" y="100"/>
                  </a:lnTo>
                  <a:lnTo>
                    <a:pt x="178" y="105"/>
                  </a:lnTo>
                  <a:lnTo>
                    <a:pt x="182" y="109"/>
                  </a:lnTo>
                  <a:lnTo>
                    <a:pt x="184" y="109"/>
                  </a:lnTo>
                  <a:lnTo>
                    <a:pt x="186" y="109"/>
                  </a:lnTo>
                  <a:lnTo>
                    <a:pt x="186" y="109"/>
                  </a:lnTo>
                  <a:lnTo>
                    <a:pt x="186" y="109"/>
                  </a:lnTo>
                  <a:lnTo>
                    <a:pt x="186" y="111"/>
                  </a:lnTo>
                  <a:lnTo>
                    <a:pt x="186" y="111"/>
                  </a:lnTo>
                  <a:lnTo>
                    <a:pt x="186" y="111"/>
                  </a:lnTo>
                  <a:lnTo>
                    <a:pt x="184" y="111"/>
                  </a:lnTo>
                  <a:lnTo>
                    <a:pt x="184" y="113"/>
                  </a:lnTo>
                  <a:lnTo>
                    <a:pt x="184" y="113"/>
                  </a:lnTo>
                  <a:lnTo>
                    <a:pt x="182" y="115"/>
                  </a:lnTo>
                  <a:lnTo>
                    <a:pt x="182" y="115"/>
                  </a:lnTo>
                  <a:lnTo>
                    <a:pt x="178" y="115"/>
                  </a:lnTo>
                  <a:lnTo>
                    <a:pt x="178" y="115"/>
                  </a:lnTo>
                  <a:lnTo>
                    <a:pt x="178" y="115"/>
                  </a:lnTo>
                  <a:lnTo>
                    <a:pt x="176" y="117"/>
                  </a:lnTo>
                  <a:lnTo>
                    <a:pt x="176" y="117"/>
                  </a:lnTo>
                  <a:lnTo>
                    <a:pt x="174" y="117"/>
                  </a:lnTo>
                  <a:lnTo>
                    <a:pt x="174" y="119"/>
                  </a:lnTo>
                  <a:lnTo>
                    <a:pt x="174" y="119"/>
                  </a:lnTo>
                  <a:lnTo>
                    <a:pt x="172" y="121"/>
                  </a:lnTo>
                  <a:lnTo>
                    <a:pt x="172" y="123"/>
                  </a:lnTo>
                  <a:lnTo>
                    <a:pt x="170" y="125"/>
                  </a:lnTo>
                  <a:lnTo>
                    <a:pt x="168" y="125"/>
                  </a:lnTo>
                  <a:lnTo>
                    <a:pt x="168" y="127"/>
                  </a:lnTo>
                  <a:lnTo>
                    <a:pt x="166" y="129"/>
                  </a:lnTo>
                  <a:lnTo>
                    <a:pt x="166" y="129"/>
                  </a:lnTo>
                  <a:lnTo>
                    <a:pt x="166" y="131"/>
                  </a:lnTo>
                  <a:lnTo>
                    <a:pt x="166" y="133"/>
                  </a:lnTo>
                  <a:lnTo>
                    <a:pt x="166" y="135"/>
                  </a:lnTo>
                  <a:lnTo>
                    <a:pt x="166" y="135"/>
                  </a:lnTo>
                  <a:lnTo>
                    <a:pt x="166" y="137"/>
                  </a:lnTo>
                  <a:lnTo>
                    <a:pt x="166" y="139"/>
                  </a:lnTo>
                  <a:lnTo>
                    <a:pt x="163" y="141"/>
                  </a:lnTo>
                  <a:lnTo>
                    <a:pt x="163" y="141"/>
                  </a:lnTo>
                  <a:lnTo>
                    <a:pt x="163" y="141"/>
                  </a:lnTo>
                  <a:lnTo>
                    <a:pt x="161" y="144"/>
                  </a:lnTo>
                  <a:lnTo>
                    <a:pt x="161" y="144"/>
                  </a:lnTo>
                  <a:lnTo>
                    <a:pt x="161" y="144"/>
                  </a:lnTo>
                  <a:lnTo>
                    <a:pt x="161" y="144"/>
                  </a:lnTo>
                  <a:lnTo>
                    <a:pt x="161" y="146"/>
                  </a:lnTo>
                  <a:lnTo>
                    <a:pt x="161" y="146"/>
                  </a:lnTo>
                  <a:lnTo>
                    <a:pt x="166" y="148"/>
                  </a:lnTo>
                  <a:lnTo>
                    <a:pt x="166" y="150"/>
                  </a:lnTo>
                  <a:lnTo>
                    <a:pt x="166" y="152"/>
                  </a:lnTo>
                  <a:lnTo>
                    <a:pt x="166" y="152"/>
                  </a:lnTo>
                  <a:lnTo>
                    <a:pt x="166" y="154"/>
                  </a:lnTo>
                  <a:lnTo>
                    <a:pt x="163" y="154"/>
                  </a:lnTo>
                  <a:lnTo>
                    <a:pt x="163" y="152"/>
                  </a:lnTo>
                  <a:lnTo>
                    <a:pt x="163" y="150"/>
                  </a:lnTo>
                  <a:lnTo>
                    <a:pt x="161" y="150"/>
                  </a:lnTo>
                  <a:lnTo>
                    <a:pt x="161" y="152"/>
                  </a:lnTo>
                  <a:lnTo>
                    <a:pt x="161" y="152"/>
                  </a:lnTo>
                  <a:lnTo>
                    <a:pt x="161" y="154"/>
                  </a:lnTo>
                  <a:lnTo>
                    <a:pt x="161" y="158"/>
                  </a:lnTo>
                  <a:lnTo>
                    <a:pt x="161" y="160"/>
                  </a:lnTo>
                  <a:lnTo>
                    <a:pt x="161" y="160"/>
                  </a:lnTo>
                  <a:lnTo>
                    <a:pt x="161" y="162"/>
                  </a:lnTo>
                  <a:lnTo>
                    <a:pt x="161" y="166"/>
                  </a:lnTo>
                  <a:lnTo>
                    <a:pt x="161" y="168"/>
                  </a:lnTo>
                  <a:lnTo>
                    <a:pt x="163" y="170"/>
                  </a:lnTo>
                  <a:lnTo>
                    <a:pt x="163" y="172"/>
                  </a:lnTo>
                  <a:lnTo>
                    <a:pt x="163" y="174"/>
                  </a:lnTo>
                  <a:lnTo>
                    <a:pt x="161" y="176"/>
                  </a:lnTo>
                  <a:lnTo>
                    <a:pt x="161" y="176"/>
                  </a:lnTo>
                  <a:lnTo>
                    <a:pt x="159" y="176"/>
                  </a:lnTo>
                  <a:lnTo>
                    <a:pt x="157" y="176"/>
                  </a:lnTo>
                  <a:lnTo>
                    <a:pt x="155" y="178"/>
                  </a:lnTo>
                  <a:lnTo>
                    <a:pt x="153" y="178"/>
                  </a:lnTo>
                  <a:lnTo>
                    <a:pt x="153" y="178"/>
                  </a:lnTo>
                  <a:lnTo>
                    <a:pt x="153" y="180"/>
                  </a:lnTo>
                  <a:lnTo>
                    <a:pt x="153" y="180"/>
                  </a:lnTo>
                  <a:lnTo>
                    <a:pt x="155" y="182"/>
                  </a:lnTo>
                  <a:lnTo>
                    <a:pt x="153" y="182"/>
                  </a:lnTo>
                  <a:lnTo>
                    <a:pt x="153" y="182"/>
                  </a:lnTo>
                  <a:lnTo>
                    <a:pt x="151" y="182"/>
                  </a:lnTo>
                  <a:lnTo>
                    <a:pt x="149" y="180"/>
                  </a:lnTo>
                  <a:lnTo>
                    <a:pt x="147" y="178"/>
                  </a:lnTo>
                  <a:lnTo>
                    <a:pt x="145" y="176"/>
                  </a:lnTo>
                  <a:lnTo>
                    <a:pt x="145" y="180"/>
                  </a:lnTo>
                  <a:lnTo>
                    <a:pt x="143" y="185"/>
                  </a:lnTo>
                  <a:lnTo>
                    <a:pt x="141" y="187"/>
                  </a:lnTo>
                  <a:lnTo>
                    <a:pt x="133" y="193"/>
                  </a:lnTo>
                  <a:lnTo>
                    <a:pt x="131" y="195"/>
                  </a:lnTo>
                  <a:lnTo>
                    <a:pt x="127" y="197"/>
                  </a:lnTo>
                  <a:lnTo>
                    <a:pt x="127" y="195"/>
                  </a:lnTo>
                  <a:lnTo>
                    <a:pt x="127" y="195"/>
                  </a:lnTo>
                  <a:lnTo>
                    <a:pt x="125" y="193"/>
                  </a:lnTo>
                  <a:lnTo>
                    <a:pt x="125" y="193"/>
                  </a:lnTo>
                  <a:lnTo>
                    <a:pt x="123" y="191"/>
                  </a:lnTo>
                  <a:lnTo>
                    <a:pt x="123" y="189"/>
                  </a:lnTo>
                  <a:lnTo>
                    <a:pt x="123" y="189"/>
                  </a:lnTo>
                  <a:lnTo>
                    <a:pt x="120" y="187"/>
                  </a:lnTo>
                  <a:lnTo>
                    <a:pt x="120" y="189"/>
                  </a:lnTo>
                  <a:lnTo>
                    <a:pt x="120" y="189"/>
                  </a:lnTo>
                  <a:lnTo>
                    <a:pt x="120" y="189"/>
                  </a:lnTo>
                  <a:lnTo>
                    <a:pt x="120" y="191"/>
                  </a:lnTo>
                  <a:lnTo>
                    <a:pt x="118" y="191"/>
                  </a:lnTo>
                  <a:lnTo>
                    <a:pt x="116" y="191"/>
                  </a:lnTo>
                  <a:lnTo>
                    <a:pt x="118" y="189"/>
                  </a:lnTo>
                  <a:lnTo>
                    <a:pt x="118" y="189"/>
                  </a:lnTo>
                  <a:lnTo>
                    <a:pt x="118" y="189"/>
                  </a:lnTo>
                  <a:lnTo>
                    <a:pt x="118" y="187"/>
                  </a:lnTo>
                  <a:lnTo>
                    <a:pt x="114" y="189"/>
                  </a:lnTo>
                  <a:lnTo>
                    <a:pt x="114" y="189"/>
                  </a:lnTo>
                  <a:lnTo>
                    <a:pt x="114" y="191"/>
                  </a:lnTo>
                  <a:lnTo>
                    <a:pt x="114" y="193"/>
                  </a:lnTo>
                  <a:lnTo>
                    <a:pt x="114" y="193"/>
                  </a:lnTo>
                  <a:lnTo>
                    <a:pt x="112" y="195"/>
                  </a:lnTo>
                  <a:lnTo>
                    <a:pt x="112" y="195"/>
                  </a:lnTo>
                  <a:lnTo>
                    <a:pt x="112" y="197"/>
                  </a:lnTo>
                  <a:lnTo>
                    <a:pt x="112" y="199"/>
                  </a:lnTo>
                  <a:lnTo>
                    <a:pt x="112" y="197"/>
                  </a:lnTo>
                  <a:lnTo>
                    <a:pt x="112" y="197"/>
                  </a:lnTo>
                  <a:lnTo>
                    <a:pt x="110" y="195"/>
                  </a:lnTo>
                  <a:lnTo>
                    <a:pt x="110" y="193"/>
                  </a:lnTo>
                  <a:lnTo>
                    <a:pt x="112" y="193"/>
                  </a:lnTo>
                  <a:lnTo>
                    <a:pt x="112" y="191"/>
                  </a:lnTo>
                  <a:lnTo>
                    <a:pt x="112" y="191"/>
                  </a:lnTo>
                  <a:lnTo>
                    <a:pt x="112" y="189"/>
                  </a:lnTo>
                  <a:lnTo>
                    <a:pt x="110" y="191"/>
                  </a:lnTo>
                  <a:lnTo>
                    <a:pt x="108" y="193"/>
                  </a:lnTo>
                  <a:lnTo>
                    <a:pt x="106" y="193"/>
                  </a:lnTo>
                  <a:lnTo>
                    <a:pt x="104" y="193"/>
                  </a:lnTo>
                  <a:lnTo>
                    <a:pt x="106" y="193"/>
                  </a:lnTo>
                  <a:lnTo>
                    <a:pt x="108" y="191"/>
                  </a:lnTo>
                  <a:lnTo>
                    <a:pt x="112" y="187"/>
                  </a:lnTo>
                  <a:lnTo>
                    <a:pt x="112" y="185"/>
                  </a:lnTo>
                  <a:lnTo>
                    <a:pt x="112" y="185"/>
                  </a:lnTo>
                  <a:lnTo>
                    <a:pt x="110" y="187"/>
                  </a:lnTo>
                  <a:lnTo>
                    <a:pt x="110" y="187"/>
                  </a:lnTo>
                  <a:lnTo>
                    <a:pt x="108" y="187"/>
                  </a:lnTo>
                  <a:lnTo>
                    <a:pt x="102" y="191"/>
                  </a:lnTo>
                  <a:lnTo>
                    <a:pt x="100" y="191"/>
                  </a:lnTo>
                  <a:lnTo>
                    <a:pt x="102" y="189"/>
                  </a:lnTo>
                  <a:lnTo>
                    <a:pt x="102" y="189"/>
                  </a:lnTo>
                  <a:lnTo>
                    <a:pt x="104" y="189"/>
                  </a:lnTo>
                  <a:lnTo>
                    <a:pt x="106" y="189"/>
                  </a:lnTo>
                  <a:lnTo>
                    <a:pt x="106" y="187"/>
                  </a:lnTo>
                  <a:lnTo>
                    <a:pt x="104" y="187"/>
                  </a:lnTo>
                  <a:lnTo>
                    <a:pt x="102" y="187"/>
                  </a:lnTo>
                  <a:lnTo>
                    <a:pt x="100" y="187"/>
                  </a:lnTo>
                  <a:lnTo>
                    <a:pt x="102" y="185"/>
                  </a:lnTo>
                  <a:lnTo>
                    <a:pt x="104" y="185"/>
                  </a:lnTo>
                  <a:lnTo>
                    <a:pt x="108" y="185"/>
                  </a:lnTo>
                  <a:lnTo>
                    <a:pt x="110" y="182"/>
                  </a:lnTo>
                  <a:lnTo>
                    <a:pt x="112" y="180"/>
                  </a:lnTo>
                  <a:lnTo>
                    <a:pt x="116" y="174"/>
                  </a:lnTo>
                  <a:lnTo>
                    <a:pt x="116" y="174"/>
                  </a:lnTo>
                  <a:lnTo>
                    <a:pt x="118" y="174"/>
                  </a:lnTo>
                  <a:lnTo>
                    <a:pt x="118" y="174"/>
                  </a:lnTo>
                  <a:lnTo>
                    <a:pt x="120" y="172"/>
                  </a:lnTo>
                  <a:lnTo>
                    <a:pt x="123" y="172"/>
                  </a:lnTo>
                  <a:lnTo>
                    <a:pt x="123" y="170"/>
                  </a:lnTo>
                  <a:lnTo>
                    <a:pt x="127" y="166"/>
                  </a:lnTo>
                  <a:lnTo>
                    <a:pt x="127" y="164"/>
                  </a:lnTo>
                  <a:lnTo>
                    <a:pt x="127" y="166"/>
                  </a:lnTo>
                  <a:lnTo>
                    <a:pt x="127" y="166"/>
                  </a:lnTo>
                  <a:lnTo>
                    <a:pt x="127" y="166"/>
                  </a:lnTo>
                  <a:lnTo>
                    <a:pt x="127" y="168"/>
                  </a:lnTo>
                  <a:lnTo>
                    <a:pt x="127" y="168"/>
                  </a:lnTo>
                  <a:lnTo>
                    <a:pt x="127" y="170"/>
                  </a:lnTo>
                  <a:lnTo>
                    <a:pt x="127" y="172"/>
                  </a:lnTo>
                  <a:lnTo>
                    <a:pt x="127" y="174"/>
                  </a:lnTo>
                  <a:lnTo>
                    <a:pt x="125" y="176"/>
                  </a:lnTo>
                  <a:lnTo>
                    <a:pt x="125" y="176"/>
                  </a:lnTo>
                  <a:lnTo>
                    <a:pt x="123" y="178"/>
                  </a:lnTo>
                  <a:lnTo>
                    <a:pt x="123" y="185"/>
                  </a:lnTo>
                  <a:lnTo>
                    <a:pt x="125" y="187"/>
                  </a:lnTo>
                  <a:lnTo>
                    <a:pt x="127" y="187"/>
                  </a:lnTo>
                  <a:lnTo>
                    <a:pt x="127" y="185"/>
                  </a:lnTo>
                  <a:lnTo>
                    <a:pt x="127" y="185"/>
                  </a:lnTo>
                  <a:lnTo>
                    <a:pt x="127" y="185"/>
                  </a:lnTo>
                  <a:lnTo>
                    <a:pt x="127" y="182"/>
                  </a:lnTo>
                  <a:lnTo>
                    <a:pt x="129" y="182"/>
                  </a:lnTo>
                  <a:lnTo>
                    <a:pt x="129" y="182"/>
                  </a:lnTo>
                  <a:lnTo>
                    <a:pt x="129" y="182"/>
                  </a:lnTo>
                  <a:lnTo>
                    <a:pt x="129" y="182"/>
                  </a:lnTo>
                  <a:lnTo>
                    <a:pt x="129" y="182"/>
                  </a:lnTo>
                  <a:lnTo>
                    <a:pt x="129" y="182"/>
                  </a:lnTo>
                  <a:lnTo>
                    <a:pt x="131" y="180"/>
                  </a:lnTo>
                  <a:lnTo>
                    <a:pt x="129" y="178"/>
                  </a:lnTo>
                  <a:lnTo>
                    <a:pt x="129" y="176"/>
                  </a:lnTo>
                  <a:lnTo>
                    <a:pt x="129" y="174"/>
                  </a:lnTo>
                  <a:lnTo>
                    <a:pt x="131" y="174"/>
                  </a:lnTo>
                  <a:lnTo>
                    <a:pt x="131" y="172"/>
                  </a:lnTo>
                  <a:lnTo>
                    <a:pt x="131" y="172"/>
                  </a:lnTo>
                  <a:lnTo>
                    <a:pt x="133" y="170"/>
                  </a:lnTo>
                  <a:lnTo>
                    <a:pt x="133" y="170"/>
                  </a:lnTo>
                  <a:lnTo>
                    <a:pt x="133" y="170"/>
                  </a:lnTo>
                  <a:lnTo>
                    <a:pt x="133" y="170"/>
                  </a:lnTo>
                  <a:lnTo>
                    <a:pt x="135" y="170"/>
                  </a:lnTo>
                  <a:lnTo>
                    <a:pt x="135" y="168"/>
                  </a:lnTo>
                  <a:lnTo>
                    <a:pt x="139" y="168"/>
                  </a:lnTo>
                  <a:lnTo>
                    <a:pt x="139" y="168"/>
                  </a:lnTo>
                  <a:lnTo>
                    <a:pt x="141" y="166"/>
                  </a:lnTo>
                  <a:lnTo>
                    <a:pt x="141" y="168"/>
                  </a:lnTo>
                  <a:lnTo>
                    <a:pt x="139" y="170"/>
                  </a:lnTo>
                  <a:lnTo>
                    <a:pt x="137" y="170"/>
                  </a:lnTo>
                  <a:lnTo>
                    <a:pt x="137" y="172"/>
                  </a:lnTo>
                  <a:lnTo>
                    <a:pt x="135" y="174"/>
                  </a:lnTo>
                  <a:lnTo>
                    <a:pt x="135" y="174"/>
                  </a:lnTo>
                  <a:lnTo>
                    <a:pt x="135" y="176"/>
                  </a:lnTo>
                  <a:lnTo>
                    <a:pt x="135" y="176"/>
                  </a:lnTo>
                  <a:lnTo>
                    <a:pt x="141" y="180"/>
                  </a:lnTo>
                  <a:lnTo>
                    <a:pt x="143" y="180"/>
                  </a:lnTo>
                  <a:lnTo>
                    <a:pt x="143" y="178"/>
                  </a:lnTo>
                  <a:lnTo>
                    <a:pt x="143" y="178"/>
                  </a:lnTo>
                  <a:lnTo>
                    <a:pt x="143" y="174"/>
                  </a:lnTo>
                  <a:lnTo>
                    <a:pt x="143" y="174"/>
                  </a:lnTo>
                  <a:lnTo>
                    <a:pt x="145" y="172"/>
                  </a:lnTo>
                  <a:lnTo>
                    <a:pt x="145" y="172"/>
                  </a:lnTo>
                  <a:lnTo>
                    <a:pt x="147" y="170"/>
                  </a:lnTo>
                  <a:lnTo>
                    <a:pt x="145" y="168"/>
                  </a:lnTo>
                  <a:lnTo>
                    <a:pt x="147" y="166"/>
                  </a:lnTo>
                  <a:lnTo>
                    <a:pt x="147" y="164"/>
                  </a:lnTo>
                  <a:lnTo>
                    <a:pt x="149" y="162"/>
                  </a:lnTo>
                  <a:lnTo>
                    <a:pt x="149" y="160"/>
                  </a:lnTo>
                  <a:lnTo>
                    <a:pt x="151" y="158"/>
                  </a:lnTo>
                  <a:lnTo>
                    <a:pt x="151" y="156"/>
                  </a:lnTo>
                  <a:lnTo>
                    <a:pt x="151" y="156"/>
                  </a:lnTo>
                  <a:lnTo>
                    <a:pt x="149" y="154"/>
                  </a:lnTo>
                  <a:lnTo>
                    <a:pt x="151" y="152"/>
                  </a:lnTo>
                  <a:lnTo>
                    <a:pt x="149" y="150"/>
                  </a:lnTo>
                  <a:lnTo>
                    <a:pt x="147" y="150"/>
                  </a:lnTo>
                  <a:lnTo>
                    <a:pt x="145" y="152"/>
                  </a:lnTo>
                  <a:lnTo>
                    <a:pt x="143" y="152"/>
                  </a:lnTo>
                  <a:lnTo>
                    <a:pt x="139" y="152"/>
                  </a:lnTo>
                  <a:lnTo>
                    <a:pt x="139" y="152"/>
                  </a:lnTo>
                  <a:lnTo>
                    <a:pt x="141" y="152"/>
                  </a:lnTo>
                  <a:lnTo>
                    <a:pt x="143" y="150"/>
                  </a:lnTo>
                  <a:lnTo>
                    <a:pt x="143" y="148"/>
                  </a:lnTo>
                  <a:lnTo>
                    <a:pt x="143" y="148"/>
                  </a:lnTo>
                  <a:lnTo>
                    <a:pt x="143" y="148"/>
                  </a:lnTo>
                  <a:lnTo>
                    <a:pt x="141" y="146"/>
                  </a:lnTo>
                  <a:lnTo>
                    <a:pt x="139" y="146"/>
                  </a:lnTo>
                  <a:lnTo>
                    <a:pt x="139" y="144"/>
                  </a:lnTo>
                  <a:lnTo>
                    <a:pt x="139" y="144"/>
                  </a:lnTo>
                  <a:lnTo>
                    <a:pt x="141" y="141"/>
                  </a:lnTo>
                  <a:lnTo>
                    <a:pt x="141" y="141"/>
                  </a:lnTo>
                  <a:lnTo>
                    <a:pt x="141" y="139"/>
                  </a:lnTo>
                  <a:lnTo>
                    <a:pt x="143" y="146"/>
                  </a:lnTo>
                  <a:lnTo>
                    <a:pt x="145" y="150"/>
                  </a:lnTo>
                  <a:lnTo>
                    <a:pt x="147" y="148"/>
                  </a:lnTo>
                  <a:lnTo>
                    <a:pt x="147" y="148"/>
                  </a:lnTo>
                  <a:lnTo>
                    <a:pt x="147" y="148"/>
                  </a:lnTo>
                  <a:lnTo>
                    <a:pt x="147" y="137"/>
                  </a:lnTo>
                  <a:lnTo>
                    <a:pt x="147" y="135"/>
                  </a:lnTo>
                  <a:lnTo>
                    <a:pt x="145" y="135"/>
                  </a:lnTo>
                  <a:lnTo>
                    <a:pt x="145" y="135"/>
                  </a:lnTo>
                  <a:lnTo>
                    <a:pt x="145" y="133"/>
                  </a:lnTo>
                  <a:lnTo>
                    <a:pt x="145" y="133"/>
                  </a:lnTo>
                  <a:lnTo>
                    <a:pt x="145" y="133"/>
                  </a:lnTo>
                  <a:lnTo>
                    <a:pt x="149" y="137"/>
                  </a:lnTo>
                  <a:lnTo>
                    <a:pt x="151" y="137"/>
                  </a:lnTo>
                  <a:lnTo>
                    <a:pt x="151" y="135"/>
                  </a:lnTo>
                  <a:lnTo>
                    <a:pt x="153" y="135"/>
                  </a:lnTo>
                  <a:lnTo>
                    <a:pt x="153" y="133"/>
                  </a:lnTo>
                  <a:lnTo>
                    <a:pt x="153" y="133"/>
                  </a:lnTo>
                  <a:lnTo>
                    <a:pt x="157" y="135"/>
                  </a:lnTo>
                  <a:lnTo>
                    <a:pt x="157" y="135"/>
                  </a:lnTo>
                  <a:lnTo>
                    <a:pt x="159" y="133"/>
                  </a:lnTo>
                  <a:lnTo>
                    <a:pt x="159" y="133"/>
                  </a:lnTo>
                  <a:lnTo>
                    <a:pt x="159" y="133"/>
                  </a:lnTo>
                  <a:lnTo>
                    <a:pt x="159" y="131"/>
                  </a:lnTo>
                  <a:lnTo>
                    <a:pt x="159" y="131"/>
                  </a:lnTo>
                  <a:lnTo>
                    <a:pt x="159" y="129"/>
                  </a:lnTo>
                  <a:lnTo>
                    <a:pt x="159" y="129"/>
                  </a:lnTo>
                  <a:lnTo>
                    <a:pt x="157" y="129"/>
                  </a:lnTo>
                  <a:lnTo>
                    <a:pt x="159" y="127"/>
                  </a:lnTo>
                  <a:lnTo>
                    <a:pt x="159" y="127"/>
                  </a:lnTo>
                  <a:lnTo>
                    <a:pt x="159" y="125"/>
                  </a:lnTo>
                  <a:lnTo>
                    <a:pt x="157" y="125"/>
                  </a:lnTo>
                  <a:lnTo>
                    <a:pt x="159" y="121"/>
                  </a:lnTo>
                  <a:lnTo>
                    <a:pt x="159" y="119"/>
                  </a:lnTo>
                  <a:lnTo>
                    <a:pt x="159" y="117"/>
                  </a:lnTo>
                  <a:lnTo>
                    <a:pt x="157" y="115"/>
                  </a:lnTo>
                  <a:lnTo>
                    <a:pt x="153" y="111"/>
                  </a:lnTo>
                  <a:lnTo>
                    <a:pt x="153" y="113"/>
                  </a:lnTo>
                  <a:lnTo>
                    <a:pt x="153" y="115"/>
                  </a:lnTo>
                  <a:lnTo>
                    <a:pt x="153" y="117"/>
                  </a:lnTo>
                  <a:lnTo>
                    <a:pt x="153" y="121"/>
                  </a:lnTo>
                  <a:lnTo>
                    <a:pt x="153" y="123"/>
                  </a:lnTo>
                  <a:lnTo>
                    <a:pt x="153" y="125"/>
                  </a:lnTo>
                  <a:lnTo>
                    <a:pt x="151" y="125"/>
                  </a:lnTo>
                  <a:lnTo>
                    <a:pt x="151" y="123"/>
                  </a:lnTo>
                  <a:lnTo>
                    <a:pt x="151" y="123"/>
                  </a:lnTo>
                  <a:lnTo>
                    <a:pt x="151" y="121"/>
                  </a:lnTo>
                  <a:lnTo>
                    <a:pt x="151" y="121"/>
                  </a:lnTo>
                  <a:lnTo>
                    <a:pt x="149" y="121"/>
                  </a:lnTo>
                  <a:lnTo>
                    <a:pt x="149" y="123"/>
                  </a:lnTo>
                  <a:lnTo>
                    <a:pt x="139" y="131"/>
                  </a:lnTo>
                  <a:lnTo>
                    <a:pt x="139" y="131"/>
                  </a:lnTo>
                  <a:lnTo>
                    <a:pt x="137" y="135"/>
                  </a:lnTo>
                  <a:lnTo>
                    <a:pt x="137" y="137"/>
                  </a:lnTo>
                  <a:lnTo>
                    <a:pt x="135" y="137"/>
                  </a:lnTo>
                  <a:lnTo>
                    <a:pt x="133" y="137"/>
                  </a:lnTo>
                  <a:lnTo>
                    <a:pt x="127" y="139"/>
                  </a:lnTo>
                  <a:lnTo>
                    <a:pt x="123" y="141"/>
                  </a:lnTo>
                  <a:lnTo>
                    <a:pt x="120" y="141"/>
                  </a:lnTo>
                  <a:lnTo>
                    <a:pt x="114" y="148"/>
                  </a:lnTo>
                  <a:lnTo>
                    <a:pt x="108" y="154"/>
                  </a:lnTo>
                  <a:lnTo>
                    <a:pt x="108" y="156"/>
                  </a:lnTo>
                  <a:lnTo>
                    <a:pt x="106" y="158"/>
                  </a:lnTo>
                  <a:lnTo>
                    <a:pt x="104" y="158"/>
                  </a:lnTo>
                  <a:lnTo>
                    <a:pt x="104" y="160"/>
                  </a:lnTo>
                  <a:lnTo>
                    <a:pt x="104" y="162"/>
                  </a:lnTo>
                  <a:lnTo>
                    <a:pt x="108" y="164"/>
                  </a:lnTo>
                  <a:lnTo>
                    <a:pt x="114" y="162"/>
                  </a:lnTo>
                  <a:lnTo>
                    <a:pt x="120" y="160"/>
                  </a:lnTo>
                  <a:lnTo>
                    <a:pt x="123" y="160"/>
                  </a:lnTo>
                  <a:lnTo>
                    <a:pt x="125" y="160"/>
                  </a:lnTo>
                  <a:lnTo>
                    <a:pt x="123" y="162"/>
                  </a:lnTo>
                  <a:lnTo>
                    <a:pt x="120" y="162"/>
                  </a:lnTo>
                  <a:lnTo>
                    <a:pt x="106" y="164"/>
                  </a:lnTo>
                  <a:lnTo>
                    <a:pt x="102" y="164"/>
                  </a:lnTo>
                  <a:lnTo>
                    <a:pt x="100" y="162"/>
                  </a:lnTo>
                  <a:lnTo>
                    <a:pt x="100" y="160"/>
                  </a:lnTo>
                  <a:lnTo>
                    <a:pt x="102" y="158"/>
                  </a:lnTo>
                  <a:lnTo>
                    <a:pt x="104" y="154"/>
                  </a:lnTo>
                  <a:lnTo>
                    <a:pt x="106" y="152"/>
                  </a:lnTo>
                  <a:lnTo>
                    <a:pt x="108" y="152"/>
                  </a:lnTo>
                  <a:lnTo>
                    <a:pt x="110" y="150"/>
                  </a:lnTo>
                  <a:lnTo>
                    <a:pt x="112" y="146"/>
                  </a:lnTo>
                  <a:lnTo>
                    <a:pt x="114" y="144"/>
                  </a:lnTo>
                  <a:lnTo>
                    <a:pt x="123" y="137"/>
                  </a:lnTo>
                  <a:lnTo>
                    <a:pt x="123" y="137"/>
                  </a:lnTo>
                  <a:lnTo>
                    <a:pt x="125" y="137"/>
                  </a:lnTo>
                  <a:lnTo>
                    <a:pt x="125" y="137"/>
                  </a:lnTo>
                  <a:lnTo>
                    <a:pt x="125" y="135"/>
                  </a:lnTo>
                  <a:lnTo>
                    <a:pt x="127" y="133"/>
                  </a:lnTo>
                  <a:lnTo>
                    <a:pt x="129" y="131"/>
                  </a:lnTo>
                  <a:lnTo>
                    <a:pt x="131" y="129"/>
                  </a:lnTo>
                  <a:lnTo>
                    <a:pt x="133" y="129"/>
                  </a:lnTo>
                  <a:lnTo>
                    <a:pt x="131" y="125"/>
                  </a:lnTo>
                  <a:lnTo>
                    <a:pt x="131" y="123"/>
                  </a:lnTo>
                  <a:lnTo>
                    <a:pt x="131" y="121"/>
                  </a:lnTo>
                  <a:lnTo>
                    <a:pt x="133" y="119"/>
                  </a:lnTo>
                  <a:lnTo>
                    <a:pt x="133" y="121"/>
                  </a:lnTo>
                  <a:lnTo>
                    <a:pt x="133" y="123"/>
                  </a:lnTo>
                  <a:lnTo>
                    <a:pt x="133" y="125"/>
                  </a:lnTo>
                  <a:lnTo>
                    <a:pt x="135" y="123"/>
                  </a:lnTo>
                  <a:lnTo>
                    <a:pt x="135" y="123"/>
                  </a:lnTo>
                  <a:lnTo>
                    <a:pt x="135" y="121"/>
                  </a:lnTo>
                  <a:lnTo>
                    <a:pt x="137" y="119"/>
                  </a:lnTo>
                  <a:lnTo>
                    <a:pt x="137" y="123"/>
                  </a:lnTo>
                  <a:lnTo>
                    <a:pt x="135" y="125"/>
                  </a:lnTo>
                  <a:lnTo>
                    <a:pt x="133" y="131"/>
                  </a:lnTo>
                  <a:lnTo>
                    <a:pt x="131" y="133"/>
                  </a:lnTo>
                  <a:lnTo>
                    <a:pt x="131" y="135"/>
                  </a:lnTo>
                  <a:lnTo>
                    <a:pt x="133" y="135"/>
                  </a:lnTo>
                  <a:lnTo>
                    <a:pt x="133" y="135"/>
                  </a:lnTo>
                  <a:lnTo>
                    <a:pt x="135" y="135"/>
                  </a:lnTo>
                  <a:lnTo>
                    <a:pt x="135" y="135"/>
                  </a:lnTo>
                  <a:lnTo>
                    <a:pt x="135" y="133"/>
                  </a:lnTo>
                  <a:lnTo>
                    <a:pt x="137" y="131"/>
                  </a:lnTo>
                  <a:lnTo>
                    <a:pt x="137" y="129"/>
                  </a:lnTo>
                  <a:lnTo>
                    <a:pt x="139" y="127"/>
                  </a:lnTo>
                  <a:lnTo>
                    <a:pt x="141" y="125"/>
                  </a:lnTo>
                  <a:lnTo>
                    <a:pt x="145" y="121"/>
                  </a:lnTo>
                  <a:lnTo>
                    <a:pt x="145" y="121"/>
                  </a:lnTo>
                  <a:lnTo>
                    <a:pt x="147" y="119"/>
                  </a:lnTo>
                  <a:lnTo>
                    <a:pt x="147" y="119"/>
                  </a:lnTo>
                  <a:lnTo>
                    <a:pt x="147" y="119"/>
                  </a:lnTo>
                  <a:lnTo>
                    <a:pt x="151" y="119"/>
                  </a:lnTo>
                  <a:lnTo>
                    <a:pt x="151" y="119"/>
                  </a:lnTo>
                  <a:lnTo>
                    <a:pt x="151" y="117"/>
                  </a:lnTo>
                  <a:lnTo>
                    <a:pt x="147" y="111"/>
                  </a:lnTo>
                  <a:lnTo>
                    <a:pt x="147" y="111"/>
                  </a:lnTo>
                  <a:lnTo>
                    <a:pt x="147" y="109"/>
                  </a:lnTo>
                  <a:lnTo>
                    <a:pt x="147" y="109"/>
                  </a:lnTo>
                  <a:lnTo>
                    <a:pt x="147" y="107"/>
                  </a:lnTo>
                  <a:lnTo>
                    <a:pt x="147" y="107"/>
                  </a:lnTo>
                  <a:lnTo>
                    <a:pt x="145" y="105"/>
                  </a:lnTo>
                  <a:lnTo>
                    <a:pt x="143" y="98"/>
                  </a:lnTo>
                  <a:lnTo>
                    <a:pt x="143" y="98"/>
                  </a:lnTo>
                  <a:lnTo>
                    <a:pt x="143" y="96"/>
                  </a:lnTo>
                  <a:lnTo>
                    <a:pt x="143" y="96"/>
                  </a:lnTo>
                  <a:lnTo>
                    <a:pt x="143" y="94"/>
                  </a:lnTo>
                  <a:lnTo>
                    <a:pt x="143" y="94"/>
                  </a:lnTo>
                  <a:lnTo>
                    <a:pt x="143" y="92"/>
                  </a:lnTo>
                  <a:lnTo>
                    <a:pt x="145" y="92"/>
                  </a:lnTo>
                  <a:lnTo>
                    <a:pt x="147" y="92"/>
                  </a:lnTo>
                  <a:lnTo>
                    <a:pt x="145" y="90"/>
                  </a:lnTo>
                  <a:lnTo>
                    <a:pt x="143" y="88"/>
                  </a:lnTo>
                  <a:lnTo>
                    <a:pt x="141" y="90"/>
                  </a:lnTo>
                  <a:lnTo>
                    <a:pt x="139" y="90"/>
                  </a:lnTo>
                  <a:lnTo>
                    <a:pt x="137" y="90"/>
                  </a:lnTo>
                  <a:lnTo>
                    <a:pt x="137" y="92"/>
                  </a:lnTo>
                  <a:lnTo>
                    <a:pt x="137" y="92"/>
                  </a:lnTo>
                  <a:lnTo>
                    <a:pt x="137" y="94"/>
                  </a:lnTo>
                  <a:lnTo>
                    <a:pt x="139" y="98"/>
                  </a:lnTo>
                  <a:lnTo>
                    <a:pt x="139" y="98"/>
                  </a:lnTo>
                  <a:lnTo>
                    <a:pt x="137" y="103"/>
                  </a:lnTo>
                  <a:lnTo>
                    <a:pt x="137" y="103"/>
                  </a:lnTo>
                  <a:lnTo>
                    <a:pt x="135" y="103"/>
                  </a:lnTo>
                  <a:lnTo>
                    <a:pt x="135" y="103"/>
                  </a:lnTo>
                  <a:lnTo>
                    <a:pt x="137" y="100"/>
                  </a:lnTo>
                  <a:lnTo>
                    <a:pt x="137" y="98"/>
                  </a:lnTo>
                  <a:lnTo>
                    <a:pt x="135" y="96"/>
                  </a:lnTo>
                  <a:lnTo>
                    <a:pt x="135" y="96"/>
                  </a:lnTo>
                  <a:lnTo>
                    <a:pt x="135" y="94"/>
                  </a:lnTo>
                  <a:lnTo>
                    <a:pt x="133" y="94"/>
                  </a:lnTo>
                  <a:lnTo>
                    <a:pt x="133" y="94"/>
                  </a:lnTo>
                  <a:lnTo>
                    <a:pt x="133" y="92"/>
                  </a:lnTo>
                  <a:lnTo>
                    <a:pt x="133" y="92"/>
                  </a:lnTo>
                  <a:lnTo>
                    <a:pt x="131" y="90"/>
                  </a:lnTo>
                  <a:lnTo>
                    <a:pt x="131" y="90"/>
                  </a:lnTo>
                  <a:lnTo>
                    <a:pt x="127" y="90"/>
                  </a:lnTo>
                  <a:lnTo>
                    <a:pt x="127" y="92"/>
                  </a:lnTo>
                  <a:lnTo>
                    <a:pt x="127" y="96"/>
                  </a:lnTo>
                  <a:lnTo>
                    <a:pt x="125" y="96"/>
                  </a:lnTo>
                  <a:lnTo>
                    <a:pt x="125" y="94"/>
                  </a:lnTo>
                  <a:lnTo>
                    <a:pt x="123" y="94"/>
                  </a:lnTo>
                  <a:lnTo>
                    <a:pt x="125" y="90"/>
                  </a:lnTo>
                  <a:lnTo>
                    <a:pt x="123" y="88"/>
                  </a:lnTo>
                  <a:lnTo>
                    <a:pt x="120" y="86"/>
                  </a:lnTo>
                  <a:lnTo>
                    <a:pt x="118" y="84"/>
                  </a:lnTo>
                  <a:lnTo>
                    <a:pt x="116" y="84"/>
                  </a:lnTo>
                  <a:lnTo>
                    <a:pt x="116" y="82"/>
                  </a:lnTo>
                  <a:lnTo>
                    <a:pt x="118" y="82"/>
                  </a:lnTo>
                  <a:lnTo>
                    <a:pt x="118" y="82"/>
                  </a:lnTo>
                  <a:lnTo>
                    <a:pt x="120" y="82"/>
                  </a:lnTo>
                  <a:lnTo>
                    <a:pt x="120" y="80"/>
                  </a:lnTo>
                  <a:lnTo>
                    <a:pt x="116" y="82"/>
                  </a:lnTo>
                  <a:lnTo>
                    <a:pt x="110" y="84"/>
                  </a:lnTo>
                  <a:lnTo>
                    <a:pt x="108" y="84"/>
                  </a:lnTo>
                  <a:lnTo>
                    <a:pt x="96" y="82"/>
                  </a:lnTo>
                  <a:lnTo>
                    <a:pt x="96" y="80"/>
                  </a:lnTo>
                  <a:lnTo>
                    <a:pt x="96" y="80"/>
                  </a:lnTo>
                  <a:lnTo>
                    <a:pt x="96" y="80"/>
                  </a:lnTo>
                  <a:lnTo>
                    <a:pt x="96" y="80"/>
                  </a:lnTo>
                  <a:lnTo>
                    <a:pt x="98" y="80"/>
                  </a:lnTo>
                  <a:lnTo>
                    <a:pt x="92" y="80"/>
                  </a:lnTo>
                  <a:lnTo>
                    <a:pt x="90" y="78"/>
                  </a:lnTo>
                  <a:lnTo>
                    <a:pt x="88" y="76"/>
                  </a:lnTo>
                  <a:lnTo>
                    <a:pt x="84" y="76"/>
                  </a:lnTo>
                  <a:lnTo>
                    <a:pt x="82" y="78"/>
                  </a:lnTo>
                  <a:lnTo>
                    <a:pt x="80" y="76"/>
                  </a:lnTo>
                  <a:lnTo>
                    <a:pt x="77" y="74"/>
                  </a:lnTo>
                  <a:lnTo>
                    <a:pt x="75" y="74"/>
                  </a:lnTo>
                  <a:lnTo>
                    <a:pt x="69" y="72"/>
                  </a:lnTo>
                  <a:lnTo>
                    <a:pt x="59" y="70"/>
                  </a:lnTo>
                  <a:lnTo>
                    <a:pt x="49" y="64"/>
                  </a:lnTo>
                  <a:lnTo>
                    <a:pt x="49" y="64"/>
                  </a:lnTo>
                  <a:lnTo>
                    <a:pt x="47" y="60"/>
                  </a:lnTo>
                  <a:lnTo>
                    <a:pt x="45" y="57"/>
                  </a:lnTo>
                  <a:lnTo>
                    <a:pt x="39" y="55"/>
                  </a:lnTo>
                  <a:lnTo>
                    <a:pt x="39" y="53"/>
                  </a:lnTo>
                  <a:lnTo>
                    <a:pt x="34" y="53"/>
                  </a:lnTo>
                  <a:lnTo>
                    <a:pt x="32" y="53"/>
                  </a:lnTo>
                  <a:lnTo>
                    <a:pt x="32" y="51"/>
                  </a:lnTo>
                  <a:lnTo>
                    <a:pt x="30" y="49"/>
                  </a:lnTo>
                  <a:lnTo>
                    <a:pt x="26" y="47"/>
                  </a:lnTo>
                  <a:lnTo>
                    <a:pt x="24" y="45"/>
                  </a:lnTo>
                  <a:lnTo>
                    <a:pt x="14" y="37"/>
                  </a:lnTo>
                  <a:lnTo>
                    <a:pt x="10" y="35"/>
                  </a:lnTo>
                  <a:lnTo>
                    <a:pt x="6" y="33"/>
                  </a:lnTo>
                  <a:lnTo>
                    <a:pt x="6" y="35"/>
                  </a:lnTo>
                  <a:lnTo>
                    <a:pt x="6" y="37"/>
                  </a:lnTo>
                  <a:lnTo>
                    <a:pt x="8" y="39"/>
                  </a:lnTo>
                  <a:lnTo>
                    <a:pt x="8" y="41"/>
                  </a:lnTo>
                  <a:lnTo>
                    <a:pt x="8" y="41"/>
                  </a:lnTo>
                  <a:lnTo>
                    <a:pt x="8" y="41"/>
                  </a:lnTo>
                  <a:lnTo>
                    <a:pt x="8" y="43"/>
                  </a:lnTo>
                  <a:lnTo>
                    <a:pt x="6" y="45"/>
                  </a:lnTo>
                  <a:lnTo>
                    <a:pt x="6" y="47"/>
                  </a:lnTo>
                  <a:lnTo>
                    <a:pt x="6" y="49"/>
                  </a:lnTo>
                  <a:lnTo>
                    <a:pt x="4" y="49"/>
                  </a:lnTo>
                  <a:lnTo>
                    <a:pt x="4" y="49"/>
                  </a:lnTo>
                  <a:lnTo>
                    <a:pt x="4" y="49"/>
                  </a:lnTo>
                  <a:lnTo>
                    <a:pt x="4" y="51"/>
                  </a:lnTo>
                  <a:lnTo>
                    <a:pt x="4" y="51"/>
                  </a:lnTo>
                  <a:lnTo>
                    <a:pt x="4" y="55"/>
                  </a:lnTo>
                  <a:lnTo>
                    <a:pt x="2" y="55"/>
                  </a:lnTo>
                  <a:lnTo>
                    <a:pt x="2" y="55"/>
                  </a:lnTo>
                  <a:lnTo>
                    <a:pt x="0" y="57"/>
                  </a:lnTo>
                  <a:lnTo>
                    <a:pt x="2" y="64"/>
                  </a:lnTo>
                  <a:lnTo>
                    <a:pt x="2" y="66"/>
                  </a:lnTo>
                  <a:lnTo>
                    <a:pt x="0" y="70"/>
                  </a:lnTo>
                  <a:lnTo>
                    <a:pt x="0" y="74"/>
                  </a:lnTo>
                  <a:lnTo>
                    <a:pt x="2" y="78"/>
                  </a:lnTo>
                  <a:lnTo>
                    <a:pt x="2" y="82"/>
                  </a:lnTo>
                  <a:lnTo>
                    <a:pt x="4" y="86"/>
                  </a:lnTo>
                  <a:lnTo>
                    <a:pt x="4" y="86"/>
                  </a:lnTo>
                  <a:lnTo>
                    <a:pt x="6" y="88"/>
                  </a:lnTo>
                  <a:lnTo>
                    <a:pt x="6" y="88"/>
                  </a:lnTo>
                  <a:lnTo>
                    <a:pt x="8" y="88"/>
                  </a:lnTo>
                  <a:lnTo>
                    <a:pt x="10" y="94"/>
                  </a:lnTo>
                  <a:lnTo>
                    <a:pt x="12" y="96"/>
                  </a:lnTo>
                  <a:lnTo>
                    <a:pt x="12" y="100"/>
                  </a:lnTo>
                  <a:lnTo>
                    <a:pt x="12" y="103"/>
                  </a:lnTo>
                  <a:lnTo>
                    <a:pt x="12" y="103"/>
                  </a:lnTo>
                  <a:lnTo>
                    <a:pt x="14" y="103"/>
                  </a:lnTo>
                  <a:lnTo>
                    <a:pt x="14" y="105"/>
                  </a:lnTo>
                  <a:lnTo>
                    <a:pt x="14" y="107"/>
                  </a:lnTo>
                  <a:lnTo>
                    <a:pt x="16" y="113"/>
                  </a:lnTo>
                  <a:lnTo>
                    <a:pt x="16" y="115"/>
                  </a:lnTo>
                  <a:lnTo>
                    <a:pt x="14" y="123"/>
                  </a:lnTo>
                  <a:lnTo>
                    <a:pt x="14" y="127"/>
                  </a:lnTo>
                  <a:lnTo>
                    <a:pt x="14" y="144"/>
                  </a:lnTo>
                  <a:lnTo>
                    <a:pt x="14" y="144"/>
                  </a:lnTo>
                  <a:lnTo>
                    <a:pt x="16" y="146"/>
                  </a:lnTo>
                  <a:lnTo>
                    <a:pt x="16" y="146"/>
                  </a:lnTo>
                  <a:lnTo>
                    <a:pt x="16" y="146"/>
                  </a:lnTo>
                  <a:lnTo>
                    <a:pt x="14" y="148"/>
                  </a:lnTo>
                  <a:lnTo>
                    <a:pt x="14" y="148"/>
                  </a:lnTo>
                  <a:lnTo>
                    <a:pt x="16" y="150"/>
                  </a:lnTo>
                  <a:lnTo>
                    <a:pt x="16" y="150"/>
                  </a:lnTo>
                  <a:lnTo>
                    <a:pt x="16" y="150"/>
                  </a:lnTo>
                  <a:lnTo>
                    <a:pt x="18" y="154"/>
                  </a:lnTo>
                  <a:lnTo>
                    <a:pt x="18" y="158"/>
                  </a:lnTo>
                  <a:lnTo>
                    <a:pt x="18" y="162"/>
                  </a:lnTo>
                  <a:lnTo>
                    <a:pt x="18" y="170"/>
                  </a:lnTo>
                  <a:lnTo>
                    <a:pt x="18" y="176"/>
                  </a:lnTo>
                  <a:lnTo>
                    <a:pt x="18" y="178"/>
                  </a:lnTo>
                  <a:lnTo>
                    <a:pt x="16" y="185"/>
                  </a:lnTo>
                  <a:lnTo>
                    <a:pt x="14" y="187"/>
                  </a:lnTo>
                  <a:lnTo>
                    <a:pt x="14" y="187"/>
                  </a:lnTo>
                  <a:lnTo>
                    <a:pt x="14" y="189"/>
                  </a:lnTo>
                  <a:lnTo>
                    <a:pt x="14" y="189"/>
                  </a:lnTo>
                  <a:lnTo>
                    <a:pt x="14" y="189"/>
                  </a:lnTo>
                  <a:lnTo>
                    <a:pt x="14" y="189"/>
                  </a:lnTo>
                  <a:lnTo>
                    <a:pt x="18" y="187"/>
                  </a:lnTo>
                  <a:lnTo>
                    <a:pt x="18" y="187"/>
                  </a:lnTo>
                  <a:lnTo>
                    <a:pt x="18" y="187"/>
                  </a:lnTo>
                  <a:lnTo>
                    <a:pt x="18" y="187"/>
                  </a:lnTo>
                  <a:lnTo>
                    <a:pt x="18" y="185"/>
                  </a:lnTo>
                  <a:lnTo>
                    <a:pt x="18" y="185"/>
                  </a:lnTo>
                  <a:lnTo>
                    <a:pt x="18" y="182"/>
                  </a:lnTo>
                  <a:lnTo>
                    <a:pt x="18" y="180"/>
                  </a:lnTo>
                  <a:lnTo>
                    <a:pt x="18" y="180"/>
                  </a:lnTo>
                  <a:lnTo>
                    <a:pt x="18" y="178"/>
                  </a:lnTo>
                  <a:lnTo>
                    <a:pt x="20" y="178"/>
                  </a:lnTo>
                  <a:lnTo>
                    <a:pt x="22" y="178"/>
                  </a:lnTo>
                  <a:lnTo>
                    <a:pt x="24" y="178"/>
                  </a:lnTo>
                  <a:lnTo>
                    <a:pt x="26" y="180"/>
                  </a:lnTo>
                  <a:lnTo>
                    <a:pt x="26" y="182"/>
                  </a:lnTo>
                  <a:lnTo>
                    <a:pt x="28" y="182"/>
                  </a:lnTo>
                  <a:lnTo>
                    <a:pt x="28" y="187"/>
                  </a:lnTo>
                  <a:lnTo>
                    <a:pt x="28" y="187"/>
                  </a:lnTo>
                  <a:lnTo>
                    <a:pt x="30" y="189"/>
                  </a:lnTo>
                  <a:lnTo>
                    <a:pt x="34" y="189"/>
                  </a:lnTo>
                  <a:lnTo>
                    <a:pt x="34" y="189"/>
                  </a:lnTo>
                  <a:lnTo>
                    <a:pt x="34" y="189"/>
                  </a:lnTo>
                  <a:lnTo>
                    <a:pt x="32" y="189"/>
                  </a:lnTo>
                  <a:lnTo>
                    <a:pt x="39" y="191"/>
                  </a:lnTo>
                  <a:lnTo>
                    <a:pt x="41" y="191"/>
                  </a:lnTo>
                  <a:lnTo>
                    <a:pt x="43" y="193"/>
                  </a:lnTo>
                  <a:lnTo>
                    <a:pt x="37" y="193"/>
                  </a:lnTo>
                  <a:lnTo>
                    <a:pt x="30" y="193"/>
                  </a:lnTo>
                  <a:lnTo>
                    <a:pt x="26" y="195"/>
                  </a:lnTo>
                  <a:lnTo>
                    <a:pt x="26" y="195"/>
                  </a:lnTo>
                  <a:lnTo>
                    <a:pt x="24" y="195"/>
                  </a:lnTo>
                  <a:lnTo>
                    <a:pt x="22" y="195"/>
                  </a:lnTo>
                  <a:lnTo>
                    <a:pt x="22" y="197"/>
                  </a:lnTo>
                  <a:lnTo>
                    <a:pt x="22" y="197"/>
                  </a:lnTo>
                  <a:lnTo>
                    <a:pt x="24" y="197"/>
                  </a:lnTo>
                  <a:lnTo>
                    <a:pt x="24" y="199"/>
                  </a:lnTo>
                  <a:lnTo>
                    <a:pt x="24" y="199"/>
                  </a:lnTo>
                  <a:lnTo>
                    <a:pt x="24" y="201"/>
                  </a:lnTo>
                  <a:lnTo>
                    <a:pt x="22" y="201"/>
                  </a:lnTo>
                  <a:lnTo>
                    <a:pt x="22" y="201"/>
                  </a:lnTo>
                  <a:lnTo>
                    <a:pt x="22" y="201"/>
                  </a:lnTo>
                  <a:lnTo>
                    <a:pt x="20" y="199"/>
                  </a:lnTo>
                  <a:lnTo>
                    <a:pt x="20" y="199"/>
                  </a:lnTo>
                  <a:lnTo>
                    <a:pt x="20" y="197"/>
                  </a:lnTo>
                  <a:lnTo>
                    <a:pt x="18" y="195"/>
                  </a:lnTo>
                  <a:lnTo>
                    <a:pt x="18" y="195"/>
                  </a:lnTo>
                  <a:lnTo>
                    <a:pt x="18" y="193"/>
                  </a:lnTo>
                  <a:lnTo>
                    <a:pt x="16" y="193"/>
                  </a:lnTo>
                  <a:lnTo>
                    <a:pt x="16" y="195"/>
                  </a:lnTo>
                  <a:lnTo>
                    <a:pt x="16" y="199"/>
                  </a:lnTo>
                  <a:lnTo>
                    <a:pt x="16" y="203"/>
                  </a:lnTo>
                  <a:lnTo>
                    <a:pt x="16" y="209"/>
                  </a:lnTo>
                  <a:lnTo>
                    <a:pt x="16" y="211"/>
                  </a:lnTo>
                  <a:lnTo>
                    <a:pt x="18" y="211"/>
                  </a:lnTo>
                  <a:lnTo>
                    <a:pt x="20" y="213"/>
                  </a:lnTo>
                  <a:lnTo>
                    <a:pt x="22" y="213"/>
                  </a:lnTo>
                  <a:lnTo>
                    <a:pt x="22" y="213"/>
                  </a:lnTo>
                  <a:lnTo>
                    <a:pt x="22" y="213"/>
                  </a:lnTo>
                  <a:lnTo>
                    <a:pt x="24" y="215"/>
                  </a:lnTo>
                  <a:lnTo>
                    <a:pt x="24" y="215"/>
                  </a:lnTo>
                  <a:lnTo>
                    <a:pt x="24" y="215"/>
                  </a:lnTo>
                  <a:lnTo>
                    <a:pt x="24" y="213"/>
                  </a:lnTo>
                  <a:lnTo>
                    <a:pt x="24" y="213"/>
                  </a:lnTo>
                  <a:lnTo>
                    <a:pt x="28" y="215"/>
                  </a:lnTo>
                  <a:lnTo>
                    <a:pt x="28" y="215"/>
                  </a:lnTo>
                  <a:lnTo>
                    <a:pt x="30" y="213"/>
                  </a:lnTo>
                  <a:lnTo>
                    <a:pt x="30" y="213"/>
                  </a:lnTo>
                  <a:lnTo>
                    <a:pt x="32" y="213"/>
                  </a:lnTo>
                  <a:lnTo>
                    <a:pt x="32" y="213"/>
                  </a:lnTo>
                  <a:lnTo>
                    <a:pt x="34" y="215"/>
                  </a:lnTo>
                  <a:lnTo>
                    <a:pt x="37" y="219"/>
                  </a:lnTo>
                  <a:lnTo>
                    <a:pt x="37" y="219"/>
                  </a:lnTo>
                  <a:lnTo>
                    <a:pt x="39" y="221"/>
                  </a:lnTo>
                  <a:lnTo>
                    <a:pt x="39" y="221"/>
                  </a:lnTo>
                  <a:lnTo>
                    <a:pt x="37" y="223"/>
                  </a:lnTo>
                  <a:lnTo>
                    <a:pt x="34" y="221"/>
                  </a:lnTo>
                  <a:lnTo>
                    <a:pt x="34" y="221"/>
                  </a:lnTo>
                  <a:lnTo>
                    <a:pt x="34" y="219"/>
                  </a:lnTo>
                  <a:lnTo>
                    <a:pt x="34" y="217"/>
                  </a:lnTo>
                  <a:lnTo>
                    <a:pt x="30" y="217"/>
                  </a:lnTo>
                  <a:lnTo>
                    <a:pt x="28" y="219"/>
                  </a:lnTo>
                  <a:lnTo>
                    <a:pt x="26" y="221"/>
                  </a:lnTo>
                  <a:lnTo>
                    <a:pt x="26" y="223"/>
                  </a:lnTo>
                  <a:lnTo>
                    <a:pt x="28" y="228"/>
                  </a:lnTo>
                  <a:lnTo>
                    <a:pt x="26" y="225"/>
                  </a:lnTo>
                  <a:lnTo>
                    <a:pt x="24" y="223"/>
                  </a:lnTo>
                  <a:lnTo>
                    <a:pt x="24" y="223"/>
                  </a:lnTo>
                  <a:lnTo>
                    <a:pt x="24" y="225"/>
                  </a:lnTo>
                  <a:lnTo>
                    <a:pt x="26" y="228"/>
                  </a:lnTo>
                  <a:lnTo>
                    <a:pt x="26" y="232"/>
                  </a:lnTo>
                  <a:lnTo>
                    <a:pt x="26" y="232"/>
                  </a:lnTo>
                  <a:lnTo>
                    <a:pt x="26" y="232"/>
                  </a:lnTo>
                  <a:lnTo>
                    <a:pt x="26" y="234"/>
                  </a:lnTo>
                  <a:lnTo>
                    <a:pt x="26" y="236"/>
                  </a:lnTo>
                  <a:lnTo>
                    <a:pt x="26" y="236"/>
                  </a:lnTo>
                  <a:lnTo>
                    <a:pt x="24" y="236"/>
                  </a:lnTo>
                  <a:lnTo>
                    <a:pt x="22" y="236"/>
                  </a:lnTo>
                  <a:lnTo>
                    <a:pt x="22" y="238"/>
                  </a:lnTo>
                  <a:lnTo>
                    <a:pt x="22" y="238"/>
                  </a:lnTo>
                  <a:lnTo>
                    <a:pt x="22" y="240"/>
                  </a:lnTo>
                  <a:lnTo>
                    <a:pt x="22" y="240"/>
                  </a:lnTo>
                  <a:lnTo>
                    <a:pt x="22" y="240"/>
                  </a:lnTo>
                  <a:lnTo>
                    <a:pt x="24" y="242"/>
                  </a:lnTo>
                  <a:lnTo>
                    <a:pt x="24" y="242"/>
                  </a:lnTo>
                  <a:lnTo>
                    <a:pt x="24" y="242"/>
                  </a:lnTo>
                  <a:lnTo>
                    <a:pt x="24" y="242"/>
                  </a:lnTo>
                  <a:lnTo>
                    <a:pt x="24" y="244"/>
                  </a:lnTo>
                  <a:lnTo>
                    <a:pt x="24" y="244"/>
                  </a:lnTo>
                  <a:lnTo>
                    <a:pt x="26" y="246"/>
                  </a:lnTo>
                  <a:lnTo>
                    <a:pt x="28" y="246"/>
                  </a:lnTo>
                  <a:lnTo>
                    <a:pt x="26" y="248"/>
                  </a:lnTo>
                  <a:lnTo>
                    <a:pt x="26" y="246"/>
                  </a:lnTo>
                  <a:lnTo>
                    <a:pt x="22" y="244"/>
                  </a:lnTo>
                  <a:lnTo>
                    <a:pt x="22" y="244"/>
                  </a:lnTo>
                  <a:lnTo>
                    <a:pt x="22" y="244"/>
                  </a:lnTo>
                  <a:lnTo>
                    <a:pt x="22" y="246"/>
                  </a:lnTo>
                  <a:lnTo>
                    <a:pt x="20" y="248"/>
                  </a:lnTo>
                  <a:lnTo>
                    <a:pt x="18" y="248"/>
                  </a:lnTo>
                  <a:lnTo>
                    <a:pt x="16" y="248"/>
                  </a:lnTo>
                  <a:lnTo>
                    <a:pt x="16" y="246"/>
                  </a:lnTo>
                  <a:lnTo>
                    <a:pt x="14" y="244"/>
                  </a:lnTo>
                  <a:lnTo>
                    <a:pt x="14" y="238"/>
                  </a:lnTo>
                  <a:lnTo>
                    <a:pt x="16" y="236"/>
                  </a:lnTo>
                  <a:lnTo>
                    <a:pt x="18" y="228"/>
                  </a:lnTo>
                  <a:lnTo>
                    <a:pt x="18" y="225"/>
                  </a:lnTo>
                  <a:lnTo>
                    <a:pt x="16" y="223"/>
                  </a:lnTo>
                  <a:lnTo>
                    <a:pt x="16" y="221"/>
                  </a:lnTo>
                  <a:lnTo>
                    <a:pt x="18" y="219"/>
                  </a:lnTo>
                  <a:lnTo>
                    <a:pt x="16" y="221"/>
                  </a:lnTo>
                  <a:lnTo>
                    <a:pt x="14" y="225"/>
                  </a:lnTo>
                  <a:lnTo>
                    <a:pt x="12" y="242"/>
                  </a:lnTo>
                  <a:lnTo>
                    <a:pt x="12" y="246"/>
                  </a:lnTo>
                  <a:lnTo>
                    <a:pt x="10" y="248"/>
                  </a:lnTo>
                  <a:lnTo>
                    <a:pt x="10" y="250"/>
                  </a:lnTo>
                  <a:lnTo>
                    <a:pt x="10" y="252"/>
                  </a:lnTo>
                  <a:lnTo>
                    <a:pt x="8" y="252"/>
                  </a:lnTo>
                  <a:lnTo>
                    <a:pt x="8" y="254"/>
                  </a:lnTo>
                  <a:lnTo>
                    <a:pt x="6" y="256"/>
                  </a:lnTo>
                  <a:lnTo>
                    <a:pt x="6" y="256"/>
                  </a:lnTo>
                  <a:lnTo>
                    <a:pt x="6" y="258"/>
                  </a:lnTo>
                  <a:lnTo>
                    <a:pt x="8" y="258"/>
                  </a:lnTo>
                  <a:lnTo>
                    <a:pt x="10" y="258"/>
                  </a:lnTo>
                  <a:lnTo>
                    <a:pt x="10" y="258"/>
                  </a:lnTo>
                  <a:lnTo>
                    <a:pt x="10" y="258"/>
                  </a:lnTo>
                  <a:lnTo>
                    <a:pt x="10" y="258"/>
                  </a:lnTo>
                  <a:lnTo>
                    <a:pt x="10" y="258"/>
                  </a:lnTo>
                  <a:lnTo>
                    <a:pt x="10" y="258"/>
                  </a:lnTo>
                  <a:lnTo>
                    <a:pt x="10" y="256"/>
                  </a:lnTo>
                  <a:lnTo>
                    <a:pt x="10" y="256"/>
                  </a:lnTo>
                  <a:lnTo>
                    <a:pt x="10" y="256"/>
                  </a:lnTo>
                  <a:lnTo>
                    <a:pt x="12" y="254"/>
                  </a:lnTo>
                  <a:lnTo>
                    <a:pt x="14" y="254"/>
                  </a:lnTo>
                  <a:lnTo>
                    <a:pt x="14" y="256"/>
                  </a:lnTo>
                  <a:lnTo>
                    <a:pt x="16" y="256"/>
                  </a:lnTo>
                  <a:lnTo>
                    <a:pt x="18" y="262"/>
                  </a:lnTo>
                  <a:lnTo>
                    <a:pt x="20" y="262"/>
                  </a:lnTo>
                  <a:lnTo>
                    <a:pt x="22" y="262"/>
                  </a:lnTo>
                  <a:lnTo>
                    <a:pt x="24" y="262"/>
                  </a:lnTo>
                  <a:lnTo>
                    <a:pt x="26" y="262"/>
                  </a:lnTo>
                  <a:lnTo>
                    <a:pt x="28" y="260"/>
                  </a:lnTo>
                  <a:lnTo>
                    <a:pt x="28" y="260"/>
                  </a:lnTo>
                  <a:lnTo>
                    <a:pt x="30" y="262"/>
                  </a:lnTo>
                  <a:lnTo>
                    <a:pt x="30" y="262"/>
                  </a:lnTo>
                  <a:lnTo>
                    <a:pt x="32" y="262"/>
                  </a:lnTo>
                  <a:lnTo>
                    <a:pt x="34" y="260"/>
                  </a:lnTo>
                  <a:lnTo>
                    <a:pt x="37" y="260"/>
                  </a:lnTo>
                  <a:lnTo>
                    <a:pt x="37" y="260"/>
                  </a:lnTo>
                  <a:lnTo>
                    <a:pt x="37" y="262"/>
                  </a:lnTo>
                  <a:lnTo>
                    <a:pt x="39" y="262"/>
                  </a:lnTo>
                  <a:lnTo>
                    <a:pt x="39" y="264"/>
                  </a:lnTo>
                  <a:lnTo>
                    <a:pt x="39" y="264"/>
                  </a:lnTo>
                  <a:lnTo>
                    <a:pt x="43" y="266"/>
                  </a:lnTo>
                  <a:lnTo>
                    <a:pt x="53" y="266"/>
                  </a:lnTo>
                  <a:lnTo>
                    <a:pt x="55" y="266"/>
                  </a:lnTo>
                  <a:lnTo>
                    <a:pt x="55" y="269"/>
                  </a:lnTo>
                  <a:lnTo>
                    <a:pt x="57" y="271"/>
                  </a:lnTo>
                  <a:lnTo>
                    <a:pt x="57" y="273"/>
                  </a:lnTo>
                  <a:lnTo>
                    <a:pt x="57" y="275"/>
                  </a:lnTo>
                  <a:lnTo>
                    <a:pt x="63" y="281"/>
                  </a:lnTo>
                  <a:lnTo>
                    <a:pt x="63" y="281"/>
                  </a:lnTo>
                  <a:lnTo>
                    <a:pt x="65" y="283"/>
                  </a:lnTo>
                  <a:lnTo>
                    <a:pt x="67" y="283"/>
                  </a:lnTo>
                  <a:lnTo>
                    <a:pt x="71" y="281"/>
                  </a:lnTo>
                  <a:lnTo>
                    <a:pt x="73" y="281"/>
                  </a:lnTo>
                  <a:lnTo>
                    <a:pt x="77" y="281"/>
                  </a:lnTo>
                  <a:lnTo>
                    <a:pt x="80" y="283"/>
                  </a:lnTo>
                  <a:lnTo>
                    <a:pt x="80" y="283"/>
                  </a:lnTo>
                  <a:lnTo>
                    <a:pt x="82" y="287"/>
                  </a:lnTo>
                  <a:lnTo>
                    <a:pt x="84" y="287"/>
                  </a:lnTo>
                  <a:lnTo>
                    <a:pt x="86" y="287"/>
                  </a:lnTo>
                  <a:lnTo>
                    <a:pt x="88" y="289"/>
                  </a:lnTo>
                  <a:lnTo>
                    <a:pt x="90" y="291"/>
                  </a:lnTo>
                  <a:lnTo>
                    <a:pt x="92" y="293"/>
                  </a:lnTo>
                  <a:lnTo>
                    <a:pt x="92" y="295"/>
                  </a:lnTo>
                  <a:lnTo>
                    <a:pt x="94" y="297"/>
                  </a:lnTo>
                  <a:lnTo>
                    <a:pt x="94" y="299"/>
                  </a:lnTo>
                  <a:lnTo>
                    <a:pt x="94" y="303"/>
                  </a:lnTo>
                  <a:lnTo>
                    <a:pt x="96" y="305"/>
                  </a:lnTo>
                  <a:lnTo>
                    <a:pt x="96" y="305"/>
                  </a:lnTo>
                  <a:lnTo>
                    <a:pt x="96" y="307"/>
                  </a:lnTo>
                  <a:lnTo>
                    <a:pt x="98" y="310"/>
                  </a:lnTo>
                  <a:lnTo>
                    <a:pt x="96" y="314"/>
                  </a:lnTo>
                  <a:lnTo>
                    <a:pt x="98" y="318"/>
                  </a:lnTo>
                  <a:lnTo>
                    <a:pt x="96" y="320"/>
                  </a:lnTo>
                  <a:lnTo>
                    <a:pt x="96" y="322"/>
                  </a:lnTo>
                  <a:lnTo>
                    <a:pt x="96" y="324"/>
                  </a:lnTo>
                  <a:lnTo>
                    <a:pt x="96" y="328"/>
                  </a:lnTo>
                  <a:lnTo>
                    <a:pt x="96" y="328"/>
                  </a:lnTo>
                  <a:lnTo>
                    <a:pt x="96" y="330"/>
                  </a:lnTo>
                  <a:lnTo>
                    <a:pt x="96" y="332"/>
                  </a:lnTo>
                  <a:lnTo>
                    <a:pt x="96" y="332"/>
                  </a:lnTo>
                  <a:lnTo>
                    <a:pt x="96" y="336"/>
                  </a:lnTo>
                  <a:lnTo>
                    <a:pt x="96" y="340"/>
                  </a:lnTo>
                  <a:lnTo>
                    <a:pt x="96" y="340"/>
                  </a:lnTo>
                  <a:lnTo>
                    <a:pt x="96" y="342"/>
                  </a:lnTo>
                  <a:lnTo>
                    <a:pt x="98" y="344"/>
                  </a:lnTo>
                  <a:lnTo>
                    <a:pt x="100" y="346"/>
                  </a:lnTo>
                  <a:lnTo>
                    <a:pt x="106" y="348"/>
                  </a:lnTo>
                  <a:lnTo>
                    <a:pt x="108" y="348"/>
                  </a:lnTo>
                  <a:lnTo>
                    <a:pt x="110" y="348"/>
                  </a:lnTo>
                  <a:lnTo>
                    <a:pt x="112" y="351"/>
                  </a:lnTo>
                  <a:lnTo>
                    <a:pt x="116" y="353"/>
                  </a:lnTo>
                  <a:lnTo>
                    <a:pt x="118" y="355"/>
                  </a:lnTo>
                  <a:lnTo>
                    <a:pt x="125" y="355"/>
                  </a:lnTo>
                  <a:lnTo>
                    <a:pt x="131" y="359"/>
                  </a:lnTo>
                  <a:lnTo>
                    <a:pt x="131" y="359"/>
                  </a:lnTo>
                  <a:lnTo>
                    <a:pt x="133" y="359"/>
                  </a:lnTo>
                  <a:lnTo>
                    <a:pt x="139" y="357"/>
                  </a:lnTo>
                  <a:lnTo>
                    <a:pt x="153" y="355"/>
                  </a:lnTo>
                  <a:lnTo>
                    <a:pt x="157" y="355"/>
                  </a:lnTo>
                  <a:lnTo>
                    <a:pt x="163" y="351"/>
                  </a:lnTo>
                  <a:lnTo>
                    <a:pt x="168" y="351"/>
                  </a:lnTo>
                  <a:lnTo>
                    <a:pt x="170" y="351"/>
                  </a:lnTo>
                  <a:lnTo>
                    <a:pt x="176" y="353"/>
                  </a:lnTo>
                  <a:lnTo>
                    <a:pt x="186" y="353"/>
                  </a:lnTo>
                  <a:lnTo>
                    <a:pt x="209" y="359"/>
                  </a:lnTo>
                  <a:lnTo>
                    <a:pt x="213" y="361"/>
                  </a:lnTo>
                  <a:lnTo>
                    <a:pt x="215" y="363"/>
                  </a:lnTo>
                  <a:lnTo>
                    <a:pt x="215" y="365"/>
                  </a:lnTo>
                  <a:lnTo>
                    <a:pt x="215" y="367"/>
                  </a:lnTo>
                  <a:lnTo>
                    <a:pt x="215" y="369"/>
                  </a:lnTo>
                  <a:lnTo>
                    <a:pt x="217" y="369"/>
                  </a:lnTo>
                  <a:lnTo>
                    <a:pt x="219" y="369"/>
                  </a:lnTo>
                  <a:lnTo>
                    <a:pt x="225" y="369"/>
                  </a:lnTo>
                  <a:lnTo>
                    <a:pt x="225" y="369"/>
                  </a:lnTo>
                  <a:lnTo>
                    <a:pt x="227" y="369"/>
                  </a:lnTo>
                  <a:lnTo>
                    <a:pt x="229" y="369"/>
                  </a:lnTo>
                  <a:lnTo>
                    <a:pt x="229" y="369"/>
                  </a:lnTo>
                  <a:lnTo>
                    <a:pt x="231" y="369"/>
                  </a:lnTo>
                  <a:lnTo>
                    <a:pt x="233" y="369"/>
                  </a:lnTo>
                  <a:lnTo>
                    <a:pt x="233" y="371"/>
                  </a:lnTo>
                  <a:lnTo>
                    <a:pt x="237" y="371"/>
                  </a:lnTo>
                  <a:lnTo>
                    <a:pt x="239" y="371"/>
                  </a:lnTo>
                  <a:lnTo>
                    <a:pt x="241" y="371"/>
                  </a:lnTo>
                  <a:lnTo>
                    <a:pt x="241" y="371"/>
                  </a:lnTo>
                  <a:lnTo>
                    <a:pt x="245" y="369"/>
                  </a:lnTo>
                  <a:lnTo>
                    <a:pt x="245" y="369"/>
                  </a:lnTo>
                  <a:lnTo>
                    <a:pt x="252" y="369"/>
                  </a:lnTo>
                  <a:lnTo>
                    <a:pt x="256" y="369"/>
                  </a:lnTo>
                  <a:lnTo>
                    <a:pt x="256" y="367"/>
                  </a:lnTo>
                  <a:lnTo>
                    <a:pt x="256" y="367"/>
                  </a:lnTo>
                  <a:lnTo>
                    <a:pt x="258" y="367"/>
                  </a:lnTo>
                  <a:lnTo>
                    <a:pt x="260" y="367"/>
                  </a:lnTo>
                  <a:lnTo>
                    <a:pt x="270" y="371"/>
                  </a:lnTo>
                  <a:lnTo>
                    <a:pt x="272" y="371"/>
                  </a:lnTo>
                  <a:lnTo>
                    <a:pt x="274" y="371"/>
                  </a:lnTo>
                  <a:lnTo>
                    <a:pt x="274" y="371"/>
                  </a:lnTo>
                  <a:lnTo>
                    <a:pt x="278" y="371"/>
                  </a:lnTo>
                  <a:lnTo>
                    <a:pt x="278" y="371"/>
                  </a:lnTo>
                  <a:lnTo>
                    <a:pt x="280" y="371"/>
                  </a:lnTo>
                  <a:lnTo>
                    <a:pt x="284" y="371"/>
                  </a:lnTo>
                  <a:lnTo>
                    <a:pt x="284" y="371"/>
                  </a:lnTo>
                  <a:lnTo>
                    <a:pt x="286" y="371"/>
                  </a:lnTo>
                  <a:lnTo>
                    <a:pt x="288" y="371"/>
                  </a:lnTo>
                  <a:lnTo>
                    <a:pt x="290" y="371"/>
                  </a:lnTo>
                  <a:lnTo>
                    <a:pt x="293" y="371"/>
                  </a:lnTo>
                  <a:lnTo>
                    <a:pt x="295" y="371"/>
                  </a:lnTo>
                  <a:lnTo>
                    <a:pt x="297" y="369"/>
                  </a:lnTo>
                  <a:lnTo>
                    <a:pt x="299" y="367"/>
                  </a:lnTo>
                  <a:lnTo>
                    <a:pt x="303" y="367"/>
                  </a:lnTo>
                  <a:lnTo>
                    <a:pt x="315" y="365"/>
                  </a:lnTo>
                  <a:lnTo>
                    <a:pt x="336" y="365"/>
                  </a:lnTo>
                  <a:lnTo>
                    <a:pt x="340" y="363"/>
                  </a:lnTo>
                  <a:lnTo>
                    <a:pt x="342" y="361"/>
                  </a:lnTo>
                  <a:lnTo>
                    <a:pt x="344" y="361"/>
                  </a:lnTo>
                  <a:lnTo>
                    <a:pt x="346" y="361"/>
                  </a:lnTo>
                  <a:lnTo>
                    <a:pt x="352" y="363"/>
                  </a:lnTo>
                  <a:lnTo>
                    <a:pt x="356" y="363"/>
                  </a:lnTo>
                  <a:lnTo>
                    <a:pt x="362" y="363"/>
                  </a:lnTo>
                  <a:lnTo>
                    <a:pt x="381" y="365"/>
                  </a:lnTo>
                  <a:lnTo>
                    <a:pt x="385" y="365"/>
                  </a:lnTo>
                  <a:lnTo>
                    <a:pt x="389" y="361"/>
                  </a:lnTo>
                  <a:lnTo>
                    <a:pt x="391" y="361"/>
                  </a:lnTo>
                  <a:lnTo>
                    <a:pt x="393" y="363"/>
                  </a:lnTo>
                  <a:lnTo>
                    <a:pt x="403" y="365"/>
                  </a:lnTo>
                  <a:lnTo>
                    <a:pt x="413" y="365"/>
                  </a:lnTo>
                  <a:lnTo>
                    <a:pt x="424" y="367"/>
                  </a:lnTo>
                  <a:lnTo>
                    <a:pt x="434" y="369"/>
                  </a:lnTo>
                  <a:lnTo>
                    <a:pt x="442" y="371"/>
                  </a:lnTo>
                  <a:lnTo>
                    <a:pt x="463" y="373"/>
                  </a:lnTo>
                  <a:lnTo>
                    <a:pt x="473" y="375"/>
                  </a:lnTo>
                  <a:lnTo>
                    <a:pt x="483" y="377"/>
                  </a:lnTo>
                  <a:lnTo>
                    <a:pt x="493" y="379"/>
                  </a:lnTo>
                  <a:lnTo>
                    <a:pt x="503" y="381"/>
                  </a:lnTo>
                  <a:lnTo>
                    <a:pt x="512" y="381"/>
                  </a:lnTo>
                  <a:lnTo>
                    <a:pt x="522" y="383"/>
                  </a:lnTo>
                  <a:lnTo>
                    <a:pt x="532" y="385"/>
                  </a:lnTo>
                  <a:lnTo>
                    <a:pt x="542" y="387"/>
                  </a:lnTo>
                  <a:lnTo>
                    <a:pt x="553" y="387"/>
                  </a:lnTo>
                  <a:lnTo>
                    <a:pt x="553" y="383"/>
                  </a:lnTo>
                  <a:lnTo>
                    <a:pt x="549" y="377"/>
                  </a:lnTo>
                  <a:lnTo>
                    <a:pt x="549" y="377"/>
                  </a:lnTo>
                  <a:lnTo>
                    <a:pt x="551" y="375"/>
                  </a:lnTo>
                  <a:lnTo>
                    <a:pt x="553" y="373"/>
                  </a:lnTo>
                  <a:lnTo>
                    <a:pt x="553" y="371"/>
                  </a:lnTo>
                  <a:lnTo>
                    <a:pt x="553" y="369"/>
                  </a:lnTo>
                  <a:lnTo>
                    <a:pt x="553" y="367"/>
                  </a:lnTo>
                  <a:lnTo>
                    <a:pt x="553" y="361"/>
                  </a:lnTo>
                  <a:lnTo>
                    <a:pt x="551" y="359"/>
                  </a:lnTo>
                  <a:lnTo>
                    <a:pt x="549" y="355"/>
                  </a:lnTo>
                  <a:lnTo>
                    <a:pt x="546" y="348"/>
                  </a:lnTo>
                  <a:lnTo>
                    <a:pt x="546" y="348"/>
                  </a:lnTo>
                  <a:lnTo>
                    <a:pt x="546" y="346"/>
                  </a:lnTo>
                  <a:lnTo>
                    <a:pt x="549" y="342"/>
                  </a:lnTo>
                  <a:lnTo>
                    <a:pt x="549" y="340"/>
                  </a:lnTo>
                  <a:lnTo>
                    <a:pt x="551" y="324"/>
                  </a:lnTo>
                  <a:lnTo>
                    <a:pt x="555" y="307"/>
                  </a:lnTo>
                  <a:lnTo>
                    <a:pt x="557" y="291"/>
                  </a:lnTo>
                  <a:lnTo>
                    <a:pt x="559" y="275"/>
                  </a:lnTo>
                  <a:lnTo>
                    <a:pt x="561" y="258"/>
                  </a:lnTo>
                  <a:lnTo>
                    <a:pt x="563" y="242"/>
                  </a:lnTo>
                  <a:lnTo>
                    <a:pt x="565" y="225"/>
                  </a:lnTo>
                  <a:lnTo>
                    <a:pt x="569" y="209"/>
                  </a:lnTo>
                  <a:lnTo>
                    <a:pt x="571" y="195"/>
                  </a:lnTo>
                  <a:lnTo>
                    <a:pt x="573" y="178"/>
                  </a:lnTo>
                  <a:lnTo>
                    <a:pt x="575" y="162"/>
                  </a:lnTo>
                  <a:lnTo>
                    <a:pt x="577" y="146"/>
                  </a:lnTo>
                  <a:lnTo>
                    <a:pt x="581" y="129"/>
                  </a:lnTo>
                  <a:lnTo>
                    <a:pt x="583" y="113"/>
                  </a:lnTo>
                  <a:lnTo>
                    <a:pt x="585" y="98"/>
                  </a:lnTo>
                  <a:lnTo>
                    <a:pt x="587" y="82"/>
                  </a:lnTo>
                  <a:lnTo>
                    <a:pt x="579" y="80"/>
                  </a:lnTo>
                  <a:close/>
                  <a:moveTo>
                    <a:pt x="143" y="0"/>
                  </a:moveTo>
                  <a:lnTo>
                    <a:pt x="139" y="0"/>
                  </a:lnTo>
                  <a:lnTo>
                    <a:pt x="139" y="0"/>
                  </a:lnTo>
                  <a:lnTo>
                    <a:pt x="139" y="2"/>
                  </a:lnTo>
                  <a:lnTo>
                    <a:pt x="143" y="0"/>
                  </a:lnTo>
                  <a:lnTo>
                    <a:pt x="143" y="0"/>
                  </a:lnTo>
                  <a:close/>
                  <a:moveTo>
                    <a:pt x="125" y="31"/>
                  </a:moveTo>
                  <a:lnTo>
                    <a:pt x="127" y="31"/>
                  </a:lnTo>
                  <a:lnTo>
                    <a:pt x="125" y="31"/>
                  </a:lnTo>
                  <a:lnTo>
                    <a:pt x="125" y="31"/>
                  </a:lnTo>
                  <a:lnTo>
                    <a:pt x="125" y="29"/>
                  </a:lnTo>
                  <a:lnTo>
                    <a:pt x="125" y="31"/>
                  </a:lnTo>
                  <a:lnTo>
                    <a:pt x="127" y="31"/>
                  </a:lnTo>
                  <a:lnTo>
                    <a:pt x="127" y="31"/>
                  </a:lnTo>
                  <a:lnTo>
                    <a:pt x="127" y="31"/>
                  </a:lnTo>
                  <a:lnTo>
                    <a:pt x="127" y="29"/>
                  </a:lnTo>
                  <a:lnTo>
                    <a:pt x="127" y="29"/>
                  </a:lnTo>
                  <a:lnTo>
                    <a:pt x="127" y="29"/>
                  </a:lnTo>
                  <a:lnTo>
                    <a:pt x="127" y="29"/>
                  </a:lnTo>
                  <a:lnTo>
                    <a:pt x="125" y="29"/>
                  </a:lnTo>
                  <a:lnTo>
                    <a:pt x="125" y="29"/>
                  </a:lnTo>
                  <a:lnTo>
                    <a:pt x="125" y="29"/>
                  </a:lnTo>
                  <a:lnTo>
                    <a:pt x="125" y="29"/>
                  </a:lnTo>
                  <a:lnTo>
                    <a:pt x="123" y="27"/>
                  </a:lnTo>
                  <a:lnTo>
                    <a:pt x="123" y="27"/>
                  </a:lnTo>
                  <a:lnTo>
                    <a:pt x="123" y="29"/>
                  </a:lnTo>
                  <a:lnTo>
                    <a:pt x="125" y="31"/>
                  </a:lnTo>
                  <a:close/>
                  <a:moveTo>
                    <a:pt x="163" y="53"/>
                  </a:moveTo>
                  <a:lnTo>
                    <a:pt x="163" y="53"/>
                  </a:lnTo>
                  <a:lnTo>
                    <a:pt x="166" y="53"/>
                  </a:lnTo>
                  <a:lnTo>
                    <a:pt x="168" y="53"/>
                  </a:lnTo>
                  <a:lnTo>
                    <a:pt x="168" y="53"/>
                  </a:lnTo>
                  <a:lnTo>
                    <a:pt x="168" y="53"/>
                  </a:lnTo>
                  <a:lnTo>
                    <a:pt x="168" y="53"/>
                  </a:lnTo>
                  <a:lnTo>
                    <a:pt x="168" y="51"/>
                  </a:lnTo>
                  <a:lnTo>
                    <a:pt x="166" y="49"/>
                  </a:lnTo>
                  <a:lnTo>
                    <a:pt x="163" y="47"/>
                  </a:lnTo>
                  <a:lnTo>
                    <a:pt x="163" y="47"/>
                  </a:lnTo>
                  <a:lnTo>
                    <a:pt x="163" y="47"/>
                  </a:lnTo>
                  <a:lnTo>
                    <a:pt x="163" y="49"/>
                  </a:lnTo>
                  <a:lnTo>
                    <a:pt x="163" y="49"/>
                  </a:lnTo>
                  <a:lnTo>
                    <a:pt x="161" y="51"/>
                  </a:lnTo>
                  <a:lnTo>
                    <a:pt x="163" y="53"/>
                  </a:lnTo>
                  <a:close/>
                </a:path>
              </a:pathLst>
            </a:custGeom>
            <a:solidFill>
              <a:schemeClr val="accent5">
                <a:lumMod val="20000"/>
                <a:lumOff val="8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pis For Office" panose="020B0504010101010104" pitchFamily="34" charset="0"/>
                  <a:ea typeface="+mn-ea"/>
                  <a:cs typeface="+mn-cs"/>
                </a:rPr>
                <a:t>WA</a:t>
              </a:r>
            </a:p>
          </p:txBody>
        </p:sp>
        <p:sp>
          <p:nvSpPr>
            <p:cNvPr id="9" name="Freeform 9">
              <a:extLst>
                <a:ext uri="{FF2B5EF4-FFF2-40B4-BE49-F238E27FC236}">
                  <a16:creationId xmlns:a16="http://schemas.microsoft.com/office/drawing/2014/main" id="{97BCA507-CA4B-AA1E-965C-A07523232457}"/>
                </a:ext>
              </a:extLst>
            </p:cNvPr>
            <p:cNvSpPr>
              <a:spLocks/>
            </p:cNvSpPr>
            <p:nvPr/>
          </p:nvSpPr>
          <p:spPr bwMode="auto">
            <a:xfrm>
              <a:off x="4815" y="303"/>
              <a:ext cx="150" cy="265"/>
            </a:xfrm>
            <a:custGeom>
              <a:avLst/>
              <a:gdLst>
                <a:gd name="T0" fmla="*/ 2 w 150"/>
                <a:gd name="T1" fmla="*/ 37 h 265"/>
                <a:gd name="T2" fmla="*/ 2 w 150"/>
                <a:gd name="T3" fmla="*/ 41 h 265"/>
                <a:gd name="T4" fmla="*/ 0 w 150"/>
                <a:gd name="T5" fmla="*/ 45 h 265"/>
                <a:gd name="T6" fmla="*/ 2 w 150"/>
                <a:gd name="T7" fmla="*/ 56 h 265"/>
                <a:gd name="T8" fmla="*/ 4 w 150"/>
                <a:gd name="T9" fmla="*/ 62 h 265"/>
                <a:gd name="T10" fmla="*/ 2 w 150"/>
                <a:gd name="T11" fmla="*/ 64 h 265"/>
                <a:gd name="T12" fmla="*/ 7 w 150"/>
                <a:gd name="T13" fmla="*/ 68 h 265"/>
                <a:gd name="T14" fmla="*/ 2 w 150"/>
                <a:gd name="T15" fmla="*/ 68 h 265"/>
                <a:gd name="T16" fmla="*/ 2 w 150"/>
                <a:gd name="T17" fmla="*/ 76 h 265"/>
                <a:gd name="T18" fmla="*/ 4 w 150"/>
                <a:gd name="T19" fmla="*/ 78 h 265"/>
                <a:gd name="T20" fmla="*/ 9 w 150"/>
                <a:gd name="T21" fmla="*/ 84 h 265"/>
                <a:gd name="T22" fmla="*/ 13 w 150"/>
                <a:gd name="T23" fmla="*/ 93 h 265"/>
                <a:gd name="T24" fmla="*/ 13 w 150"/>
                <a:gd name="T25" fmla="*/ 101 h 265"/>
                <a:gd name="T26" fmla="*/ 15 w 150"/>
                <a:gd name="T27" fmla="*/ 95 h 265"/>
                <a:gd name="T28" fmla="*/ 19 w 150"/>
                <a:gd name="T29" fmla="*/ 105 h 265"/>
                <a:gd name="T30" fmla="*/ 17 w 150"/>
                <a:gd name="T31" fmla="*/ 119 h 265"/>
                <a:gd name="T32" fmla="*/ 19 w 150"/>
                <a:gd name="T33" fmla="*/ 138 h 265"/>
                <a:gd name="T34" fmla="*/ 21 w 150"/>
                <a:gd name="T35" fmla="*/ 140 h 265"/>
                <a:gd name="T36" fmla="*/ 25 w 150"/>
                <a:gd name="T37" fmla="*/ 152 h 265"/>
                <a:gd name="T38" fmla="*/ 27 w 150"/>
                <a:gd name="T39" fmla="*/ 158 h 265"/>
                <a:gd name="T40" fmla="*/ 31 w 150"/>
                <a:gd name="T41" fmla="*/ 164 h 265"/>
                <a:gd name="T42" fmla="*/ 31 w 150"/>
                <a:gd name="T43" fmla="*/ 179 h 265"/>
                <a:gd name="T44" fmla="*/ 33 w 150"/>
                <a:gd name="T45" fmla="*/ 185 h 265"/>
                <a:gd name="T46" fmla="*/ 35 w 150"/>
                <a:gd name="T47" fmla="*/ 183 h 265"/>
                <a:gd name="T48" fmla="*/ 35 w 150"/>
                <a:gd name="T49" fmla="*/ 179 h 265"/>
                <a:gd name="T50" fmla="*/ 37 w 150"/>
                <a:gd name="T51" fmla="*/ 177 h 265"/>
                <a:gd name="T52" fmla="*/ 43 w 150"/>
                <a:gd name="T53" fmla="*/ 181 h 265"/>
                <a:gd name="T54" fmla="*/ 47 w 150"/>
                <a:gd name="T55" fmla="*/ 185 h 265"/>
                <a:gd name="T56" fmla="*/ 50 w 150"/>
                <a:gd name="T57" fmla="*/ 201 h 265"/>
                <a:gd name="T58" fmla="*/ 58 w 150"/>
                <a:gd name="T59" fmla="*/ 238 h 265"/>
                <a:gd name="T60" fmla="*/ 62 w 150"/>
                <a:gd name="T61" fmla="*/ 252 h 265"/>
                <a:gd name="T62" fmla="*/ 66 w 150"/>
                <a:gd name="T63" fmla="*/ 265 h 265"/>
                <a:gd name="T64" fmla="*/ 93 w 150"/>
                <a:gd name="T65" fmla="*/ 259 h 265"/>
                <a:gd name="T66" fmla="*/ 113 w 150"/>
                <a:gd name="T67" fmla="*/ 257 h 265"/>
                <a:gd name="T68" fmla="*/ 129 w 150"/>
                <a:gd name="T69" fmla="*/ 252 h 265"/>
                <a:gd name="T70" fmla="*/ 119 w 150"/>
                <a:gd name="T71" fmla="*/ 242 h 265"/>
                <a:gd name="T72" fmla="*/ 117 w 150"/>
                <a:gd name="T73" fmla="*/ 236 h 265"/>
                <a:gd name="T74" fmla="*/ 121 w 150"/>
                <a:gd name="T75" fmla="*/ 226 h 265"/>
                <a:gd name="T76" fmla="*/ 119 w 150"/>
                <a:gd name="T77" fmla="*/ 207 h 265"/>
                <a:gd name="T78" fmla="*/ 117 w 150"/>
                <a:gd name="T79" fmla="*/ 201 h 265"/>
                <a:gd name="T80" fmla="*/ 117 w 150"/>
                <a:gd name="T81" fmla="*/ 197 h 265"/>
                <a:gd name="T82" fmla="*/ 117 w 150"/>
                <a:gd name="T83" fmla="*/ 191 h 265"/>
                <a:gd name="T84" fmla="*/ 115 w 150"/>
                <a:gd name="T85" fmla="*/ 160 h 265"/>
                <a:gd name="T86" fmla="*/ 115 w 150"/>
                <a:gd name="T87" fmla="*/ 148 h 265"/>
                <a:gd name="T88" fmla="*/ 121 w 150"/>
                <a:gd name="T89" fmla="*/ 136 h 265"/>
                <a:gd name="T90" fmla="*/ 125 w 150"/>
                <a:gd name="T91" fmla="*/ 117 h 265"/>
                <a:gd name="T92" fmla="*/ 123 w 150"/>
                <a:gd name="T93" fmla="*/ 113 h 265"/>
                <a:gd name="T94" fmla="*/ 121 w 150"/>
                <a:gd name="T95" fmla="*/ 84 h 265"/>
                <a:gd name="T96" fmla="*/ 133 w 150"/>
                <a:gd name="T97" fmla="*/ 74 h 265"/>
                <a:gd name="T98" fmla="*/ 144 w 150"/>
                <a:gd name="T99" fmla="*/ 62 h 265"/>
                <a:gd name="T100" fmla="*/ 148 w 150"/>
                <a:gd name="T101" fmla="*/ 52 h 265"/>
                <a:gd name="T102" fmla="*/ 150 w 150"/>
                <a:gd name="T103" fmla="*/ 45 h 265"/>
                <a:gd name="T104" fmla="*/ 144 w 150"/>
                <a:gd name="T105" fmla="*/ 35 h 265"/>
                <a:gd name="T106" fmla="*/ 140 w 150"/>
                <a:gd name="T107" fmla="*/ 27 h 265"/>
                <a:gd name="T108" fmla="*/ 144 w 150"/>
                <a:gd name="T109" fmla="*/ 9 h 265"/>
                <a:gd name="T110" fmla="*/ 144 w 150"/>
                <a:gd name="T111" fmla="*/ 0 h 265"/>
                <a:gd name="T112" fmla="*/ 105 w 150"/>
                <a:gd name="T113" fmla="*/ 11 h 265"/>
                <a:gd name="T114" fmla="*/ 66 w 150"/>
                <a:gd name="T115" fmla="*/ 21 h 265"/>
                <a:gd name="T116" fmla="*/ 21 w 150"/>
                <a:gd name="T117" fmla="*/ 3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 h="265">
                  <a:moveTo>
                    <a:pt x="17" y="33"/>
                  </a:moveTo>
                  <a:lnTo>
                    <a:pt x="13" y="33"/>
                  </a:lnTo>
                  <a:lnTo>
                    <a:pt x="13" y="35"/>
                  </a:lnTo>
                  <a:lnTo>
                    <a:pt x="7" y="35"/>
                  </a:lnTo>
                  <a:lnTo>
                    <a:pt x="2" y="37"/>
                  </a:lnTo>
                  <a:lnTo>
                    <a:pt x="2" y="37"/>
                  </a:lnTo>
                  <a:lnTo>
                    <a:pt x="0" y="37"/>
                  </a:lnTo>
                  <a:lnTo>
                    <a:pt x="2" y="39"/>
                  </a:lnTo>
                  <a:lnTo>
                    <a:pt x="2" y="41"/>
                  </a:lnTo>
                  <a:lnTo>
                    <a:pt x="2" y="41"/>
                  </a:lnTo>
                  <a:lnTo>
                    <a:pt x="2" y="43"/>
                  </a:lnTo>
                  <a:lnTo>
                    <a:pt x="2" y="43"/>
                  </a:lnTo>
                  <a:lnTo>
                    <a:pt x="0" y="43"/>
                  </a:lnTo>
                  <a:lnTo>
                    <a:pt x="0" y="43"/>
                  </a:lnTo>
                  <a:lnTo>
                    <a:pt x="0" y="45"/>
                  </a:lnTo>
                  <a:lnTo>
                    <a:pt x="2" y="48"/>
                  </a:lnTo>
                  <a:lnTo>
                    <a:pt x="2" y="52"/>
                  </a:lnTo>
                  <a:lnTo>
                    <a:pt x="2" y="54"/>
                  </a:lnTo>
                  <a:lnTo>
                    <a:pt x="2" y="56"/>
                  </a:lnTo>
                  <a:lnTo>
                    <a:pt x="2" y="56"/>
                  </a:lnTo>
                  <a:lnTo>
                    <a:pt x="4" y="58"/>
                  </a:lnTo>
                  <a:lnTo>
                    <a:pt x="4" y="58"/>
                  </a:lnTo>
                  <a:lnTo>
                    <a:pt x="4" y="60"/>
                  </a:lnTo>
                  <a:lnTo>
                    <a:pt x="4" y="62"/>
                  </a:lnTo>
                  <a:lnTo>
                    <a:pt x="4" y="62"/>
                  </a:lnTo>
                  <a:lnTo>
                    <a:pt x="4" y="62"/>
                  </a:lnTo>
                  <a:lnTo>
                    <a:pt x="2" y="62"/>
                  </a:lnTo>
                  <a:lnTo>
                    <a:pt x="2" y="64"/>
                  </a:lnTo>
                  <a:lnTo>
                    <a:pt x="2" y="64"/>
                  </a:lnTo>
                  <a:lnTo>
                    <a:pt x="2" y="64"/>
                  </a:lnTo>
                  <a:lnTo>
                    <a:pt x="4" y="66"/>
                  </a:lnTo>
                  <a:lnTo>
                    <a:pt x="4" y="66"/>
                  </a:lnTo>
                  <a:lnTo>
                    <a:pt x="7" y="66"/>
                  </a:lnTo>
                  <a:lnTo>
                    <a:pt x="7" y="68"/>
                  </a:lnTo>
                  <a:lnTo>
                    <a:pt x="7" y="68"/>
                  </a:lnTo>
                  <a:lnTo>
                    <a:pt x="7" y="70"/>
                  </a:lnTo>
                  <a:lnTo>
                    <a:pt x="7" y="70"/>
                  </a:lnTo>
                  <a:lnTo>
                    <a:pt x="4" y="68"/>
                  </a:lnTo>
                  <a:lnTo>
                    <a:pt x="4" y="68"/>
                  </a:lnTo>
                  <a:lnTo>
                    <a:pt x="2" y="68"/>
                  </a:lnTo>
                  <a:lnTo>
                    <a:pt x="2" y="68"/>
                  </a:lnTo>
                  <a:lnTo>
                    <a:pt x="2" y="70"/>
                  </a:lnTo>
                  <a:lnTo>
                    <a:pt x="4" y="72"/>
                  </a:lnTo>
                  <a:lnTo>
                    <a:pt x="4" y="74"/>
                  </a:lnTo>
                  <a:lnTo>
                    <a:pt x="2" y="76"/>
                  </a:lnTo>
                  <a:lnTo>
                    <a:pt x="4" y="76"/>
                  </a:lnTo>
                  <a:lnTo>
                    <a:pt x="4" y="78"/>
                  </a:lnTo>
                  <a:lnTo>
                    <a:pt x="4" y="78"/>
                  </a:lnTo>
                  <a:lnTo>
                    <a:pt x="4" y="78"/>
                  </a:lnTo>
                  <a:lnTo>
                    <a:pt x="4" y="78"/>
                  </a:lnTo>
                  <a:lnTo>
                    <a:pt x="4" y="80"/>
                  </a:lnTo>
                  <a:lnTo>
                    <a:pt x="7" y="82"/>
                  </a:lnTo>
                  <a:lnTo>
                    <a:pt x="7" y="84"/>
                  </a:lnTo>
                  <a:lnTo>
                    <a:pt x="9" y="84"/>
                  </a:lnTo>
                  <a:lnTo>
                    <a:pt x="9" y="84"/>
                  </a:lnTo>
                  <a:lnTo>
                    <a:pt x="11" y="86"/>
                  </a:lnTo>
                  <a:lnTo>
                    <a:pt x="11" y="88"/>
                  </a:lnTo>
                  <a:lnTo>
                    <a:pt x="9" y="91"/>
                  </a:lnTo>
                  <a:lnTo>
                    <a:pt x="11" y="93"/>
                  </a:lnTo>
                  <a:lnTo>
                    <a:pt x="13" y="93"/>
                  </a:lnTo>
                  <a:lnTo>
                    <a:pt x="13" y="95"/>
                  </a:lnTo>
                  <a:lnTo>
                    <a:pt x="11" y="97"/>
                  </a:lnTo>
                  <a:lnTo>
                    <a:pt x="11" y="97"/>
                  </a:lnTo>
                  <a:lnTo>
                    <a:pt x="13" y="99"/>
                  </a:lnTo>
                  <a:lnTo>
                    <a:pt x="13" y="101"/>
                  </a:lnTo>
                  <a:lnTo>
                    <a:pt x="13" y="99"/>
                  </a:lnTo>
                  <a:lnTo>
                    <a:pt x="13" y="97"/>
                  </a:lnTo>
                  <a:lnTo>
                    <a:pt x="13" y="95"/>
                  </a:lnTo>
                  <a:lnTo>
                    <a:pt x="13" y="95"/>
                  </a:lnTo>
                  <a:lnTo>
                    <a:pt x="15" y="95"/>
                  </a:lnTo>
                  <a:lnTo>
                    <a:pt x="15" y="101"/>
                  </a:lnTo>
                  <a:lnTo>
                    <a:pt x="15" y="101"/>
                  </a:lnTo>
                  <a:lnTo>
                    <a:pt x="17" y="101"/>
                  </a:lnTo>
                  <a:lnTo>
                    <a:pt x="17" y="103"/>
                  </a:lnTo>
                  <a:lnTo>
                    <a:pt x="19" y="105"/>
                  </a:lnTo>
                  <a:lnTo>
                    <a:pt x="19" y="109"/>
                  </a:lnTo>
                  <a:lnTo>
                    <a:pt x="19" y="109"/>
                  </a:lnTo>
                  <a:lnTo>
                    <a:pt x="21" y="111"/>
                  </a:lnTo>
                  <a:lnTo>
                    <a:pt x="21" y="113"/>
                  </a:lnTo>
                  <a:lnTo>
                    <a:pt x="17" y="119"/>
                  </a:lnTo>
                  <a:lnTo>
                    <a:pt x="15" y="121"/>
                  </a:lnTo>
                  <a:lnTo>
                    <a:pt x="17" y="123"/>
                  </a:lnTo>
                  <a:lnTo>
                    <a:pt x="17" y="136"/>
                  </a:lnTo>
                  <a:lnTo>
                    <a:pt x="19" y="140"/>
                  </a:lnTo>
                  <a:lnTo>
                    <a:pt x="19" y="138"/>
                  </a:lnTo>
                  <a:lnTo>
                    <a:pt x="19" y="138"/>
                  </a:lnTo>
                  <a:lnTo>
                    <a:pt x="21" y="138"/>
                  </a:lnTo>
                  <a:lnTo>
                    <a:pt x="21" y="138"/>
                  </a:lnTo>
                  <a:lnTo>
                    <a:pt x="21" y="138"/>
                  </a:lnTo>
                  <a:lnTo>
                    <a:pt x="21" y="140"/>
                  </a:lnTo>
                  <a:lnTo>
                    <a:pt x="21" y="142"/>
                  </a:lnTo>
                  <a:lnTo>
                    <a:pt x="23" y="146"/>
                  </a:lnTo>
                  <a:lnTo>
                    <a:pt x="23" y="148"/>
                  </a:lnTo>
                  <a:lnTo>
                    <a:pt x="25" y="150"/>
                  </a:lnTo>
                  <a:lnTo>
                    <a:pt x="25" y="152"/>
                  </a:lnTo>
                  <a:lnTo>
                    <a:pt x="27" y="152"/>
                  </a:lnTo>
                  <a:lnTo>
                    <a:pt x="27" y="154"/>
                  </a:lnTo>
                  <a:lnTo>
                    <a:pt x="27" y="154"/>
                  </a:lnTo>
                  <a:lnTo>
                    <a:pt x="27" y="156"/>
                  </a:lnTo>
                  <a:lnTo>
                    <a:pt x="27" y="158"/>
                  </a:lnTo>
                  <a:lnTo>
                    <a:pt x="27" y="158"/>
                  </a:lnTo>
                  <a:lnTo>
                    <a:pt x="29" y="160"/>
                  </a:lnTo>
                  <a:lnTo>
                    <a:pt x="31" y="160"/>
                  </a:lnTo>
                  <a:lnTo>
                    <a:pt x="31" y="162"/>
                  </a:lnTo>
                  <a:lnTo>
                    <a:pt x="31" y="164"/>
                  </a:lnTo>
                  <a:lnTo>
                    <a:pt x="31" y="164"/>
                  </a:lnTo>
                  <a:lnTo>
                    <a:pt x="31" y="166"/>
                  </a:lnTo>
                  <a:lnTo>
                    <a:pt x="31" y="177"/>
                  </a:lnTo>
                  <a:lnTo>
                    <a:pt x="31" y="177"/>
                  </a:lnTo>
                  <a:lnTo>
                    <a:pt x="31" y="179"/>
                  </a:lnTo>
                  <a:lnTo>
                    <a:pt x="31" y="181"/>
                  </a:lnTo>
                  <a:lnTo>
                    <a:pt x="31" y="183"/>
                  </a:lnTo>
                  <a:lnTo>
                    <a:pt x="31" y="183"/>
                  </a:lnTo>
                  <a:lnTo>
                    <a:pt x="33" y="185"/>
                  </a:lnTo>
                  <a:lnTo>
                    <a:pt x="33" y="185"/>
                  </a:lnTo>
                  <a:lnTo>
                    <a:pt x="33" y="185"/>
                  </a:lnTo>
                  <a:lnTo>
                    <a:pt x="33" y="185"/>
                  </a:lnTo>
                  <a:lnTo>
                    <a:pt x="35" y="183"/>
                  </a:lnTo>
                  <a:lnTo>
                    <a:pt x="35" y="183"/>
                  </a:lnTo>
                  <a:lnTo>
                    <a:pt x="35" y="183"/>
                  </a:lnTo>
                  <a:lnTo>
                    <a:pt x="35" y="183"/>
                  </a:lnTo>
                  <a:lnTo>
                    <a:pt x="35" y="181"/>
                  </a:lnTo>
                  <a:lnTo>
                    <a:pt x="35" y="179"/>
                  </a:lnTo>
                  <a:lnTo>
                    <a:pt x="35" y="179"/>
                  </a:lnTo>
                  <a:lnTo>
                    <a:pt x="35" y="179"/>
                  </a:lnTo>
                  <a:lnTo>
                    <a:pt x="35" y="179"/>
                  </a:lnTo>
                  <a:lnTo>
                    <a:pt x="37" y="177"/>
                  </a:lnTo>
                  <a:lnTo>
                    <a:pt x="37" y="177"/>
                  </a:lnTo>
                  <a:lnTo>
                    <a:pt x="37" y="177"/>
                  </a:lnTo>
                  <a:lnTo>
                    <a:pt x="37" y="177"/>
                  </a:lnTo>
                  <a:lnTo>
                    <a:pt x="39" y="177"/>
                  </a:lnTo>
                  <a:lnTo>
                    <a:pt x="39" y="177"/>
                  </a:lnTo>
                  <a:lnTo>
                    <a:pt x="41" y="177"/>
                  </a:lnTo>
                  <a:lnTo>
                    <a:pt x="41" y="179"/>
                  </a:lnTo>
                  <a:lnTo>
                    <a:pt x="43" y="181"/>
                  </a:lnTo>
                  <a:lnTo>
                    <a:pt x="43" y="183"/>
                  </a:lnTo>
                  <a:lnTo>
                    <a:pt x="45" y="183"/>
                  </a:lnTo>
                  <a:lnTo>
                    <a:pt x="45" y="183"/>
                  </a:lnTo>
                  <a:lnTo>
                    <a:pt x="45" y="183"/>
                  </a:lnTo>
                  <a:lnTo>
                    <a:pt x="47" y="185"/>
                  </a:lnTo>
                  <a:lnTo>
                    <a:pt x="47" y="187"/>
                  </a:lnTo>
                  <a:lnTo>
                    <a:pt x="47" y="189"/>
                  </a:lnTo>
                  <a:lnTo>
                    <a:pt x="47" y="191"/>
                  </a:lnTo>
                  <a:lnTo>
                    <a:pt x="50" y="195"/>
                  </a:lnTo>
                  <a:lnTo>
                    <a:pt x="50" y="201"/>
                  </a:lnTo>
                  <a:lnTo>
                    <a:pt x="52" y="207"/>
                  </a:lnTo>
                  <a:lnTo>
                    <a:pt x="54" y="214"/>
                  </a:lnTo>
                  <a:lnTo>
                    <a:pt x="56" y="226"/>
                  </a:lnTo>
                  <a:lnTo>
                    <a:pt x="58" y="232"/>
                  </a:lnTo>
                  <a:lnTo>
                    <a:pt x="58" y="238"/>
                  </a:lnTo>
                  <a:lnTo>
                    <a:pt x="60" y="242"/>
                  </a:lnTo>
                  <a:lnTo>
                    <a:pt x="60" y="246"/>
                  </a:lnTo>
                  <a:lnTo>
                    <a:pt x="62" y="250"/>
                  </a:lnTo>
                  <a:lnTo>
                    <a:pt x="62" y="252"/>
                  </a:lnTo>
                  <a:lnTo>
                    <a:pt x="62" y="252"/>
                  </a:lnTo>
                  <a:lnTo>
                    <a:pt x="62" y="254"/>
                  </a:lnTo>
                  <a:lnTo>
                    <a:pt x="62" y="257"/>
                  </a:lnTo>
                  <a:lnTo>
                    <a:pt x="62" y="261"/>
                  </a:lnTo>
                  <a:lnTo>
                    <a:pt x="64" y="263"/>
                  </a:lnTo>
                  <a:lnTo>
                    <a:pt x="66" y="265"/>
                  </a:lnTo>
                  <a:lnTo>
                    <a:pt x="78" y="263"/>
                  </a:lnTo>
                  <a:lnTo>
                    <a:pt x="82" y="263"/>
                  </a:lnTo>
                  <a:lnTo>
                    <a:pt x="86" y="261"/>
                  </a:lnTo>
                  <a:lnTo>
                    <a:pt x="88" y="261"/>
                  </a:lnTo>
                  <a:lnTo>
                    <a:pt x="93" y="259"/>
                  </a:lnTo>
                  <a:lnTo>
                    <a:pt x="97" y="259"/>
                  </a:lnTo>
                  <a:lnTo>
                    <a:pt x="101" y="259"/>
                  </a:lnTo>
                  <a:lnTo>
                    <a:pt x="105" y="257"/>
                  </a:lnTo>
                  <a:lnTo>
                    <a:pt x="109" y="257"/>
                  </a:lnTo>
                  <a:lnTo>
                    <a:pt x="113" y="257"/>
                  </a:lnTo>
                  <a:lnTo>
                    <a:pt x="117" y="254"/>
                  </a:lnTo>
                  <a:lnTo>
                    <a:pt x="121" y="254"/>
                  </a:lnTo>
                  <a:lnTo>
                    <a:pt x="125" y="252"/>
                  </a:lnTo>
                  <a:lnTo>
                    <a:pt x="129" y="252"/>
                  </a:lnTo>
                  <a:lnTo>
                    <a:pt x="129" y="252"/>
                  </a:lnTo>
                  <a:lnTo>
                    <a:pt x="127" y="248"/>
                  </a:lnTo>
                  <a:lnTo>
                    <a:pt x="125" y="248"/>
                  </a:lnTo>
                  <a:lnTo>
                    <a:pt x="121" y="244"/>
                  </a:lnTo>
                  <a:lnTo>
                    <a:pt x="119" y="244"/>
                  </a:lnTo>
                  <a:lnTo>
                    <a:pt x="119" y="242"/>
                  </a:lnTo>
                  <a:lnTo>
                    <a:pt x="119" y="242"/>
                  </a:lnTo>
                  <a:lnTo>
                    <a:pt x="117" y="240"/>
                  </a:lnTo>
                  <a:lnTo>
                    <a:pt x="117" y="238"/>
                  </a:lnTo>
                  <a:lnTo>
                    <a:pt x="117" y="238"/>
                  </a:lnTo>
                  <a:lnTo>
                    <a:pt x="117" y="236"/>
                  </a:lnTo>
                  <a:lnTo>
                    <a:pt x="119" y="234"/>
                  </a:lnTo>
                  <a:lnTo>
                    <a:pt x="117" y="230"/>
                  </a:lnTo>
                  <a:lnTo>
                    <a:pt x="117" y="228"/>
                  </a:lnTo>
                  <a:lnTo>
                    <a:pt x="119" y="228"/>
                  </a:lnTo>
                  <a:lnTo>
                    <a:pt x="121" y="226"/>
                  </a:lnTo>
                  <a:lnTo>
                    <a:pt x="121" y="224"/>
                  </a:lnTo>
                  <a:lnTo>
                    <a:pt x="119" y="220"/>
                  </a:lnTo>
                  <a:lnTo>
                    <a:pt x="119" y="214"/>
                  </a:lnTo>
                  <a:lnTo>
                    <a:pt x="119" y="211"/>
                  </a:lnTo>
                  <a:lnTo>
                    <a:pt x="119" y="207"/>
                  </a:lnTo>
                  <a:lnTo>
                    <a:pt x="117" y="207"/>
                  </a:lnTo>
                  <a:lnTo>
                    <a:pt x="117" y="203"/>
                  </a:lnTo>
                  <a:lnTo>
                    <a:pt x="117" y="201"/>
                  </a:lnTo>
                  <a:lnTo>
                    <a:pt x="117" y="201"/>
                  </a:lnTo>
                  <a:lnTo>
                    <a:pt x="117" y="201"/>
                  </a:lnTo>
                  <a:lnTo>
                    <a:pt x="117" y="199"/>
                  </a:lnTo>
                  <a:lnTo>
                    <a:pt x="117" y="199"/>
                  </a:lnTo>
                  <a:lnTo>
                    <a:pt x="117" y="199"/>
                  </a:lnTo>
                  <a:lnTo>
                    <a:pt x="117" y="199"/>
                  </a:lnTo>
                  <a:lnTo>
                    <a:pt x="117" y="197"/>
                  </a:lnTo>
                  <a:lnTo>
                    <a:pt x="117" y="197"/>
                  </a:lnTo>
                  <a:lnTo>
                    <a:pt x="117" y="195"/>
                  </a:lnTo>
                  <a:lnTo>
                    <a:pt x="117" y="195"/>
                  </a:lnTo>
                  <a:lnTo>
                    <a:pt x="119" y="193"/>
                  </a:lnTo>
                  <a:lnTo>
                    <a:pt x="117" y="191"/>
                  </a:lnTo>
                  <a:lnTo>
                    <a:pt x="117" y="187"/>
                  </a:lnTo>
                  <a:lnTo>
                    <a:pt x="113" y="168"/>
                  </a:lnTo>
                  <a:lnTo>
                    <a:pt x="113" y="166"/>
                  </a:lnTo>
                  <a:lnTo>
                    <a:pt x="113" y="164"/>
                  </a:lnTo>
                  <a:lnTo>
                    <a:pt x="115" y="160"/>
                  </a:lnTo>
                  <a:lnTo>
                    <a:pt x="115" y="158"/>
                  </a:lnTo>
                  <a:lnTo>
                    <a:pt x="115" y="156"/>
                  </a:lnTo>
                  <a:lnTo>
                    <a:pt x="115" y="152"/>
                  </a:lnTo>
                  <a:lnTo>
                    <a:pt x="115" y="148"/>
                  </a:lnTo>
                  <a:lnTo>
                    <a:pt x="115" y="148"/>
                  </a:lnTo>
                  <a:lnTo>
                    <a:pt x="117" y="146"/>
                  </a:lnTo>
                  <a:lnTo>
                    <a:pt x="117" y="144"/>
                  </a:lnTo>
                  <a:lnTo>
                    <a:pt x="121" y="140"/>
                  </a:lnTo>
                  <a:lnTo>
                    <a:pt x="121" y="138"/>
                  </a:lnTo>
                  <a:lnTo>
                    <a:pt x="121" y="136"/>
                  </a:lnTo>
                  <a:lnTo>
                    <a:pt x="121" y="134"/>
                  </a:lnTo>
                  <a:lnTo>
                    <a:pt x="121" y="132"/>
                  </a:lnTo>
                  <a:lnTo>
                    <a:pt x="121" y="127"/>
                  </a:lnTo>
                  <a:lnTo>
                    <a:pt x="121" y="125"/>
                  </a:lnTo>
                  <a:lnTo>
                    <a:pt x="125" y="117"/>
                  </a:lnTo>
                  <a:lnTo>
                    <a:pt x="125" y="117"/>
                  </a:lnTo>
                  <a:lnTo>
                    <a:pt x="123" y="117"/>
                  </a:lnTo>
                  <a:lnTo>
                    <a:pt x="123" y="115"/>
                  </a:lnTo>
                  <a:lnTo>
                    <a:pt x="123" y="115"/>
                  </a:lnTo>
                  <a:lnTo>
                    <a:pt x="123" y="113"/>
                  </a:lnTo>
                  <a:lnTo>
                    <a:pt x="125" y="107"/>
                  </a:lnTo>
                  <a:lnTo>
                    <a:pt x="125" y="103"/>
                  </a:lnTo>
                  <a:lnTo>
                    <a:pt x="123" y="99"/>
                  </a:lnTo>
                  <a:lnTo>
                    <a:pt x="121" y="91"/>
                  </a:lnTo>
                  <a:lnTo>
                    <a:pt x="121" y="84"/>
                  </a:lnTo>
                  <a:lnTo>
                    <a:pt x="121" y="80"/>
                  </a:lnTo>
                  <a:lnTo>
                    <a:pt x="123" y="78"/>
                  </a:lnTo>
                  <a:lnTo>
                    <a:pt x="127" y="76"/>
                  </a:lnTo>
                  <a:lnTo>
                    <a:pt x="131" y="76"/>
                  </a:lnTo>
                  <a:lnTo>
                    <a:pt x="133" y="74"/>
                  </a:lnTo>
                  <a:lnTo>
                    <a:pt x="136" y="74"/>
                  </a:lnTo>
                  <a:lnTo>
                    <a:pt x="136" y="70"/>
                  </a:lnTo>
                  <a:lnTo>
                    <a:pt x="138" y="68"/>
                  </a:lnTo>
                  <a:lnTo>
                    <a:pt x="144" y="62"/>
                  </a:lnTo>
                  <a:lnTo>
                    <a:pt x="144" y="62"/>
                  </a:lnTo>
                  <a:lnTo>
                    <a:pt x="146" y="60"/>
                  </a:lnTo>
                  <a:lnTo>
                    <a:pt x="146" y="58"/>
                  </a:lnTo>
                  <a:lnTo>
                    <a:pt x="148" y="56"/>
                  </a:lnTo>
                  <a:lnTo>
                    <a:pt x="150" y="52"/>
                  </a:lnTo>
                  <a:lnTo>
                    <a:pt x="148" y="52"/>
                  </a:lnTo>
                  <a:lnTo>
                    <a:pt x="148" y="50"/>
                  </a:lnTo>
                  <a:lnTo>
                    <a:pt x="148" y="48"/>
                  </a:lnTo>
                  <a:lnTo>
                    <a:pt x="148" y="45"/>
                  </a:lnTo>
                  <a:lnTo>
                    <a:pt x="150" y="45"/>
                  </a:lnTo>
                  <a:lnTo>
                    <a:pt x="150" y="45"/>
                  </a:lnTo>
                  <a:lnTo>
                    <a:pt x="150" y="43"/>
                  </a:lnTo>
                  <a:lnTo>
                    <a:pt x="150" y="43"/>
                  </a:lnTo>
                  <a:lnTo>
                    <a:pt x="150" y="41"/>
                  </a:lnTo>
                  <a:lnTo>
                    <a:pt x="148" y="41"/>
                  </a:lnTo>
                  <a:lnTo>
                    <a:pt x="144" y="35"/>
                  </a:lnTo>
                  <a:lnTo>
                    <a:pt x="144" y="35"/>
                  </a:lnTo>
                  <a:lnTo>
                    <a:pt x="144" y="33"/>
                  </a:lnTo>
                  <a:lnTo>
                    <a:pt x="142" y="31"/>
                  </a:lnTo>
                  <a:lnTo>
                    <a:pt x="140" y="31"/>
                  </a:lnTo>
                  <a:lnTo>
                    <a:pt x="140" y="27"/>
                  </a:lnTo>
                  <a:lnTo>
                    <a:pt x="142" y="23"/>
                  </a:lnTo>
                  <a:lnTo>
                    <a:pt x="144" y="19"/>
                  </a:lnTo>
                  <a:lnTo>
                    <a:pt x="146" y="13"/>
                  </a:lnTo>
                  <a:lnTo>
                    <a:pt x="146" y="11"/>
                  </a:lnTo>
                  <a:lnTo>
                    <a:pt x="144" y="9"/>
                  </a:lnTo>
                  <a:lnTo>
                    <a:pt x="144" y="7"/>
                  </a:lnTo>
                  <a:lnTo>
                    <a:pt x="142" y="4"/>
                  </a:lnTo>
                  <a:lnTo>
                    <a:pt x="142" y="2"/>
                  </a:lnTo>
                  <a:lnTo>
                    <a:pt x="142" y="0"/>
                  </a:lnTo>
                  <a:lnTo>
                    <a:pt x="144" y="0"/>
                  </a:lnTo>
                  <a:lnTo>
                    <a:pt x="136" y="2"/>
                  </a:lnTo>
                  <a:lnTo>
                    <a:pt x="127" y="4"/>
                  </a:lnTo>
                  <a:lnTo>
                    <a:pt x="119" y="7"/>
                  </a:lnTo>
                  <a:lnTo>
                    <a:pt x="113" y="9"/>
                  </a:lnTo>
                  <a:lnTo>
                    <a:pt x="105" y="11"/>
                  </a:lnTo>
                  <a:lnTo>
                    <a:pt x="97" y="13"/>
                  </a:lnTo>
                  <a:lnTo>
                    <a:pt x="90" y="15"/>
                  </a:lnTo>
                  <a:lnTo>
                    <a:pt x="82" y="17"/>
                  </a:lnTo>
                  <a:lnTo>
                    <a:pt x="74" y="19"/>
                  </a:lnTo>
                  <a:lnTo>
                    <a:pt x="66" y="21"/>
                  </a:lnTo>
                  <a:lnTo>
                    <a:pt x="60" y="23"/>
                  </a:lnTo>
                  <a:lnTo>
                    <a:pt x="52" y="25"/>
                  </a:lnTo>
                  <a:lnTo>
                    <a:pt x="35" y="29"/>
                  </a:lnTo>
                  <a:lnTo>
                    <a:pt x="29" y="31"/>
                  </a:lnTo>
                  <a:lnTo>
                    <a:pt x="21" y="31"/>
                  </a:lnTo>
                  <a:lnTo>
                    <a:pt x="21" y="31"/>
                  </a:lnTo>
                  <a:lnTo>
                    <a:pt x="19" y="33"/>
                  </a:lnTo>
                  <a:lnTo>
                    <a:pt x="17" y="33"/>
                  </a:lnTo>
                  <a:close/>
                </a:path>
              </a:pathLst>
            </a:custGeom>
            <a:solidFill>
              <a:schemeClr val="accent5">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a:ln>
                    <a:noFill/>
                  </a:ln>
                  <a:effectLst/>
                  <a:uLnTx/>
                  <a:uFillTx/>
                  <a:latin typeface="Apis For Office" panose="020B0504010101010104" pitchFamily="34" charset="0"/>
                  <a:ea typeface="+mn-ea"/>
                  <a:cs typeface="+mn-cs"/>
                </a:rPr>
                <a:t>VT</a:t>
              </a:r>
            </a:p>
          </p:txBody>
        </p:sp>
        <p:sp>
          <p:nvSpPr>
            <p:cNvPr id="10" name="Freeform 10">
              <a:extLst>
                <a:ext uri="{FF2B5EF4-FFF2-40B4-BE49-F238E27FC236}">
                  <a16:creationId xmlns:a16="http://schemas.microsoft.com/office/drawing/2014/main" id="{8B17881A-A814-CAEA-A958-D0CF3947522E}"/>
                </a:ext>
              </a:extLst>
            </p:cNvPr>
            <p:cNvSpPr>
              <a:spLocks noEditPoints="1"/>
            </p:cNvSpPr>
            <p:nvPr/>
          </p:nvSpPr>
          <p:spPr bwMode="auto">
            <a:xfrm>
              <a:off x="4148" y="1002"/>
              <a:ext cx="688" cy="379"/>
            </a:xfrm>
            <a:custGeom>
              <a:avLst/>
              <a:gdLst>
                <a:gd name="T0" fmla="*/ 665 w 688"/>
                <a:gd name="T1" fmla="*/ 166 h 379"/>
                <a:gd name="T2" fmla="*/ 655 w 688"/>
                <a:gd name="T3" fmla="*/ 111 h 379"/>
                <a:gd name="T4" fmla="*/ 651 w 688"/>
                <a:gd name="T5" fmla="*/ 129 h 379"/>
                <a:gd name="T6" fmla="*/ 641 w 688"/>
                <a:gd name="T7" fmla="*/ 150 h 379"/>
                <a:gd name="T8" fmla="*/ 641 w 688"/>
                <a:gd name="T9" fmla="*/ 170 h 379"/>
                <a:gd name="T10" fmla="*/ 649 w 688"/>
                <a:gd name="T11" fmla="*/ 201 h 379"/>
                <a:gd name="T12" fmla="*/ 655 w 688"/>
                <a:gd name="T13" fmla="*/ 170 h 379"/>
                <a:gd name="T14" fmla="*/ 665 w 688"/>
                <a:gd name="T15" fmla="*/ 156 h 379"/>
                <a:gd name="T16" fmla="*/ 676 w 688"/>
                <a:gd name="T17" fmla="*/ 101 h 379"/>
                <a:gd name="T18" fmla="*/ 680 w 688"/>
                <a:gd name="T19" fmla="*/ 113 h 379"/>
                <a:gd name="T20" fmla="*/ 624 w 688"/>
                <a:gd name="T21" fmla="*/ 232 h 379"/>
                <a:gd name="T22" fmla="*/ 608 w 688"/>
                <a:gd name="T23" fmla="*/ 234 h 379"/>
                <a:gd name="T24" fmla="*/ 585 w 688"/>
                <a:gd name="T25" fmla="*/ 209 h 379"/>
                <a:gd name="T26" fmla="*/ 536 w 688"/>
                <a:gd name="T27" fmla="*/ 207 h 379"/>
                <a:gd name="T28" fmla="*/ 553 w 688"/>
                <a:gd name="T29" fmla="*/ 205 h 379"/>
                <a:gd name="T30" fmla="*/ 571 w 688"/>
                <a:gd name="T31" fmla="*/ 205 h 379"/>
                <a:gd name="T32" fmla="*/ 598 w 688"/>
                <a:gd name="T33" fmla="*/ 217 h 379"/>
                <a:gd name="T34" fmla="*/ 620 w 688"/>
                <a:gd name="T35" fmla="*/ 209 h 379"/>
                <a:gd name="T36" fmla="*/ 579 w 688"/>
                <a:gd name="T37" fmla="*/ 187 h 379"/>
                <a:gd name="T38" fmla="*/ 598 w 688"/>
                <a:gd name="T39" fmla="*/ 195 h 379"/>
                <a:gd name="T40" fmla="*/ 604 w 688"/>
                <a:gd name="T41" fmla="*/ 183 h 379"/>
                <a:gd name="T42" fmla="*/ 614 w 688"/>
                <a:gd name="T43" fmla="*/ 174 h 379"/>
                <a:gd name="T44" fmla="*/ 604 w 688"/>
                <a:gd name="T45" fmla="*/ 162 h 379"/>
                <a:gd name="T46" fmla="*/ 573 w 688"/>
                <a:gd name="T47" fmla="*/ 146 h 379"/>
                <a:gd name="T48" fmla="*/ 549 w 688"/>
                <a:gd name="T49" fmla="*/ 129 h 379"/>
                <a:gd name="T50" fmla="*/ 534 w 688"/>
                <a:gd name="T51" fmla="*/ 115 h 379"/>
                <a:gd name="T52" fmla="*/ 575 w 688"/>
                <a:gd name="T53" fmla="*/ 144 h 379"/>
                <a:gd name="T54" fmla="*/ 596 w 688"/>
                <a:gd name="T55" fmla="*/ 156 h 379"/>
                <a:gd name="T56" fmla="*/ 604 w 688"/>
                <a:gd name="T57" fmla="*/ 146 h 379"/>
                <a:gd name="T58" fmla="*/ 602 w 688"/>
                <a:gd name="T59" fmla="*/ 123 h 379"/>
                <a:gd name="T60" fmla="*/ 573 w 688"/>
                <a:gd name="T61" fmla="*/ 111 h 379"/>
                <a:gd name="T62" fmla="*/ 540 w 688"/>
                <a:gd name="T63" fmla="*/ 107 h 379"/>
                <a:gd name="T64" fmla="*/ 530 w 688"/>
                <a:gd name="T65" fmla="*/ 88 h 379"/>
                <a:gd name="T66" fmla="*/ 506 w 688"/>
                <a:gd name="T67" fmla="*/ 88 h 379"/>
                <a:gd name="T68" fmla="*/ 514 w 688"/>
                <a:gd name="T69" fmla="*/ 66 h 379"/>
                <a:gd name="T70" fmla="*/ 518 w 688"/>
                <a:gd name="T71" fmla="*/ 39 h 379"/>
                <a:gd name="T72" fmla="*/ 483 w 688"/>
                <a:gd name="T73" fmla="*/ 25 h 379"/>
                <a:gd name="T74" fmla="*/ 450 w 688"/>
                <a:gd name="T75" fmla="*/ 4 h 379"/>
                <a:gd name="T76" fmla="*/ 397 w 688"/>
                <a:gd name="T77" fmla="*/ 4 h 379"/>
                <a:gd name="T78" fmla="*/ 397 w 688"/>
                <a:gd name="T79" fmla="*/ 29 h 379"/>
                <a:gd name="T80" fmla="*/ 385 w 688"/>
                <a:gd name="T81" fmla="*/ 56 h 379"/>
                <a:gd name="T82" fmla="*/ 372 w 688"/>
                <a:gd name="T83" fmla="*/ 70 h 379"/>
                <a:gd name="T84" fmla="*/ 352 w 688"/>
                <a:gd name="T85" fmla="*/ 94 h 379"/>
                <a:gd name="T86" fmla="*/ 340 w 688"/>
                <a:gd name="T87" fmla="*/ 123 h 379"/>
                <a:gd name="T88" fmla="*/ 307 w 688"/>
                <a:gd name="T89" fmla="*/ 113 h 379"/>
                <a:gd name="T90" fmla="*/ 301 w 688"/>
                <a:gd name="T91" fmla="*/ 140 h 379"/>
                <a:gd name="T92" fmla="*/ 293 w 688"/>
                <a:gd name="T93" fmla="*/ 162 h 379"/>
                <a:gd name="T94" fmla="*/ 276 w 688"/>
                <a:gd name="T95" fmla="*/ 222 h 379"/>
                <a:gd name="T96" fmla="*/ 272 w 688"/>
                <a:gd name="T97" fmla="*/ 236 h 379"/>
                <a:gd name="T98" fmla="*/ 245 w 688"/>
                <a:gd name="T99" fmla="*/ 250 h 379"/>
                <a:gd name="T100" fmla="*/ 227 w 688"/>
                <a:gd name="T101" fmla="*/ 252 h 379"/>
                <a:gd name="T102" fmla="*/ 217 w 688"/>
                <a:gd name="T103" fmla="*/ 269 h 379"/>
                <a:gd name="T104" fmla="*/ 184 w 688"/>
                <a:gd name="T105" fmla="*/ 271 h 379"/>
                <a:gd name="T106" fmla="*/ 157 w 688"/>
                <a:gd name="T107" fmla="*/ 285 h 379"/>
                <a:gd name="T108" fmla="*/ 137 w 688"/>
                <a:gd name="T109" fmla="*/ 275 h 379"/>
                <a:gd name="T110" fmla="*/ 133 w 688"/>
                <a:gd name="T111" fmla="*/ 260 h 379"/>
                <a:gd name="T112" fmla="*/ 75 w 688"/>
                <a:gd name="T113" fmla="*/ 316 h 379"/>
                <a:gd name="T114" fmla="*/ 63 w 688"/>
                <a:gd name="T115" fmla="*/ 338 h 379"/>
                <a:gd name="T116" fmla="*/ 22 w 688"/>
                <a:gd name="T117" fmla="*/ 367 h 379"/>
                <a:gd name="T118" fmla="*/ 143 w 688"/>
                <a:gd name="T119" fmla="*/ 357 h 379"/>
                <a:gd name="T120" fmla="*/ 311 w 688"/>
                <a:gd name="T121" fmla="*/ 330 h 379"/>
                <a:gd name="T122" fmla="*/ 626 w 688"/>
                <a:gd name="T123" fmla="*/ 271 h 379"/>
                <a:gd name="T124" fmla="*/ 667 w 688"/>
                <a:gd name="T125" fmla="*/ 25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8" h="379">
                  <a:moveTo>
                    <a:pt x="663" y="260"/>
                  </a:moveTo>
                  <a:lnTo>
                    <a:pt x="663" y="262"/>
                  </a:lnTo>
                  <a:lnTo>
                    <a:pt x="663" y="262"/>
                  </a:lnTo>
                  <a:lnTo>
                    <a:pt x="663" y="262"/>
                  </a:lnTo>
                  <a:lnTo>
                    <a:pt x="665" y="262"/>
                  </a:lnTo>
                  <a:lnTo>
                    <a:pt x="665" y="262"/>
                  </a:lnTo>
                  <a:lnTo>
                    <a:pt x="665" y="260"/>
                  </a:lnTo>
                  <a:lnTo>
                    <a:pt x="663" y="260"/>
                  </a:lnTo>
                  <a:close/>
                  <a:moveTo>
                    <a:pt x="657" y="189"/>
                  </a:moveTo>
                  <a:lnTo>
                    <a:pt x="655" y="189"/>
                  </a:lnTo>
                  <a:lnTo>
                    <a:pt x="657" y="191"/>
                  </a:lnTo>
                  <a:lnTo>
                    <a:pt x="659" y="189"/>
                  </a:lnTo>
                  <a:lnTo>
                    <a:pt x="659" y="187"/>
                  </a:lnTo>
                  <a:lnTo>
                    <a:pt x="659" y="185"/>
                  </a:lnTo>
                  <a:lnTo>
                    <a:pt x="659" y="181"/>
                  </a:lnTo>
                  <a:lnTo>
                    <a:pt x="659" y="181"/>
                  </a:lnTo>
                  <a:lnTo>
                    <a:pt x="659" y="183"/>
                  </a:lnTo>
                  <a:lnTo>
                    <a:pt x="659" y="185"/>
                  </a:lnTo>
                  <a:lnTo>
                    <a:pt x="657" y="187"/>
                  </a:lnTo>
                  <a:lnTo>
                    <a:pt x="657" y="189"/>
                  </a:lnTo>
                  <a:close/>
                  <a:moveTo>
                    <a:pt x="665" y="166"/>
                  </a:moveTo>
                  <a:lnTo>
                    <a:pt x="665" y="164"/>
                  </a:lnTo>
                  <a:lnTo>
                    <a:pt x="665" y="162"/>
                  </a:lnTo>
                  <a:lnTo>
                    <a:pt x="665" y="162"/>
                  </a:lnTo>
                  <a:lnTo>
                    <a:pt x="663" y="162"/>
                  </a:lnTo>
                  <a:lnTo>
                    <a:pt x="663" y="168"/>
                  </a:lnTo>
                  <a:lnTo>
                    <a:pt x="663" y="170"/>
                  </a:lnTo>
                  <a:lnTo>
                    <a:pt x="663" y="170"/>
                  </a:lnTo>
                  <a:lnTo>
                    <a:pt x="663" y="170"/>
                  </a:lnTo>
                  <a:lnTo>
                    <a:pt x="665" y="166"/>
                  </a:lnTo>
                  <a:close/>
                  <a:moveTo>
                    <a:pt x="676" y="99"/>
                  </a:moveTo>
                  <a:lnTo>
                    <a:pt x="674" y="99"/>
                  </a:lnTo>
                  <a:lnTo>
                    <a:pt x="669" y="101"/>
                  </a:lnTo>
                  <a:lnTo>
                    <a:pt x="665" y="103"/>
                  </a:lnTo>
                  <a:lnTo>
                    <a:pt x="661" y="103"/>
                  </a:lnTo>
                  <a:lnTo>
                    <a:pt x="659" y="105"/>
                  </a:lnTo>
                  <a:lnTo>
                    <a:pt x="657" y="105"/>
                  </a:lnTo>
                  <a:lnTo>
                    <a:pt x="657" y="105"/>
                  </a:lnTo>
                  <a:lnTo>
                    <a:pt x="655" y="107"/>
                  </a:lnTo>
                  <a:lnTo>
                    <a:pt x="655" y="109"/>
                  </a:lnTo>
                  <a:lnTo>
                    <a:pt x="657" y="109"/>
                  </a:lnTo>
                  <a:lnTo>
                    <a:pt x="655" y="111"/>
                  </a:lnTo>
                  <a:lnTo>
                    <a:pt x="655" y="111"/>
                  </a:lnTo>
                  <a:lnTo>
                    <a:pt x="651" y="113"/>
                  </a:lnTo>
                  <a:lnTo>
                    <a:pt x="651" y="115"/>
                  </a:lnTo>
                  <a:lnTo>
                    <a:pt x="649" y="117"/>
                  </a:lnTo>
                  <a:lnTo>
                    <a:pt x="649" y="117"/>
                  </a:lnTo>
                  <a:lnTo>
                    <a:pt x="651" y="117"/>
                  </a:lnTo>
                  <a:lnTo>
                    <a:pt x="653" y="117"/>
                  </a:lnTo>
                  <a:lnTo>
                    <a:pt x="655" y="117"/>
                  </a:lnTo>
                  <a:lnTo>
                    <a:pt x="655" y="119"/>
                  </a:lnTo>
                  <a:lnTo>
                    <a:pt x="655" y="119"/>
                  </a:lnTo>
                  <a:lnTo>
                    <a:pt x="655" y="121"/>
                  </a:lnTo>
                  <a:lnTo>
                    <a:pt x="655" y="121"/>
                  </a:lnTo>
                  <a:lnTo>
                    <a:pt x="657" y="121"/>
                  </a:lnTo>
                  <a:lnTo>
                    <a:pt x="655" y="123"/>
                  </a:lnTo>
                  <a:lnTo>
                    <a:pt x="653" y="123"/>
                  </a:lnTo>
                  <a:lnTo>
                    <a:pt x="653" y="123"/>
                  </a:lnTo>
                  <a:lnTo>
                    <a:pt x="653" y="123"/>
                  </a:lnTo>
                  <a:lnTo>
                    <a:pt x="653" y="125"/>
                  </a:lnTo>
                  <a:lnTo>
                    <a:pt x="653" y="125"/>
                  </a:lnTo>
                  <a:lnTo>
                    <a:pt x="655" y="127"/>
                  </a:lnTo>
                  <a:lnTo>
                    <a:pt x="651" y="129"/>
                  </a:lnTo>
                  <a:lnTo>
                    <a:pt x="649" y="129"/>
                  </a:lnTo>
                  <a:lnTo>
                    <a:pt x="649" y="127"/>
                  </a:lnTo>
                  <a:lnTo>
                    <a:pt x="647" y="127"/>
                  </a:lnTo>
                  <a:lnTo>
                    <a:pt x="647" y="129"/>
                  </a:lnTo>
                  <a:lnTo>
                    <a:pt x="649" y="131"/>
                  </a:lnTo>
                  <a:lnTo>
                    <a:pt x="649" y="131"/>
                  </a:lnTo>
                  <a:lnTo>
                    <a:pt x="649" y="133"/>
                  </a:lnTo>
                  <a:lnTo>
                    <a:pt x="647" y="135"/>
                  </a:lnTo>
                  <a:lnTo>
                    <a:pt x="647" y="135"/>
                  </a:lnTo>
                  <a:lnTo>
                    <a:pt x="649" y="135"/>
                  </a:lnTo>
                  <a:lnTo>
                    <a:pt x="649" y="135"/>
                  </a:lnTo>
                  <a:lnTo>
                    <a:pt x="647" y="140"/>
                  </a:lnTo>
                  <a:lnTo>
                    <a:pt x="647" y="142"/>
                  </a:lnTo>
                  <a:lnTo>
                    <a:pt x="647" y="144"/>
                  </a:lnTo>
                  <a:lnTo>
                    <a:pt x="645" y="144"/>
                  </a:lnTo>
                  <a:lnTo>
                    <a:pt x="645" y="144"/>
                  </a:lnTo>
                  <a:lnTo>
                    <a:pt x="643" y="146"/>
                  </a:lnTo>
                  <a:lnTo>
                    <a:pt x="643" y="148"/>
                  </a:lnTo>
                  <a:lnTo>
                    <a:pt x="645" y="148"/>
                  </a:lnTo>
                  <a:lnTo>
                    <a:pt x="643" y="150"/>
                  </a:lnTo>
                  <a:lnTo>
                    <a:pt x="641" y="150"/>
                  </a:lnTo>
                  <a:lnTo>
                    <a:pt x="641" y="152"/>
                  </a:lnTo>
                  <a:lnTo>
                    <a:pt x="641" y="152"/>
                  </a:lnTo>
                  <a:lnTo>
                    <a:pt x="641" y="152"/>
                  </a:lnTo>
                  <a:lnTo>
                    <a:pt x="641" y="154"/>
                  </a:lnTo>
                  <a:lnTo>
                    <a:pt x="641" y="156"/>
                  </a:lnTo>
                  <a:lnTo>
                    <a:pt x="643" y="156"/>
                  </a:lnTo>
                  <a:lnTo>
                    <a:pt x="643" y="158"/>
                  </a:lnTo>
                  <a:lnTo>
                    <a:pt x="641" y="160"/>
                  </a:lnTo>
                  <a:lnTo>
                    <a:pt x="641" y="162"/>
                  </a:lnTo>
                  <a:lnTo>
                    <a:pt x="641" y="164"/>
                  </a:lnTo>
                  <a:lnTo>
                    <a:pt x="643" y="164"/>
                  </a:lnTo>
                  <a:lnTo>
                    <a:pt x="643" y="164"/>
                  </a:lnTo>
                  <a:lnTo>
                    <a:pt x="643" y="164"/>
                  </a:lnTo>
                  <a:lnTo>
                    <a:pt x="641" y="166"/>
                  </a:lnTo>
                  <a:lnTo>
                    <a:pt x="641" y="168"/>
                  </a:lnTo>
                  <a:lnTo>
                    <a:pt x="641" y="170"/>
                  </a:lnTo>
                  <a:lnTo>
                    <a:pt x="641" y="172"/>
                  </a:lnTo>
                  <a:lnTo>
                    <a:pt x="641" y="172"/>
                  </a:lnTo>
                  <a:lnTo>
                    <a:pt x="641" y="172"/>
                  </a:lnTo>
                  <a:lnTo>
                    <a:pt x="641" y="170"/>
                  </a:lnTo>
                  <a:lnTo>
                    <a:pt x="641" y="170"/>
                  </a:lnTo>
                  <a:lnTo>
                    <a:pt x="643" y="170"/>
                  </a:lnTo>
                  <a:lnTo>
                    <a:pt x="643" y="172"/>
                  </a:lnTo>
                  <a:lnTo>
                    <a:pt x="641" y="174"/>
                  </a:lnTo>
                  <a:lnTo>
                    <a:pt x="641" y="174"/>
                  </a:lnTo>
                  <a:lnTo>
                    <a:pt x="641" y="176"/>
                  </a:lnTo>
                  <a:lnTo>
                    <a:pt x="641" y="176"/>
                  </a:lnTo>
                  <a:lnTo>
                    <a:pt x="641" y="178"/>
                  </a:lnTo>
                  <a:lnTo>
                    <a:pt x="639" y="185"/>
                  </a:lnTo>
                  <a:lnTo>
                    <a:pt x="641" y="183"/>
                  </a:lnTo>
                  <a:lnTo>
                    <a:pt x="641" y="183"/>
                  </a:lnTo>
                  <a:lnTo>
                    <a:pt x="643" y="183"/>
                  </a:lnTo>
                  <a:lnTo>
                    <a:pt x="641" y="185"/>
                  </a:lnTo>
                  <a:lnTo>
                    <a:pt x="641" y="187"/>
                  </a:lnTo>
                  <a:lnTo>
                    <a:pt x="641" y="191"/>
                  </a:lnTo>
                  <a:lnTo>
                    <a:pt x="643" y="191"/>
                  </a:lnTo>
                  <a:lnTo>
                    <a:pt x="643" y="193"/>
                  </a:lnTo>
                  <a:lnTo>
                    <a:pt x="643" y="193"/>
                  </a:lnTo>
                  <a:lnTo>
                    <a:pt x="645" y="197"/>
                  </a:lnTo>
                  <a:lnTo>
                    <a:pt x="647" y="199"/>
                  </a:lnTo>
                  <a:lnTo>
                    <a:pt x="647" y="201"/>
                  </a:lnTo>
                  <a:lnTo>
                    <a:pt x="649" y="201"/>
                  </a:lnTo>
                  <a:lnTo>
                    <a:pt x="651" y="201"/>
                  </a:lnTo>
                  <a:lnTo>
                    <a:pt x="651" y="199"/>
                  </a:lnTo>
                  <a:lnTo>
                    <a:pt x="651" y="197"/>
                  </a:lnTo>
                  <a:lnTo>
                    <a:pt x="651" y="193"/>
                  </a:lnTo>
                  <a:lnTo>
                    <a:pt x="651" y="193"/>
                  </a:lnTo>
                  <a:lnTo>
                    <a:pt x="651" y="191"/>
                  </a:lnTo>
                  <a:lnTo>
                    <a:pt x="651" y="191"/>
                  </a:lnTo>
                  <a:lnTo>
                    <a:pt x="653" y="191"/>
                  </a:lnTo>
                  <a:lnTo>
                    <a:pt x="653" y="195"/>
                  </a:lnTo>
                  <a:lnTo>
                    <a:pt x="653" y="197"/>
                  </a:lnTo>
                  <a:lnTo>
                    <a:pt x="655" y="195"/>
                  </a:lnTo>
                  <a:lnTo>
                    <a:pt x="655" y="195"/>
                  </a:lnTo>
                  <a:lnTo>
                    <a:pt x="653" y="193"/>
                  </a:lnTo>
                  <a:lnTo>
                    <a:pt x="653" y="191"/>
                  </a:lnTo>
                  <a:lnTo>
                    <a:pt x="653" y="189"/>
                  </a:lnTo>
                  <a:lnTo>
                    <a:pt x="653" y="187"/>
                  </a:lnTo>
                  <a:lnTo>
                    <a:pt x="653" y="176"/>
                  </a:lnTo>
                  <a:lnTo>
                    <a:pt x="653" y="176"/>
                  </a:lnTo>
                  <a:lnTo>
                    <a:pt x="653" y="174"/>
                  </a:lnTo>
                  <a:lnTo>
                    <a:pt x="653" y="172"/>
                  </a:lnTo>
                  <a:lnTo>
                    <a:pt x="655" y="170"/>
                  </a:lnTo>
                  <a:lnTo>
                    <a:pt x="655" y="168"/>
                  </a:lnTo>
                  <a:lnTo>
                    <a:pt x="653" y="168"/>
                  </a:lnTo>
                  <a:lnTo>
                    <a:pt x="653" y="166"/>
                  </a:lnTo>
                  <a:lnTo>
                    <a:pt x="653" y="166"/>
                  </a:lnTo>
                  <a:lnTo>
                    <a:pt x="655" y="162"/>
                  </a:lnTo>
                  <a:lnTo>
                    <a:pt x="655" y="162"/>
                  </a:lnTo>
                  <a:lnTo>
                    <a:pt x="655" y="160"/>
                  </a:lnTo>
                  <a:lnTo>
                    <a:pt x="661" y="158"/>
                  </a:lnTo>
                  <a:lnTo>
                    <a:pt x="661" y="158"/>
                  </a:lnTo>
                  <a:lnTo>
                    <a:pt x="659" y="158"/>
                  </a:lnTo>
                  <a:lnTo>
                    <a:pt x="659" y="158"/>
                  </a:lnTo>
                  <a:lnTo>
                    <a:pt x="657" y="158"/>
                  </a:lnTo>
                  <a:lnTo>
                    <a:pt x="657" y="156"/>
                  </a:lnTo>
                  <a:lnTo>
                    <a:pt x="659" y="154"/>
                  </a:lnTo>
                  <a:lnTo>
                    <a:pt x="659" y="152"/>
                  </a:lnTo>
                  <a:lnTo>
                    <a:pt x="661" y="154"/>
                  </a:lnTo>
                  <a:lnTo>
                    <a:pt x="661" y="156"/>
                  </a:lnTo>
                  <a:lnTo>
                    <a:pt x="663" y="156"/>
                  </a:lnTo>
                  <a:lnTo>
                    <a:pt x="663" y="158"/>
                  </a:lnTo>
                  <a:lnTo>
                    <a:pt x="665" y="158"/>
                  </a:lnTo>
                  <a:lnTo>
                    <a:pt x="665" y="156"/>
                  </a:lnTo>
                  <a:lnTo>
                    <a:pt x="667" y="154"/>
                  </a:lnTo>
                  <a:lnTo>
                    <a:pt x="669" y="152"/>
                  </a:lnTo>
                  <a:lnTo>
                    <a:pt x="669" y="148"/>
                  </a:lnTo>
                  <a:lnTo>
                    <a:pt x="667" y="148"/>
                  </a:lnTo>
                  <a:lnTo>
                    <a:pt x="667" y="146"/>
                  </a:lnTo>
                  <a:lnTo>
                    <a:pt x="667" y="142"/>
                  </a:lnTo>
                  <a:lnTo>
                    <a:pt x="669" y="137"/>
                  </a:lnTo>
                  <a:lnTo>
                    <a:pt x="669" y="133"/>
                  </a:lnTo>
                  <a:lnTo>
                    <a:pt x="671" y="119"/>
                  </a:lnTo>
                  <a:lnTo>
                    <a:pt x="676" y="115"/>
                  </a:lnTo>
                  <a:lnTo>
                    <a:pt x="676" y="113"/>
                  </a:lnTo>
                  <a:lnTo>
                    <a:pt x="674" y="111"/>
                  </a:lnTo>
                  <a:lnTo>
                    <a:pt x="676" y="111"/>
                  </a:lnTo>
                  <a:lnTo>
                    <a:pt x="676" y="109"/>
                  </a:lnTo>
                  <a:lnTo>
                    <a:pt x="676" y="109"/>
                  </a:lnTo>
                  <a:lnTo>
                    <a:pt x="674" y="109"/>
                  </a:lnTo>
                  <a:lnTo>
                    <a:pt x="674" y="105"/>
                  </a:lnTo>
                  <a:lnTo>
                    <a:pt x="674" y="103"/>
                  </a:lnTo>
                  <a:lnTo>
                    <a:pt x="674" y="103"/>
                  </a:lnTo>
                  <a:lnTo>
                    <a:pt x="674" y="101"/>
                  </a:lnTo>
                  <a:lnTo>
                    <a:pt x="676" y="101"/>
                  </a:lnTo>
                  <a:lnTo>
                    <a:pt x="676" y="99"/>
                  </a:lnTo>
                  <a:lnTo>
                    <a:pt x="676" y="99"/>
                  </a:lnTo>
                  <a:lnTo>
                    <a:pt x="676" y="99"/>
                  </a:lnTo>
                  <a:close/>
                  <a:moveTo>
                    <a:pt x="688" y="94"/>
                  </a:moveTo>
                  <a:lnTo>
                    <a:pt x="686" y="94"/>
                  </a:lnTo>
                  <a:lnTo>
                    <a:pt x="686" y="94"/>
                  </a:lnTo>
                  <a:lnTo>
                    <a:pt x="686" y="97"/>
                  </a:lnTo>
                  <a:lnTo>
                    <a:pt x="684" y="101"/>
                  </a:lnTo>
                  <a:lnTo>
                    <a:pt x="684" y="101"/>
                  </a:lnTo>
                  <a:lnTo>
                    <a:pt x="684" y="105"/>
                  </a:lnTo>
                  <a:lnTo>
                    <a:pt x="684" y="107"/>
                  </a:lnTo>
                  <a:lnTo>
                    <a:pt x="682" y="107"/>
                  </a:lnTo>
                  <a:lnTo>
                    <a:pt x="682" y="109"/>
                  </a:lnTo>
                  <a:lnTo>
                    <a:pt x="682" y="109"/>
                  </a:lnTo>
                  <a:lnTo>
                    <a:pt x="680" y="109"/>
                  </a:lnTo>
                  <a:lnTo>
                    <a:pt x="680" y="109"/>
                  </a:lnTo>
                  <a:lnTo>
                    <a:pt x="682" y="111"/>
                  </a:lnTo>
                  <a:lnTo>
                    <a:pt x="682" y="111"/>
                  </a:lnTo>
                  <a:lnTo>
                    <a:pt x="682" y="113"/>
                  </a:lnTo>
                  <a:lnTo>
                    <a:pt x="682" y="113"/>
                  </a:lnTo>
                  <a:lnTo>
                    <a:pt x="680" y="113"/>
                  </a:lnTo>
                  <a:lnTo>
                    <a:pt x="680" y="113"/>
                  </a:lnTo>
                  <a:lnTo>
                    <a:pt x="680" y="113"/>
                  </a:lnTo>
                  <a:lnTo>
                    <a:pt x="682" y="113"/>
                  </a:lnTo>
                  <a:lnTo>
                    <a:pt x="684" y="111"/>
                  </a:lnTo>
                  <a:lnTo>
                    <a:pt x="686" y="107"/>
                  </a:lnTo>
                  <a:lnTo>
                    <a:pt x="688" y="92"/>
                  </a:lnTo>
                  <a:lnTo>
                    <a:pt x="688" y="94"/>
                  </a:lnTo>
                  <a:close/>
                  <a:moveTo>
                    <a:pt x="655" y="236"/>
                  </a:moveTo>
                  <a:lnTo>
                    <a:pt x="653" y="228"/>
                  </a:lnTo>
                  <a:lnTo>
                    <a:pt x="651" y="226"/>
                  </a:lnTo>
                  <a:lnTo>
                    <a:pt x="649" y="226"/>
                  </a:lnTo>
                  <a:lnTo>
                    <a:pt x="647" y="228"/>
                  </a:lnTo>
                  <a:lnTo>
                    <a:pt x="643" y="228"/>
                  </a:lnTo>
                  <a:lnTo>
                    <a:pt x="639" y="228"/>
                  </a:lnTo>
                  <a:lnTo>
                    <a:pt x="635" y="228"/>
                  </a:lnTo>
                  <a:lnTo>
                    <a:pt x="626" y="226"/>
                  </a:lnTo>
                  <a:lnTo>
                    <a:pt x="624" y="226"/>
                  </a:lnTo>
                  <a:lnTo>
                    <a:pt x="622" y="230"/>
                  </a:lnTo>
                  <a:lnTo>
                    <a:pt x="622" y="230"/>
                  </a:lnTo>
                  <a:lnTo>
                    <a:pt x="624" y="232"/>
                  </a:lnTo>
                  <a:lnTo>
                    <a:pt x="624" y="232"/>
                  </a:lnTo>
                  <a:lnTo>
                    <a:pt x="624" y="234"/>
                  </a:lnTo>
                  <a:lnTo>
                    <a:pt x="624" y="234"/>
                  </a:lnTo>
                  <a:lnTo>
                    <a:pt x="624" y="236"/>
                  </a:lnTo>
                  <a:lnTo>
                    <a:pt x="626" y="238"/>
                  </a:lnTo>
                  <a:lnTo>
                    <a:pt x="624" y="238"/>
                  </a:lnTo>
                  <a:lnTo>
                    <a:pt x="624" y="238"/>
                  </a:lnTo>
                  <a:lnTo>
                    <a:pt x="622" y="236"/>
                  </a:lnTo>
                  <a:lnTo>
                    <a:pt x="622" y="236"/>
                  </a:lnTo>
                  <a:lnTo>
                    <a:pt x="620" y="234"/>
                  </a:lnTo>
                  <a:lnTo>
                    <a:pt x="618" y="234"/>
                  </a:lnTo>
                  <a:lnTo>
                    <a:pt x="616" y="234"/>
                  </a:lnTo>
                  <a:lnTo>
                    <a:pt x="614" y="236"/>
                  </a:lnTo>
                  <a:lnTo>
                    <a:pt x="612" y="238"/>
                  </a:lnTo>
                  <a:lnTo>
                    <a:pt x="610" y="238"/>
                  </a:lnTo>
                  <a:lnTo>
                    <a:pt x="608" y="240"/>
                  </a:lnTo>
                  <a:lnTo>
                    <a:pt x="606" y="240"/>
                  </a:lnTo>
                  <a:lnTo>
                    <a:pt x="606" y="240"/>
                  </a:lnTo>
                  <a:lnTo>
                    <a:pt x="608" y="238"/>
                  </a:lnTo>
                  <a:lnTo>
                    <a:pt x="610" y="236"/>
                  </a:lnTo>
                  <a:lnTo>
                    <a:pt x="610" y="236"/>
                  </a:lnTo>
                  <a:lnTo>
                    <a:pt x="608" y="234"/>
                  </a:lnTo>
                  <a:lnTo>
                    <a:pt x="608" y="234"/>
                  </a:lnTo>
                  <a:lnTo>
                    <a:pt x="608" y="232"/>
                  </a:lnTo>
                  <a:lnTo>
                    <a:pt x="608" y="230"/>
                  </a:lnTo>
                  <a:lnTo>
                    <a:pt x="608" y="230"/>
                  </a:lnTo>
                  <a:lnTo>
                    <a:pt x="602" y="228"/>
                  </a:lnTo>
                  <a:lnTo>
                    <a:pt x="602" y="228"/>
                  </a:lnTo>
                  <a:lnTo>
                    <a:pt x="600" y="228"/>
                  </a:lnTo>
                  <a:lnTo>
                    <a:pt x="600" y="228"/>
                  </a:lnTo>
                  <a:lnTo>
                    <a:pt x="598" y="228"/>
                  </a:lnTo>
                  <a:lnTo>
                    <a:pt x="598" y="226"/>
                  </a:lnTo>
                  <a:lnTo>
                    <a:pt x="598" y="226"/>
                  </a:lnTo>
                  <a:lnTo>
                    <a:pt x="598" y="226"/>
                  </a:lnTo>
                  <a:lnTo>
                    <a:pt x="600" y="226"/>
                  </a:lnTo>
                  <a:lnTo>
                    <a:pt x="600" y="224"/>
                  </a:lnTo>
                  <a:lnTo>
                    <a:pt x="594" y="224"/>
                  </a:lnTo>
                  <a:lnTo>
                    <a:pt x="592" y="224"/>
                  </a:lnTo>
                  <a:lnTo>
                    <a:pt x="592" y="222"/>
                  </a:lnTo>
                  <a:lnTo>
                    <a:pt x="590" y="215"/>
                  </a:lnTo>
                  <a:lnTo>
                    <a:pt x="587" y="209"/>
                  </a:lnTo>
                  <a:lnTo>
                    <a:pt x="585" y="209"/>
                  </a:lnTo>
                  <a:lnTo>
                    <a:pt x="585" y="209"/>
                  </a:lnTo>
                  <a:lnTo>
                    <a:pt x="583" y="213"/>
                  </a:lnTo>
                  <a:lnTo>
                    <a:pt x="581" y="213"/>
                  </a:lnTo>
                  <a:lnTo>
                    <a:pt x="579" y="213"/>
                  </a:lnTo>
                  <a:lnTo>
                    <a:pt x="577" y="209"/>
                  </a:lnTo>
                  <a:lnTo>
                    <a:pt x="575" y="209"/>
                  </a:lnTo>
                  <a:lnTo>
                    <a:pt x="567" y="211"/>
                  </a:lnTo>
                  <a:lnTo>
                    <a:pt x="565" y="211"/>
                  </a:lnTo>
                  <a:lnTo>
                    <a:pt x="563" y="209"/>
                  </a:lnTo>
                  <a:lnTo>
                    <a:pt x="561" y="209"/>
                  </a:lnTo>
                  <a:lnTo>
                    <a:pt x="559" y="209"/>
                  </a:lnTo>
                  <a:lnTo>
                    <a:pt x="559" y="207"/>
                  </a:lnTo>
                  <a:lnTo>
                    <a:pt x="557" y="205"/>
                  </a:lnTo>
                  <a:lnTo>
                    <a:pt x="555" y="205"/>
                  </a:lnTo>
                  <a:lnTo>
                    <a:pt x="555" y="205"/>
                  </a:lnTo>
                  <a:lnTo>
                    <a:pt x="553" y="207"/>
                  </a:lnTo>
                  <a:lnTo>
                    <a:pt x="551" y="207"/>
                  </a:lnTo>
                  <a:lnTo>
                    <a:pt x="551" y="207"/>
                  </a:lnTo>
                  <a:lnTo>
                    <a:pt x="551" y="207"/>
                  </a:lnTo>
                  <a:lnTo>
                    <a:pt x="549" y="207"/>
                  </a:lnTo>
                  <a:lnTo>
                    <a:pt x="542" y="207"/>
                  </a:lnTo>
                  <a:lnTo>
                    <a:pt x="536" y="207"/>
                  </a:lnTo>
                  <a:lnTo>
                    <a:pt x="534" y="207"/>
                  </a:lnTo>
                  <a:lnTo>
                    <a:pt x="534" y="207"/>
                  </a:lnTo>
                  <a:lnTo>
                    <a:pt x="534" y="207"/>
                  </a:lnTo>
                  <a:lnTo>
                    <a:pt x="532" y="207"/>
                  </a:lnTo>
                  <a:lnTo>
                    <a:pt x="532" y="205"/>
                  </a:lnTo>
                  <a:lnTo>
                    <a:pt x="534" y="203"/>
                  </a:lnTo>
                  <a:lnTo>
                    <a:pt x="536" y="203"/>
                  </a:lnTo>
                  <a:lnTo>
                    <a:pt x="536" y="205"/>
                  </a:lnTo>
                  <a:lnTo>
                    <a:pt x="540" y="203"/>
                  </a:lnTo>
                  <a:lnTo>
                    <a:pt x="540" y="203"/>
                  </a:lnTo>
                  <a:lnTo>
                    <a:pt x="542" y="205"/>
                  </a:lnTo>
                  <a:lnTo>
                    <a:pt x="544" y="205"/>
                  </a:lnTo>
                  <a:lnTo>
                    <a:pt x="544" y="203"/>
                  </a:lnTo>
                  <a:lnTo>
                    <a:pt x="547" y="203"/>
                  </a:lnTo>
                  <a:lnTo>
                    <a:pt x="547" y="203"/>
                  </a:lnTo>
                  <a:lnTo>
                    <a:pt x="549" y="203"/>
                  </a:lnTo>
                  <a:lnTo>
                    <a:pt x="549" y="203"/>
                  </a:lnTo>
                  <a:lnTo>
                    <a:pt x="551" y="203"/>
                  </a:lnTo>
                  <a:lnTo>
                    <a:pt x="551" y="203"/>
                  </a:lnTo>
                  <a:lnTo>
                    <a:pt x="551" y="205"/>
                  </a:lnTo>
                  <a:lnTo>
                    <a:pt x="553" y="205"/>
                  </a:lnTo>
                  <a:lnTo>
                    <a:pt x="553" y="205"/>
                  </a:lnTo>
                  <a:lnTo>
                    <a:pt x="553" y="205"/>
                  </a:lnTo>
                  <a:lnTo>
                    <a:pt x="555" y="201"/>
                  </a:lnTo>
                  <a:lnTo>
                    <a:pt x="555" y="201"/>
                  </a:lnTo>
                  <a:lnTo>
                    <a:pt x="557" y="201"/>
                  </a:lnTo>
                  <a:lnTo>
                    <a:pt x="557" y="201"/>
                  </a:lnTo>
                  <a:lnTo>
                    <a:pt x="561" y="205"/>
                  </a:lnTo>
                  <a:lnTo>
                    <a:pt x="563" y="207"/>
                  </a:lnTo>
                  <a:lnTo>
                    <a:pt x="563" y="207"/>
                  </a:lnTo>
                  <a:lnTo>
                    <a:pt x="565" y="207"/>
                  </a:lnTo>
                  <a:lnTo>
                    <a:pt x="567" y="205"/>
                  </a:lnTo>
                  <a:lnTo>
                    <a:pt x="567" y="205"/>
                  </a:lnTo>
                  <a:lnTo>
                    <a:pt x="567" y="203"/>
                  </a:lnTo>
                  <a:lnTo>
                    <a:pt x="567" y="201"/>
                  </a:lnTo>
                  <a:lnTo>
                    <a:pt x="567" y="199"/>
                  </a:lnTo>
                  <a:lnTo>
                    <a:pt x="567" y="199"/>
                  </a:lnTo>
                  <a:lnTo>
                    <a:pt x="569" y="201"/>
                  </a:lnTo>
                  <a:lnTo>
                    <a:pt x="569" y="203"/>
                  </a:lnTo>
                  <a:lnTo>
                    <a:pt x="569" y="205"/>
                  </a:lnTo>
                  <a:lnTo>
                    <a:pt x="571" y="205"/>
                  </a:lnTo>
                  <a:lnTo>
                    <a:pt x="571" y="205"/>
                  </a:lnTo>
                  <a:lnTo>
                    <a:pt x="575" y="207"/>
                  </a:lnTo>
                  <a:lnTo>
                    <a:pt x="577" y="207"/>
                  </a:lnTo>
                  <a:lnTo>
                    <a:pt x="577" y="207"/>
                  </a:lnTo>
                  <a:lnTo>
                    <a:pt x="579" y="207"/>
                  </a:lnTo>
                  <a:lnTo>
                    <a:pt x="579" y="209"/>
                  </a:lnTo>
                  <a:lnTo>
                    <a:pt x="579" y="209"/>
                  </a:lnTo>
                  <a:lnTo>
                    <a:pt x="581" y="209"/>
                  </a:lnTo>
                  <a:lnTo>
                    <a:pt x="581" y="209"/>
                  </a:lnTo>
                  <a:lnTo>
                    <a:pt x="581" y="207"/>
                  </a:lnTo>
                  <a:lnTo>
                    <a:pt x="581" y="207"/>
                  </a:lnTo>
                  <a:lnTo>
                    <a:pt x="583" y="207"/>
                  </a:lnTo>
                  <a:lnTo>
                    <a:pt x="585" y="205"/>
                  </a:lnTo>
                  <a:lnTo>
                    <a:pt x="587" y="205"/>
                  </a:lnTo>
                  <a:lnTo>
                    <a:pt x="590" y="205"/>
                  </a:lnTo>
                  <a:lnTo>
                    <a:pt x="592" y="207"/>
                  </a:lnTo>
                  <a:lnTo>
                    <a:pt x="592" y="209"/>
                  </a:lnTo>
                  <a:lnTo>
                    <a:pt x="592" y="213"/>
                  </a:lnTo>
                  <a:lnTo>
                    <a:pt x="594" y="213"/>
                  </a:lnTo>
                  <a:lnTo>
                    <a:pt x="594" y="215"/>
                  </a:lnTo>
                  <a:lnTo>
                    <a:pt x="596" y="215"/>
                  </a:lnTo>
                  <a:lnTo>
                    <a:pt x="598" y="217"/>
                  </a:lnTo>
                  <a:lnTo>
                    <a:pt x="600" y="217"/>
                  </a:lnTo>
                  <a:lnTo>
                    <a:pt x="608" y="222"/>
                  </a:lnTo>
                  <a:lnTo>
                    <a:pt x="610" y="224"/>
                  </a:lnTo>
                  <a:lnTo>
                    <a:pt x="612" y="228"/>
                  </a:lnTo>
                  <a:lnTo>
                    <a:pt x="614" y="228"/>
                  </a:lnTo>
                  <a:lnTo>
                    <a:pt x="614" y="226"/>
                  </a:lnTo>
                  <a:lnTo>
                    <a:pt x="616" y="224"/>
                  </a:lnTo>
                  <a:lnTo>
                    <a:pt x="618" y="224"/>
                  </a:lnTo>
                  <a:lnTo>
                    <a:pt x="618" y="222"/>
                  </a:lnTo>
                  <a:lnTo>
                    <a:pt x="620" y="222"/>
                  </a:lnTo>
                  <a:lnTo>
                    <a:pt x="622" y="222"/>
                  </a:lnTo>
                  <a:lnTo>
                    <a:pt x="622" y="219"/>
                  </a:lnTo>
                  <a:lnTo>
                    <a:pt x="624" y="217"/>
                  </a:lnTo>
                  <a:lnTo>
                    <a:pt x="624" y="215"/>
                  </a:lnTo>
                  <a:lnTo>
                    <a:pt x="622" y="211"/>
                  </a:lnTo>
                  <a:lnTo>
                    <a:pt x="622" y="211"/>
                  </a:lnTo>
                  <a:lnTo>
                    <a:pt x="618" y="213"/>
                  </a:lnTo>
                  <a:lnTo>
                    <a:pt x="616" y="211"/>
                  </a:lnTo>
                  <a:lnTo>
                    <a:pt x="618" y="211"/>
                  </a:lnTo>
                  <a:lnTo>
                    <a:pt x="620" y="209"/>
                  </a:lnTo>
                  <a:lnTo>
                    <a:pt x="620" y="209"/>
                  </a:lnTo>
                  <a:lnTo>
                    <a:pt x="620" y="207"/>
                  </a:lnTo>
                  <a:lnTo>
                    <a:pt x="618" y="205"/>
                  </a:lnTo>
                  <a:lnTo>
                    <a:pt x="614" y="205"/>
                  </a:lnTo>
                  <a:lnTo>
                    <a:pt x="614" y="205"/>
                  </a:lnTo>
                  <a:lnTo>
                    <a:pt x="614" y="205"/>
                  </a:lnTo>
                  <a:lnTo>
                    <a:pt x="612" y="205"/>
                  </a:lnTo>
                  <a:lnTo>
                    <a:pt x="612" y="205"/>
                  </a:lnTo>
                  <a:lnTo>
                    <a:pt x="612" y="203"/>
                  </a:lnTo>
                  <a:lnTo>
                    <a:pt x="610" y="201"/>
                  </a:lnTo>
                  <a:lnTo>
                    <a:pt x="610" y="201"/>
                  </a:lnTo>
                  <a:lnTo>
                    <a:pt x="612" y="201"/>
                  </a:lnTo>
                  <a:lnTo>
                    <a:pt x="610" y="199"/>
                  </a:lnTo>
                  <a:lnTo>
                    <a:pt x="608" y="199"/>
                  </a:lnTo>
                  <a:lnTo>
                    <a:pt x="606" y="201"/>
                  </a:lnTo>
                  <a:lnTo>
                    <a:pt x="604" y="201"/>
                  </a:lnTo>
                  <a:lnTo>
                    <a:pt x="602" y="201"/>
                  </a:lnTo>
                  <a:lnTo>
                    <a:pt x="598" y="199"/>
                  </a:lnTo>
                  <a:lnTo>
                    <a:pt x="590" y="195"/>
                  </a:lnTo>
                  <a:lnTo>
                    <a:pt x="583" y="191"/>
                  </a:lnTo>
                  <a:lnTo>
                    <a:pt x="581" y="187"/>
                  </a:lnTo>
                  <a:lnTo>
                    <a:pt x="579" y="187"/>
                  </a:lnTo>
                  <a:lnTo>
                    <a:pt x="577" y="185"/>
                  </a:lnTo>
                  <a:lnTo>
                    <a:pt x="573" y="181"/>
                  </a:lnTo>
                  <a:lnTo>
                    <a:pt x="571" y="178"/>
                  </a:lnTo>
                  <a:lnTo>
                    <a:pt x="571" y="178"/>
                  </a:lnTo>
                  <a:lnTo>
                    <a:pt x="569" y="178"/>
                  </a:lnTo>
                  <a:lnTo>
                    <a:pt x="569" y="178"/>
                  </a:lnTo>
                  <a:lnTo>
                    <a:pt x="569" y="176"/>
                  </a:lnTo>
                  <a:lnTo>
                    <a:pt x="569" y="176"/>
                  </a:lnTo>
                  <a:lnTo>
                    <a:pt x="569" y="174"/>
                  </a:lnTo>
                  <a:lnTo>
                    <a:pt x="569" y="174"/>
                  </a:lnTo>
                  <a:lnTo>
                    <a:pt x="575" y="178"/>
                  </a:lnTo>
                  <a:lnTo>
                    <a:pt x="579" y="183"/>
                  </a:lnTo>
                  <a:lnTo>
                    <a:pt x="581" y="185"/>
                  </a:lnTo>
                  <a:lnTo>
                    <a:pt x="583" y="185"/>
                  </a:lnTo>
                  <a:lnTo>
                    <a:pt x="583" y="185"/>
                  </a:lnTo>
                  <a:lnTo>
                    <a:pt x="592" y="193"/>
                  </a:lnTo>
                  <a:lnTo>
                    <a:pt x="592" y="193"/>
                  </a:lnTo>
                  <a:lnTo>
                    <a:pt x="594" y="193"/>
                  </a:lnTo>
                  <a:lnTo>
                    <a:pt x="594" y="193"/>
                  </a:lnTo>
                  <a:lnTo>
                    <a:pt x="596" y="195"/>
                  </a:lnTo>
                  <a:lnTo>
                    <a:pt x="598" y="195"/>
                  </a:lnTo>
                  <a:lnTo>
                    <a:pt x="602" y="197"/>
                  </a:lnTo>
                  <a:lnTo>
                    <a:pt x="604" y="197"/>
                  </a:lnTo>
                  <a:lnTo>
                    <a:pt x="610" y="195"/>
                  </a:lnTo>
                  <a:lnTo>
                    <a:pt x="610" y="193"/>
                  </a:lnTo>
                  <a:lnTo>
                    <a:pt x="610" y="193"/>
                  </a:lnTo>
                  <a:lnTo>
                    <a:pt x="608" y="191"/>
                  </a:lnTo>
                  <a:lnTo>
                    <a:pt x="608" y="191"/>
                  </a:lnTo>
                  <a:lnTo>
                    <a:pt x="606" y="191"/>
                  </a:lnTo>
                  <a:lnTo>
                    <a:pt x="604" y="191"/>
                  </a:lnTo>
                  <a:lnTo>
                    <a:pt x="604" y="191"/>
                  </a:lnTo>
                  <a:lnTo>
                    <a:pt x="606" y="189"/>
                  </a:lnTo>
                  <a:lnTo>
                    <a:pt x="606" y="189"/>
                  </a:lnTo>
                  <a:lnTo>
                    <a:pt x="606" y="187"/>
                  </a:lnTo>
                  <a:lnTo>
                    <a:pt x="606" y="187"/>
                  </a:lnTo>
                  <a:lnTo>
                    <a:pt x="604" y="187"/>
                  </a:lnTo>
                  <a:lnTo>
                    <a:pt x="602" y="187"/>
                  </a:lnTo>
                  <a:lnTo>
                    <a:pt x="602" y="185"/>
                  </a:lnTo>
                  <a:lnTo>
                    <a:pt x="602" y="185"/>
                  </a:lnTo>
                  <a:lnTo>
                    <a:pt x="602" y="183"/>
                  </a:lnTo>
                  <a:lnTo>
                    <a:pt x="604" y="183"/>
                  </a:lnTo>
                  <a:lnTo>
                    <a:pt x="604" y="183"/>
                  </a:lnTo>
                  <a:lnTo>
                    <a:pt x="606" y="183"/>
                  </a:lnTo>
                  <a:lnTo>
                    <a:pt x="604" y="183"/>
                  </a:lnTo>
                  <a:lnTo>
                    <a:pt x="604" y="181"/>
                  </a:lnTo>
                  <a:lnTo>
                    <a:pt x="604" y="181"/>
                  </a:lnTo>
                  <a:lnTo>
                    <a:pt x="602" y="181"/>
                  </a:lnTo>
                  <a:lnTo>
                    <a:pt x="602" y="178"/>
                  </a:lnTo>
                  <a:lnTo>
                    <a:pt x="604" y="178"/>
                  </a:lnTo>
                  <a:lnTo>
                    <a:pt x="608" y="183"/>
                  </a:lnTo>
                  <a:lnTo>
                    <a:pt x="610" y="183"/>
                  </a:lnTo>
                  <a:lnTo>
                    <a:pt x="610" y="183"/>
                  </a:lnTo>
                  <a:lnTo>
                    <a:pt x="612" y="183"/>
                  </a:lnTo>
                  <a:lnTo>
                    <a:pt x="612" y="185"/>
                  </a:lnTo>
                  <a:lnTo>
                    <a:pt x="616" y="187"/>
                  </a:lnTo>
                  <a:lnTo>
                    <a:pt x="618" y="189"/>
                  </a:lnTo>
                  <a:lnTo>
                    <a:pt x="618" y="189"/>
                  </a:lnTo>
                  <a:lnTo>
                    <a:pt x="618" y="185"/>
                  </a:lnTo>
                  <a:lnTo>
                    <a:pt x="618" y="178"/>
                  </a:lnTo>
                  <a:lnTo>
                    <a:pt x="618" y="176"/>
                  </a:lnTo>
                  <a:lnTo>
                    <a:pt x="616" y="174"/>
                  </a:lnTo>
                  <a:lnTo>
                    <a:pt x="616" y="174"/>
                  </a:lnTo>
                  <a:lnTo>
                    <a:pt x="614" y="174"/>
                  </a:lnTo>
                  <a:lnTo>
                    <a:pt x="614" y="174"/>
                  </a:lnTo>
                  <a:lnTo>
                    <a:pt x="614" y="172"/>
                  </a:lnTo>
                  <a:lnTo>
                    <a:pt x="614" y="170"/>
                  </a:lnTo>
                  <a:lnTo>
                    <a:pt x="614" y="170"/>
                  </a:lnTo>
                  <a:lnTo>
                    <a:pt x="616" y="170"/>
                  </a:lnTo>
                  <a:lnTo>
                    <a:pt x="616" y="168"/>
                  </a:lnTo>
                  <a:lnTo>
                    <a:pt x="612" y="166"/>
                  </a:lnTo>
                  <a:lnTo>
                    <a:pt x="612" y="166"/>
                  </a:lnTo>
                  <a:lnTo>
                    <a:pt x="612" y="168"/>
                  </a:lnTo>
                  <a:lnTo>
                    <a:pt x="610" y="170"/>
                  </a:lnTo>
                  <a:lnTo>
                    <a:pt x="610" y="170"/>
                  </a:lnTo>
                  <a:lnTo>
                    <a:pt x="606" y="168"/>
                  </a:lnTo>
                  <a:lnTo>
                    <a:pt x="604" y="168"/>
                  </a:lnTo>
                  <a:lnTo>
                    <a:pt x="602" y="168"/>
                  </a:lnTo>
                  <a:lnTo>
                    <a:pt x="602" y="166"/>
                  </a:lnTo>
                  <a:lnTo>
                    <a:pt x="604" y="166"/>
                  </a:lnTo>
                  <a:lnTo>
                    <a:pt x="608" y="164"/>
                  </a:lnTo>
                  <a:lnTo>
                    <a:pt x="610" y="164"/>
                  </a:lnTo>
                  <a:lnTo>
                    <a:pt x="610" y="162"/>
                  </a:lnTo>
                  <a:lnTo>
                    <a:pt x="608" y="162"/>
                  </a:lnTo>
                  <a:lnTo>
                    <a:pt x="604" y="162"/>
                  </a:lnTo>
                  <a:lnTo>
                    <a:pt x="600" y="162"/>
                  </a:lnTo>
                  <a:lnTo>
                    <a:pt x="598" y="160"/>
                  </a:lnTo>
                  <a:lnTo>
                    <a:pt x="596" y="160"/>
                  </a:lnTo>
                  <a:lnTo>
                    <a:pt x="594" y="160"/>
                  </a:lnTo>
                  <a:lnTo>
                    <a:pt x="590" y="160"/>
                  </a:lnTo>
                  <a:lnTo>
                    <a:pt x="587" y="160"/>
                  </a:lnTo>
                  <a:lnTo>
                    <a:pt x="585" y="158"/>
                  </a:lnTo>
                  <a:lnTo>
                    <a:pt x="585" y="156"/>
                  </a:lnTo>
                  <a:lnTo>
                    <a:pt x="583" y="156"/>
                  </a:lnTo>
                  <a:lnTo>
                    <a:pt x="583" y="154"/>
                  </a:lnTo>
                  <a:lnTo>
                    <a:pt x="583" y="154"/>
                  </a:lnTo>
                  <a:lnTo>
                    <a:pt x="581" y="152"/>
                  </a:lnTo>
                  <a:lnTo>
                    <a:pt x="581" y="150"/>
                  </a:lnTo>
                  <a:lnTo>
                    <a:pt x="577" y="148"/>
                  </a:lnTo>
                  <a:lnTo>
                    <a:pt x="577" y="148"/>
                  </a:lnTo>
                  <a:lnTo>
                    <a:pt x="573" y="148"/>
                  </a:lnTo>
                  <a:lnTo>
                    <a:pt x="573" y="148"/>
                  </a:lnTo>
                  <a:lnTo>
                    <a:pt x="573" y="146"/>
                  </a:lnTo>
                  <a:lnTo>
                    <a:pt x="573" y="146"/>
                  </a:lnTo>
                  <a:lnTo>
                    <a:pt x="573" y="146"/>
                  </a:lnTo>
                  <a:lnTo>
                    <a:pt x="573" y="146"/>
                  </a:lnTo>
                  <a:lnTo>
                    <a:pt x="571" y="146"/>
                  </a:lnTo>
                  <a:lnTo>
                    <a:pt x="571" y="146"/>
                  </a:lnTo>
                  <a:lnTo>
                    <a:pt x="569" y="146"/>
                  </a:lnTo>
                  <a:lnTo>
                    <a:pt x="569" y="146"/>
                  </a:lnTo>
                  <a:lnTo>
                    <a:pt x="567" y="144"/>
                  </a:lnTo>
                  <a:lnTo>
                    <a:pt x="567" y="144"/>
                  </a:lnTo>
                  <a:lnTo>
                    <a:pt x="565" y="144"/>
                  </a:lnTo>
                  <a:lnTo>
                    <a:pt x="563" y="140"/>
                  </a:lnTo>
                  <a:lnTo>
                    <a:pt x="563" y="140"/>
                  </a:lnTo>
                  <a:lnTo>
                    <a:pt x="561" y="137"/>
                  </a:lnTo>
                  <a:lnTo>
                    <a:pt x="561" y="135"/>
                  </a:lnTo>
                  <a:lnTo>
                    <a:pt x="559" y="135"/>
                  </a:lnTo>
                  <a:lnTo>
                    <a:pt x="557" y="135"/>
                  </a:lnTo>
                  <a:lnTo>
                    <a:pt x="555" y="135"/>
                  </a:lnTo>
                  <a:lnTo>
                    <a:pt x="555" y="133"/>
                  </a:lnTo>
                  <a:lnTo>
                    <a:pt x="553" y="131"/>
                  </a:lnTo>
                  <a:lnTo>
                    <a:pt x="553" y="131"/>
                  </a:lnTo>
                  <a:lnTo>
                    <a:pt x="551" y="131"/>
                  </a:lnTo>
                  <a:lnTo>
                    <a:pt x="551" y="129"/>
                  </a:lnTo>
                  <a:lnTo>
                    <a:pt x="549" y="129"/>
                  </a:lnTo>
                  <a:lnTo>
                    <a:pt x="549" y="129"/>
                  </a:lnTo>
                  <a:lnTo>
                    <a:pt x="547" y="123"/>
                  </a:lnTo>
                  <a:lnTo>
                    <a:pt x="547" y="123"/>
                  </a:lnTo>
                  <a:lnTo>
                    <a:pt x="544" y="121"/>
                  </a:lnTo>
                  <a:lnTo>
                    <a:pt x="542" y="121"/>
                  </a:lnTo>
                  <a:lnTo>
                    <a:pt x="542" y="119"/>
                  </a:lnTo>
                  <a:lnTo>
                    <a:pt x="536" y="119"/>
                  </a:lnTo>
                  <a:lnTo>
                    <a:pt x="534" y="119"/>
                  </a:lnTo>
                  <a:lnTo>
                    <a:pt x="534" y="119"/>
                  </a:lnTo>
                  <a:lnTo>
                    <a:pt x="534" y="117"/>
                  </a:lnTo>
                  <a:lnTo>
                    <a:pt x="534" y="115"/>
                  </a:lnTo>
                  <a:lnTo>
                    <a:pt x="532" y="115"/>
                  </a:lnTo>
                  <a:lnTo>
                    <a:pt x="532" y="115"/>
                  </a:lnTo>
                  <a:lnTo>
                    <a:pt x="532" y="115"/>
                  </a:lnTo>
                  <a:lnTo>
                    <a:pt x="528" y="117"/>
                  </a:lnTo>
                  <a:lnTo>
                    <a:pt x="526" y="115"/>
                  </a:lnTo>
                  <a:lnTo>
                    <a:pt x="526" y="115"/>
                  </a:lnTo>
                  <a:lnTo>
                    <a:pt x="526" y="113"/>
                  </a:lnTo>
                  <a:lnTo>
                    <a:pt x="528" y="113"/>
                  </a:lnTo>
                  <a:lnTo>
                    <a:pt x="532" y="113"/>
                  </a:lnTo>
                  <a:lnTo>
                    <a:pt x="534" y="115"/>
                  </a:lnTo>
                  <a:lnTo>
                    <a:pt x="534" y="115"/>
                  </a:lnTo>
                  <a:lnTo>
                    <a:pt x="536" y="117"/>
                  </a:lnTo>
                  <a:lnTo>
                    <a:pt x="536" y="117"/>
                  </a:lnTo>
                  <a:lnTo>
                    <a:pt x="538" y="117"/>
                  </a:lnTo>
                  <a:lnTo>
                    <a:pt x="542" y="117"/>
                  </a:lnTo>
                  <a:lnTo>
                    <a:pt x="542" y="119"/>
                  </a:lnTo>
                  <a:lnTo>
                    <a:pt x="544" y="119"/>
                  </a:lnTo>
                  <a:lnTo>
                    <a:pt x="547" y="121"/>
                  </a:lnTo>
                  <a:lnTo>
                    <a:pt x="551" y="127"/>
                  </a:lnTo>
                  <a:lnTo>
                    <a:pt x="551" y="127"/>
                  </a:lnTo>
                  <a:lnTo>
                    <a:pt x="555" y="129"/>
                  </a:lnTo>
                  <a:lnTo>
                    <a:pt x="557" y="131"/>
                  </a:lnTo>
                  <a:lnTo>
                    <a:pt x="563" y="133"/>
                  </a:lnTo>
                  <a:lnTo>
                    <a:pt x="565" y="135"/>
                  </a:lnTo>
                  <a:lnTo>
                    <a:pt x="569" y="142"/>
                  </a:lnTo>
                  <a:lnTo>
                    <a:pt x="569" y="142"/>
                  </a:lnTo>
                  <a:lnTo>
                    <a:pt x="571" y="142"/>
                  </a:lnTo>
                  <a:lnTo>
                    <a:pt x="571" y="142"/>
                  </a:lnTo>
                  <a:lnTo>
                    <a:pt x="573" y="140"/>
                  </a:lnTo>
                  <a:lnTo>
                    <a:pt x="573" y="142"/>
                  </a:lnTo>
                  <a:lnTo>
                    <a:pt x="573" y="144"/>
                  </a:lnTo>
                  <a:lnTo>
                    <a:pt x="575" y="144"/>
                  </a:lnTo>
                  <a:lnTo>
                    <a:pt x="575" y="144"/>
                  </a:lnTo>
                  <a:lnTo>
                    <a:pt x="575" y="142"/>
                  </a:lnTo>
                  <a:lnTo>
                    <a:pt x="577" y="144"/>
                  </a:lnTo>
                  <a:lnTo>
                    <a:pt x="577" y="144"/>
                  </a:lnTo>
                  <a:lnTo>
                    <a:pt x="577" y="144"/>
                  </a:lnTo>
                  <a:lnTo>
                    <a:pt x="581" y="146"/>
                  </a:lnTo>
                  <a:lnTo>
                    <a:pt x="581" y="146"/>
                  </a:lnTo>
                  <a:lnTo>
                    <a:pt x="583" y="148"/>
                  </a:lnTo>
                  <a:lnTo>
                    <a:pt x="585" y="152"/>
                  </a:lnTo>
                  <a:lnTo>
                    <a:pt x="587" y="154"/>
                  </a:lnTo>
                  <a:lnTo>
                    <a:pt x="587" y="154"/>
                  </a:lnTo>
                  <a:lnTo>
                    <a:pt x="590" y="156"/>
                  </a:lnTo>
                  <a:lnTo>
                    <a:pt x="590" y="158"/>
                  </a:lnTo>
                  <a:lnTo>
                    <a:pt x="592" y="156"/>
                  </a:lnTo>
                  <a:lnTo>
                    <a:pt x="592" y="152"/>
                  </a:lnTo>
                  <a:lnTo>
                    <a:pt x="592" y="152"/>
                  </a:lnTo>
                  <a:lnTo>
                    <a:pt x="594" y="152"/>
                  </a:lnTo>
                  <a:lnTo>
                    <a:pt x="594" y="154"/>
                  </a:lnTo>
                  <a:lnTo>
                    <a:pt x="596" y="154"/>
                  </a:lnTo>
                  <a:lnTo>
                    <a:pt x="596" y="156"/>
                  </a:lnTo>
                  <a:lnTo>
                    <a:pt x="596" y="156"/>
                  </a:lnTo>
                  <a:lnTo>
                    <a:pt x="596" y="154"/>
                  </a:lnTo>
                  <a:lnTo>
                    <a:pt x="598" y="156"/>
                  </a:lnTo>
                  <a:lnTo>
                    <a:pt x="598" y="156"/>
                  </a:lnTo>
                  <a:lnTo>
                    <a:pt x="600" y="156"/>
                  </a:lnTo>
                  <a:lnTo>
                    <a:pt x="604" y="158"/>
                  </a:lnTo>
                  <a:lnTo>
                    <a:pt x="606" y="158"/>
                  </a:lnTo>
                  <a:lnTo>
                    <a:pt x="608" y="156"/>
                  </a:lnTo>
                  <a:lnTo>
                    <a:pt x="606" y="156"/>
                  </a:lnTo>
                  <a:lnTo>
                    <a:pt x="606" y="156"/>
                  </a:lnTo>
                  <a:lnTo>
                    <a:pt x="604" y="154"/>
                  </a:lnTo>
                  <a:lnTo>
                    <a:pt x="604" y="152"/>
                  </a:lnTo>
                  <a:lnTo>
                    <a:pt x="604" y="152"/>
                  </a:lnTo>
                  <a:lnTo>
                    <a:pt x="604" y="152"/>
                  </a:lnTo>
                  <a:lnTo>
                    <a:pt x="606" y="150"/>
                  </a:lnTo>
                  <a:lnTo>
                    <a:pt x="604" y="150"/>
                  </a:lnTo>
                  <a:lnTo>
                    <a:pt x="606" y="150"/>
                  </a:lnTo>
                  <a:lnTo>
                    <a:pt x="606" y="150"/>
                  </a:lnTo>
                  <a:lnTo>
                    <a:pt x="608" y="150"/>
                  </a:lnTo>
                  <a:lnTo>
                    <a:pt x="608" y="148"/>
                  </a:lnTo>
                  <a:lnTo>
                    <a:pt x="608" y="148"/>
                  </a:lnTo>
                  <a:lnTo>
                    <a:pt x="604" y="146"/>
                  </a:lnTo>
                  <a:lnTo>
                    <a:pt x="604" y="144"/>
                  </a:lnTo>
                  <a:lnTo>
                    <a:pt x="604" y="144"/>
                  </a:lnTo>
                  <a:lnTo>
                    <a:pt x="604" y="144"/>
                  </a:lnTo>
                  <a:lnTo>
                    <a:pt x="604" y="144"/>
                  </a:lnTo>
                  <a:lnTo>
                    <a:pt x="606" y="144"/>
                  </a:lnTo>
                  <a:lnTo>
                    <a:pt x="606" y="142"/>
                  </a:lnTo>
                  <a:lnTo>
                    <a:pt x="606" y="142"/>
                  </a:lnTo>
                  <a:lnTo>
                    <a:pt x="606" y="140"/>
                  </a:lnTo>
                  <a:lnTo>
                    <a:pt x="604" y="140"/>
                  </a:lnTo>
                  <a:lnTo>
                    <a:pt x="602" y="135"/>
                  </a:lnTo>
                  <a:lnTo>
                    <a:pt x="602" y="133"/>
                  </a:lnTo>
                  <a:lnTo>
                    <a:pt x="602" y="133"/>
                  </a:lnTo>
                  <a:lnTo>
                    <a:pt x="604" y="133"/>
                  </a:lnTo>
                  <a:lnTo>
                    <a:pt x="606" y="135"/>
                  </a:lnTo>
                  <a:lnTo>
                    <a:pt x="608" y="135"/>
                  </a:lnTo>
                  <a:lnTo>
                    <a:pt x="608" y="133"/>
                  </a:lnTo>
                  <a:lnTo>
                    <a:pt x="608" y="131"/>
                  </a:lnTo>
                  <a:lnTo>
                    <a:pt x="608" y="127"/>
                  </a:lnTo>
                  <a:lnTo>
                    <a:pt x="606" y="125"/>
                  </a:lnTo>
                  <a:lnTo>
                    <a:pt x="604" y="125"/>
                  </a:lnTo>
                  <a:lnTo>
                    <a:pt x="602" y="123"/>
                  </a:lnTo>
                  <a:lnTo>
                    <a:pt x="594" y="123"/>
                  </a:lnTo>
                  <a:lnTo>
                    <a:pt x="592" y="121"/>
                  </a:lnTo>
                  <a:lnTo>
                    <a:pt x="585" y="121"/>
                  </a:lnTo>
                  <a:lnTo>
                    <a:pt x="585" y="121"/>
                  </a:lnTo>
                  <a:lnTo>
                    <a:pt x="585" y="119"/>
                  </a:lnTo>
                  <a:lnTo>
                    <a:pt x="587" y="119"/>
                  </a:lnTo>
                  <a:lnTo>
                    <a:pt x="587" y="119"/>
                  </a:lnTo>
                  <a:lnTo>
                    <a:pt x="585" y="119"/>
                  </a:lnTo>
                  <a:lnTo>
                    <a:pt x="585" y="119"/>
                  </a:lnTo>
                  <a:lnTo>
                    <a:pt x="583" y="117"/>
                  </a:lnTo>
                  <a:lnTo>
                    <a:pt x="583" y="117"/>
                  </a:lnTo>
                  <a:lnTo>
                    <a:pt x="579" y="119"/>
                  </a:lnTo>
                  <a:lnTo>
                    <a:pt x="579" y="119"/>
                  </a:lnTo>
                  <a:lnTo>
                    <a:pt x="579" y="117"/>
                  </a:lnTo>
                  <a:lnTo>
                    <a:pt x="579" y="117"/>
                  </a:lnTo>
                  <a:lnTo>
                    <a:pt x="579" y="115"/>
                  </a:lnTo>
                  <a:lnTo>
                    <a:pt x="579" y="115"/>
                  </a:lnTo>
                  <a:lnTo>
                    <a:pt x="579" y="113"/>
                  </a:lnTo>
                  <a:lnTo>
                    <a:pt x="575" y="111"/>
                  </a:lnTo>
                  <a:lnTo>
                    <a:pt x="573" y="111"/>
                  </a:lnTo>
                  <a:lnTo>
                    <a:pt x="573" y="111"/>
                  </a:lnTo>
                  <a:lnTo>
                    <a:pt x="571" y="107"/>
                  </a:lnTo>
                  <a:lnTo>
                    <a:pt x="571" y="107"/>
                  </a:lnTo>
                  <a:lnTo>
                    <a:pt x="571" y="107"/>
                  </a:lnTo>
                  <a:lnTo>
                    <a:pt x="569" y="107"/>
                  </a:lnTo>
                  <a:lnTo>
                    <a:pt x="569" y="109"/>
                  </a:lnTo>
                  <a:lnTo>
                    <a:pt x="567" y="109"/>
                  </a:lnTo>
                  <a:lnTo>
                    <a:pt x="567" y="109"/>
                  </a:lnTo>
                  <a:lnTo>
                    <a:pt x="565" y="109"/>
                  </a:lnTo>
                  <a:lnTo>
                    <a:pt x="565" y="107"/>
                  </a:lnTo>
                  <a:lnTo>
                    <a:pt x="565" y="107"/>
                  </a:lnTo>
                  <a:lnTo>
                    <a:pt x="563" y="109"/>
                  </a:lnTo>
                  <a:lnTo>
                    <a:pt x="561" y="111"/>
                  </a:lnTo>
                  <a:lnTo>
                    <a:pt x="559" y="111"/>
                  </a:lnTo>
                  <a:lnTo>
                    <a:pt x="559" y="111"/>
                  </a:lnTo>
                  <a:lnTo>
                    <a:pt x="557" y="109"/>
                  </a:lnTo>
                  <a:lnTo>
                    <a:pt x="557" y="109"/>
                  </a:lnTo>
                  <a:lnTo>
                    <a:pt x="555" y="109"/>
                  </a:lnTo>
                  <a:lnTo>
                    <a:pt x="553" y="109"/>
                  </a:lnTo>
                  <a:lnTo>
                    <a:pt x="549" y="109"/>
                  </a:lnTo>
                  <a:lnTo>
                    <a:pt x="544" y="109"/>
                  </a:lnTo>
                  <a:lnTo>
                    <a:pt x="540" y="107"/>
                  </a:lnTo>
                  <a:lnTo>
                    <a:pt x="540" y="105"/>
                  </a:lnTo>
                  <a:lnTo>
                    <a:pt x="540" y="105"/>
                  </a:lnTo>
                  <a:lnTo>
                    <a:pt x="540" y="103"/>
                  </a:lnTo>
                  <a:lnTo>
                    <a:pt x="540" y="103"/>
                  </a:lnTo>
                  <a:lnTo>
                    <a:pt x="538" y="101"/>
                  </a:lnTo>
                  <a:lnTo>
                    <a:pt x="538" y="101"/>
                  </a:lnTo>
                  <a:lnTo>
                    <a:pt x="536" y="101"/>
                  </a:lnTo>
                  <a:lnTo>
                    <a:pt x="536" y="101"/>
                  </a:lnTo>
                  <a:lnTo>
                    <a:pt x="532" y="97"/>
                  </a:lnTo>
                  <a:lnTo>
                    <a:pt x="532" y="97"/>
                  </a:lnTo>
                  <a:lnTo>
                    <a:pt x="530" y="97"/>
                  </a:lnTo>
                  <a:lnTo>
                    <a:pt x="530" y="97"/>
                  </a:lnTo>
                  <a:lnTo>
                    <a:pt x="530" y="97"/>
                  </a:lnTo>
                  <a:lnTo>
                    <a:pt x="532" y="97"/>
                  </a:lnTo>
                  <a:lnTo>
                    <a:pt x="532" y="94"/>
                  </a:lnTo>
                  <a:lnTo>
                    <a:pt x="532" y="94"/>
                  </a:lnTo>
                  <a:lnTo>
                    <a:pt x="534" y="92"/>
                  </a:lnTo>
                  <a:lnTo>
                    <a:pt x="532" y="92"/>
                  </a:lnTo>
                  <a:lnTo>
                    <a:pt x="532" y="90"/>
                  </a:lnTo>
                  <a:lnTo>
                    <a:pt x="532" y="88"/>
                  </a:lnTo>
                  <a:lnTo>
                    <a:pt x="530" y="88"/>
                  </a:lnTo>
                  <a:lnTo>
                    <a:pt x="528" y="90"/>
                  </a:lnTo>
                  <a:lnTo>
                    <a:pt x="526" y="92"/>
                  </a:lnTo>
                  <a:lnTo>
                    <a:pt x="522" y="94"/>
                  </a:lnTo>
                  <a:lnTo>
                    <a:pt x="520" y="97"/>
                  </a:lnTo>
                  <a:lnTo>
                    <a:pt x="518" y="97"/>
                  </a:lnTo>
                  <a:lnTo>
                    <a:pt x="512" y="99"/>
                  </a:lnTo>
                  <a:lnTo>
                    <a:pt x="510" y="99"/>
                  </a:lnTo>
                  <a:lnTo>
                    <a:pt x="506" y="99"/>
                  </a:lnTo>
                  <a:lnTo>
                    <a:pt x="506" y="99"/>
                  </a:lnTo>
                  <a:lnTo>
                    <a:pt x="506" y="99"/>
                  </a:lnTo>
                  <a:lnTo>
                    <a:pt x="508" y="97"/>
                  </a:lnTo>
                  <a:lnTo>
                    <a:pt x="510" y="97"/>
                  </a:lnTo>
                  <a:lnTo>
                    <a:pt x="510" y="97"/>
                  </a:lnTo>
                  <a:lnTo>
                    <a:pt x="508" y="94"/>
                  </a:lnTo>
                  <a:lnTo>
                    <a:pt x="508" y="94"/>
                  </a:lnTo>
                  <a:lnTo>
                    <a:pt x="504" y="92"/>
                  </a:lnTo>
                  <a:lnTo>
                    <a:pt x="501" y="90"/>
                  </a:lnTo>
                  <a:lnTo>
                    <a:pt x="504" y="90"/>
                  </a:lnTo>
                  <a:lnTo>
                    <a:pt x="504" y="90"/>
                  </a:lnTo>
                  <a:lnTo>
                    <a:pt x="506" y="92"/>
                  </a:lnTo>
                  <a:lnTo>
                    <a:pt x="506" y="88"/>
                  </a:lnTo>
                  <a:lnTo>
                    <a:pt x="506" y="84"/>
                  </a:lnTo>
                  <a:lnTo>
                    <a:pt x="506" y="80"/>
                  </a:lnTo>
                  <a:lnTo>
                    <a:pt x="506" y="78"/>
                  </a:lnTo>
                  <a:lnTo>
                    <a:pt x="506" y="76"/>
                  </a:lnTo>
                  <a:lnTo>
                    <a:pt x="506" y="76"/>
                  </a:lnTo>
                  <a:lnTo>
                    <a:pt x="508" y="74"/>
                  </a:lnTo>
                  <a:lnTo>
                    <a:pt x="506" y="74"/>
                  </a:lnTo>
                  <a:lnTo>
                    <a:pt x="506" y="74"/>
                  </a:lnTo>
                  <a:lnTo>
                    <a:pt x="506" y="74"/>
                  </a:lnTo>
                  <a:lnTo>
                    <a:pt x="506" y="72"/>
                  </a:lnTo>
                  <a:lnTo>
                    <a:pt x="508" y="70"/>
                  </a:lnTo>
                  <a:lnTo>
                    <a:pt x="508" y="68"/>
                  </a:lnTo>
                  <a:lnTo>
                    <a:pt x="508" y="66"/>
                  </a:lnTo>
                  <a:lnTo>
                    <a:pt x="508" y="66"/>
                  </a:lnTo>
                  <a:lnTo>
                    <a:pt x="508" y="64"/>
                  </a:lnTo>
                  <a:lnTo>
                    <a:pt x="510" y="64"/>
                  </a:lnTo>
                  <a:lnTo>
                    <a:pt x="510" y="64"/>
                  </a:lnTo>
                  <a:lnTo>
                    <a:pt x="510" y="66"/>
                  </a:lnTo>
                  <a:lnTo>
                    <a:pt x="512" y="68"/>
                  </a:lnTo>
                  <a:lnTo>
                    <a:pt x="512" y="66"/>
                  </a:lnTo>
                  <a:lnTo>
                    <a:pt x="514" y="66"/>
                  </a:lnTo>
                  <a:lnTo>
                    <a:pt x="514" y="64"/>
                  </a:lnTo>
                  <a:lnTo>
                    <a:pt x="516" y="64"/>
                  </a:lnTo>
                  <a:lnTo>
                    <a:pt x="514" y="62"/>
                  </a:lnTo>
                  <a:lnTo>
                    <a:pt x="514" y="62"/>
                  </a:lnTo>
                  <a:lnTo>
                    <a:pt x="512" y="62"/>
                  </a:lnTo>
                  <a:lnTo>
                    <a:pt x="512" y="60"/>
                  </a:lnTo>
                  <a:lnTo>
                    <a:pt x="514" y="58"/>
                  </a:lnTo>
                  <a:lnTo>
                    <a:pt x="514" y="58"/>
                  </a:lnTo>
                  <a:lnTo>
                    <a:pt x="514" y="60"/>
                  </a:lnTo>
                  <a:lnTo>
                    <a:pt x="514" y="60"/>
                  </a:lnTo>
                  <a:lnTo>
                    <a:pt x="516" y="60"/>
                  </a:lnTo>
                  <a:lnTo>
                    <a:pt x="516" y="58"/>
                  </a:lnTo>
                  <a:lnTo>
                    <a:pt x="516" y="58"/>
                  </a:lnTo>
                  <a:lnTo>
                    <a:pt x="518" y="58"/>
                  </a:lnTo>
                  <a:lnTo>
                    <a:pt x="518" y="58"/>
                  </a:lnTo>
                  <a:lnTo>
                    <a:pt x="520" y="56"/>
                  </a:lnTo>
                  <a:lnTo>
                    <a:pt x="520" y="56"/>
                  </a:lnTo>
                  <a:lnTo>
                    <a:pt x="522" y="53"/>
                  </a:lnTo>
                  <a:lnTo>
                    <a:pt x="522" y="51"/>
                  </a:lnTo>
                  <a:lnTo>
                    <a:pt x="518" y="39"/>
                  </a:lnTo>
                  <a:lnTo>
                    <a:pt x="518" y="39"/>
                  </a:lnTo>
                  <a:lnTo>
                    <a:pt x="518" y="39"/>
                  </a:lnTo>
                  <a:lnTo>
                    <a:pt x="518" y="37"/>
                  </a:lnTo>
                  <a:lnTo>
                    <a:pt x="516" y="35"/>
                  </a:lnTo>
                  <a:lnTo>
                    <a:pt x="516" y="35"/>
                  </a:lnTo>
                  <a:lnTo>
                    <a:pt x="516" y="35"/>
                  </a:lnTo>
                  <a:lnTo>
                    <a:pt x="514" y="35"/>
                  </a:lnTo>
                  <a:lnTo>
                    <a:pt x="512" y="33"/>
                  </a:lnTo>
                  <a:lnTo>
                    <a:pt x="510" y="33"/>
                  </a:lnTo>
                  <a:lnTo>
                    <a:pt x="510" y="31"/>
                  </a:lnTo>
                  <a:lnTo>
                    <a:pt x="508" y="31"/>
                  </a:lnTo>
                  <a:lnTo>
                    <a:pt x="506" y="31"/>
                  </a:lnTo>
                  <a:lnTo>
                    <a:pt x="501" y="31"/>
                  </a:lnTo>
                  <a:lnTo>
                    <a:pt x="501" y="31"/>
                  </a:lnTo>
                  <a:lnTo>
                    <a:pt x="499" y="31"/>
                  </a:lnTo>
                  <a:lnTo>
                    <a:pt x="499" y="29"/>
                  </a:lnTo>
                  <a:lnTo>
                    <a:pt x="497" y="27"/>
                  </a:lnTo>
                  <a:lnTo>
                    <a:pt x="497" y="27"/>
                  </a:lnTo>
                  <a:lnTo>
                    <a:pt x="495" y="25"/>
                  </a:lnTo>
                  <a:lnTo>
                    <a:pt x="493" y="25"/>
                  </a:lnTo>
                  <a:lnTo>
                    <a:pt x="489" y="23"/>
                  </a:lnTo>
                  <a:lnTo>
                    <a:pt x="483" y="25"/>
                  </a:lnTo>
                  <a:lnTo>
                    <a:pt x="481" y="25"/>
                  </a:lnTo>
                  <a:lnTo>
                    <a:pt x="477" y="21"/>
                  </a:lnTo>
                  <a:lnTo>
                    <a:pt x="475" y="21"/>
                  </a:lnTo>
                  <a:lnTo>
                    <a:pt x="473" y="19"/>
                  </a:lnTo>
                  <a:lnTo>
                    <a:pt x="473" y="19"/>
                  </a:lnTo>
                  <a:lnTo>
                    <a:pt x="473" y="17"/>
                  </a:lnTo>
                  <a:lnTo>
                    <a:pt x="475" y="12"/>
                  </a:lnTo>
                  <a:lnTo>
                    <a:pt x="477" y="10"/>
                  </a:lnTo>
                  <a:lnTo>
                    <a:pt x="477" y="8"/>
                  </a:lnTo>
                  <a:lnTo>
                    <a:pt x="475" y="8"/>
                  </a:lnTo>
                  <a:lnTo>
                    <a:pt x="473" y="6"/>
                  </a:lnTo>
                  <a:lnTo>
                    <a:pt x="471" y="6"/>
                  </a:lnTo>
                  <a:lnTo>
                    <a:pt x="469" y="6"/>
                  </a:lnTo>
                  <a:lnTo>
                    <a:pt x="467" y="4"/>
                  </a:lnTo>
                  <a:lnTo>
                    <a:pt x="467" y="4"/>
                  </a:lnTo>
                  <a:lnTo>
                    <a:pt x="463" y="2"/>
                  </a:lnTo>
                  <a:lnTo>
                    <a:pt x="458" y="2"/>
                  </a:lnTo>
                  <a:lnTo>
                    <a:pt x="456" y="2"/>
                  </a:lnTo>
                  <a:lnTo>
                    <a:pt x="452" y="4"/>
                  </a:lnTo>
                  <a:lnTo>
                    <a:pt x="450" y="2"/>
                  </a:lnTo>
                  <a:lnTo>
                    <a:pt x="450" y="4"/>
                  </a:lnTo>
                  <a:lnTo>
                    <a:pt x="450" y="4"/>
                  </a:lnTo>
                  <a:lnTo>
                    <a:pt x="450" y="8"/>
                  </a:lnTo>
                  <a:lnTo>
                    <a:pt x="448" y="12"/>
                  </a:lnTo>
                  <a:lnTo>
                    <a:pt x="448" y="19"/>
                  </a:lnTo>
                  <a:lnTo>
                    <a:pt x="446" y="21"/>
                  </a:lnTo>
                  <a:lnTo>
                    <a:pt x="446" y="23"/>
                  </a:lnTo>
                  <a:lnTo>
                    <a:pt x="446" y="25"/>
                  </a:lnTo>
                  <a:lnTo>
                    <a:pt x="446" y="23"/>
                  </a:lnTo>
                  <a:lnTo>
                    <a:pt x="444" y="23"/>
                  </a:lnTo>
                  <a:lnTo>
                    <a:pt x="440" y="21"/>
                  </a:lnTo>
                  <a:lnTo>
                    <a:pt x="434" y="19"/>
                  </a:lnTo>
                  <a:lnTo>
                    <a:pt x="428" y="15"/>
                  </a:lnTo>
                  <a:lnTo>
                    <a:pt x="424" y="12"/>
                  </a:lnTo>
                  <a:lnTo>
                    <a:pt x="417" y="8"/>
                  </a:lnTo>
                  <a:lnTo>
                    <a:pt x="411" y="6"/>
                  </a:lnTo>
                  <a:lnTo>
                    <a:pt x="407" y="4"/>
                  </a:lnTo>
                  <a:lnTo>
                    <a:pt x="401" y="0"/>
                  </a:lnTo>
                  <a:lnTo>
                    <a:pt x="399" y="0"/>
                  </a:lnTo>
                  <a:lnTo>
                    <a:pt x="399" y="0"/>
                  </a:lnTo>
                  <a:lnTo>
                    <a:pt x="397" y="2"/>
                  </a:lnTo>
                  <a:lnTo>
                    <a:pt x="397" y="4"/>
                  </a:lnTo>
                  <a:lnTo>
                    <a:pt x="397" y="4"/>
                  </a:lnTo>
                  <a:lnTo>
                    <a:pt x="397" y="6"/>
                  </a:lnTo>
                  <a:lnTo>
                    <a:pt x="399" y="8"/>
                  </a:lnTo>
                  <a:lnTo>
                    <a:pt x="399" y="10"/>
                  </a:lnTo>
                  <a:lnTo>
                    <a:pt x="399" y="12"/>
                  </a:lnTo>
                  <a:lnTo>
                    <a:pt x="399" y="12"/>
                  </a:lnTo>
                  <a:lnTo>
                    <a:pt x="399" y="12"/>
                  </a:lnTo>
                  <a:lnTo>
                    <a:pt x="399" y="17"/>
                  </a:lnTo>
                  <a:lnTo>
                    <a:pt x="397" y="19"/>
                  </a:lnTo>
                  <a:lnTo>
                    <a:pt x="397" y="21"/>
                  </a:lnTo>
                  <a:lnTo>
                    <a:pt x="397" y="21"/>
                  </a:lnTo>
                  <a:lnTo>
                    <a:pt x="397" y="21"/>
                  </a:lnTo>
                  <a:lnTo>
                    <a:pt x="397" y="21"/>
                  </a:lnTo>
                  <a:lnTo>
                    <a:pt x="397" y="23"/>
                  </a:lnTo>
                  <a:lnTo>
                    <a:pt x="397" y="23"/>
                  </a:lnTo>
                  <a:lnTo>
                    <a:pt x="397" y="23"/>
                  </a:lnTo>
                  <a:lnTo>
                    <a:pt x="397" y="25"/>
                  </a:lnTo>
                  <a:lnTo>
                    <a:pt x="397" y="25"/>
                  </a:lnTo>
                  <a:lnTo>
                    <a:pt x="397" y="27"/>
                  </a:lnTo>
                  <a:lnTo>
                    <a:pt x="397" y="27"/>
                  </a:lnTo>
                  <a:lnTo>
                    <a:pt x="397" y="29"/>
                  </a:lnTo>
                  <a:lnTo>
                    <a:pt x="397" y="29"/>
                  </a:lnTo>
                  <a:lnTo>
                    <a:pt x="397" y="29"/>
                  </a:lnTo>
                  <a:lnTo>
                    <a:pt x="397" y="31"/>
                  </a:lnTo>
                  <a:lnTo>
                    <a:pt x="397" y="31"/>
                  </a:lnTo>
                  <a:lnTo>
                    <a:pt x="397" y="31"/>
                  </a:lnTo>
                  <a:lnTo>
                    <a:pt x="397" y="31"/>
                  </a:lnTo>
                  <a:lnTo>
                    <a:pt x="397" y="33"/>
                  </a:lnTo>
                  <a:lnTo>
                    <a:pt x="395" y="37"/>
                  </a:lnTo>
                  <a:lnTo>
                    <a:pt x="393" y="39"/>
                  </a:lnTo>
                  <a:lnTo>
                    <a:pt x="391" y="43"/>
                  </a:lnTo>
                  <a:lnTo>
                    <a:pt x="389" y="47"/>
                  </a:lnTo>
                  <a:lnTo>
                    <a:pt x="389" y="47"/>
                  </a:lnTo>
                  <a:lnTo>
                    <a:pt x="389" y="47"/>
                  </a:lnTo>
                  <a:lnTo>
                    <a:pt x="389" y="47"/>
                  </a:lnTo>
                  <a:lnTo>
                    <a:pt x="389" y="47"/>
                  </a:lnTo>
                  <a:lnTo>
                    <a:pt x="389" y="49"/>
                  </a:lnTo>
                  <a:lnTo>
                    <a:pt x="389" y="49"/>
                  </a:lnTo>
                  <a:lnTo>
                    <a:pt x="387" y="53"/>
                  </a:lnTo>
                  <a:lnTo>
                    <a:pt x="387" y="53"/>
                  </a:lnTo>
                  <a:lnTo>
                    <a:pt x="387" y="53"/>
                  </a:lnTo>
                  <a:lnTo>
                    <a:pt x="385" y="56"/>
                  </a:lnTo>
                  <a:lnTo>
                    <a:pt x="385" y="56"/>
                  </a:lnTo>
                  <a:lnTo>
                    <a:pt x="385" y="56"/>
                  </a:lnTo>
                  <a:lnTo>
                    <a:pt x="383" y="56"/>
                  </a:lnTo>
                  <a:lnTo>
                    <a:pt x="383" y="58"/>
                  </a:lnTo>
                  <a:lnTo>
                    <a:pt x="383" y="60"/>
                  </a:lnTo>
                  <a:lnTo>
                    <a:pt x="383" y="60"/>
                  </a:lnTo>
                  <a:lnTo>
                    <a:pt x="383" y="60"/>
                  </a:lnTo>
                  <a:lnTo>
                    <a:pt x="381" y="62"/>
                  </a:lnTo>
                  <a:lnTo>
                    <a:pt x="379" y="62"/>
                  </a:lnTo>
                  <a:lnTo>
                    <a:pt x="379" y="62"/>
                  </a:lnTo>
                  <a:lnTo>
                    <a:pt x="379" y="64"/>
                  </a:lnTo>
                  <a:lnTo>
                    <a:pt x="379" y="62"/>
                  </a:lnTo>
                  <a:lnTo>
                    <a:pt x="377" y="62"/>
                  </a:lnTo>
                  <a:lnTo>
                    <a:pt x="377" y="62"/>
                  </a:lnTo>
                  <a:lnTo>
                    <a:pt x="377" y="62"/>
                  </a:lnTo>
                  <a:lnTo>
                    <a:pt x="377" y="62"/>
                  </a:lnTo>
                  <a:lnTo>
                    <a:pt x="377" y="62"/>
                  </a:lnTo>
                  <a:lnTo>
                    <a:pt x="377" y="62"/>
                  </a:lnTo>
                  <a:lnTo>
                    <a:pt x="374" y="62"/>
                  </a:lnTo>
                  <a:lnTo>
                    <a:pt x="374" y="66"/>
                  </a:lnTo>
                  <a:lnTo>
                    <a:pt x="372" y="70"/>
                  </a:lnTo>
                  <a:lnTo>
                    <a:pt x="370" y="74"/>
                  </a:lnTo>
                  <a:lnTo>
                    <a:pt x="368" y="78"/>
                  </a:lnTo>
                  <a:lnTo>
                    <a:pt x="368" y="78"/>
                  </a:lnTo>
                  <a:lnTo>
                    <a:pt x="368" y="78"/>
                  </a:lnTo>
                  <a:lnTo>
                    <a:pt x="366" y="78"/>
                  </a:lnTo>
                  <a:lnTo>
                    <a:pt x="364" y="78"/>
                  </a:lnTo>
                  <a:lnTo>
                    <a:pt x="360" y="76"/>
                  </a:lnTo>
                  <a:lnTo>
                    <a:pt x="356" y="74"/>
                  </a:lnTo>
                  <a:lnTo>
                    <a:pt x="356" y="74"/>
                  </a:lnTo>
                  <a:lnTo>
                    <a:pt x="356" y="76"/>
                  </a:lnTo>
                  <a:lnTo>
                    <a:pt x="354" y="80"/>
                  </a:lnTo>
                  <a:lnTo>
                    <a:pt x="352" y="82"/>
                  </a:lnTo>
                  <a:lnTo>
                    <a:pt x="352" y="82"/>
                  </a:lnTo>
                  <a:lnTo>
                    <a:pt x="352" y="82"/>
                  </a:lnTo>
                  <a:lnTo>
                    <a:pt x="352" y="84"/>
                  </a:lnTo>
                  <a:lnTo>
                    <a:pt x="352" y="84"/>
                  </a:lnTo>
                  <a:lnTo>
                    <a:pt x="352" y="86"/>
                  </a:lnTo>
                  <a:lnTo>
                    <a:pt x="352" y="88"/>
                  </a:lnTo>
                  <a:lnTo>
                    <a:pt x="350" y="88"/>
                  </a:lnTo>
                  <a:lnTo>
                    <a:pt x="352" y="94"/>
                  </a:lnTo>
                  <a:lnTo>
                    <a:pt x="352" y="94"/>
                  </a:lnTo>
                  <a:lnTo>
                    <a:pt x="350" y="94"/>
                  </a:lnTo>
                  <a:lnTo>
                    <a:pt x="350" y="97"/>
                  </a:lnTo>
                  <a:lnTo>
                    <a:pt x="350" y="97"/>
                  </a:lnTo>
                  <a:lnTo>
                    <a:pt x="348" y="99"/>
                  </a:lnTo>
                  <a:lnTo>
                    <a:pt x="348" y="99"/>
                  </a:lnTo>
                  <a:lnTo>
                    <a:pt x="348" y="101"/>
                  </a:lnTo>
                  <a:lnTo>
                    <a:pt x="348" y="101"/>
                  </a:lnTo>
                  <a:lnTo>
                    <a:pt x="348" y="103"/>
                  </a:lnTo>
                  <a:lnTo>
                    <a:pt x="346" y="105"/>
                  </a:lnTo>
                  <a:lnTo>
                    <a:pt x="346" y="107"/>
                  </a:lnTo>
                  <a:lnTo>
                    <a:pt x="346" y="107"/>
                  </a:lnTo>
                  <a:lnTo>
                    <a:pt x="346" y="107"/>
                  </a:lnTo>
                  <a:lnTo>
                    <a:pt x="346" y="107"/>
                  </a:lnTo>
                  <a:lnTo>
                    <a:pt x="346" y="111"/>
                  </a:lnTo>
                  <a:lnTo>
                    <a:pt x="346" y="111"/>
                  </a:lnTo>
                  <a:lnTo>
                    <a:pt x="346" y="113"/>
                  </a:lnTo>
                  <a:lnTo>
                    <a:pt x="344" y="115"/>
                  </a:lnTo>
                  <a:lnTo>
                    <a:pt x="344" y="119"/>
                  </a:lnTo>
                  <a:lnTo>
                    <a:pt x="340" y="123"/>
                  </a:lnTo>
                  <a:lnTo>
                    <a:pt x="340" y="123"/>
                  </a:lnTo>
                  <a:lnTo>
                    <a:pt x="340" y="123"/>
                  </a:lnTo>
                  <a:lnTo>
                    <a:pt x="340" y="123"/>
                  </a:lnTo>
                  <a:lnTo>
                    <a:pt x="334" y="123"/>
                  </a:lnTo>
                  <a:lnTo>
                    <a:pt x="329" y="123"/>
                  </a:lnTo>
                  <a:lnTo>
                    <a:pt x="325" y="121"/>
                  </a:lnTo>
                  <a:lnTo>
                    <a:pt x="321" y="121"/>
                  </a:lnTo>
                  <a:lnTo>
                    <a:pt x="321" y="121"/>
                  </a:lnTo>
                  <a:lnTo>
                    <a:pt x="321" y="121"/>
                  </a:lnTo>
                  <a:lnTo>
                    <a:pt x="321" y="121"/>
                  </a:lnTo>
                  <a:lnTo>
                    <a:pt x="321" y="119"/>
                  </a:lnTo>
                  <a:lnTo>
                    <a:pt x="321" y="119"/>
                  </a:lnTo>
                  <a:lnTo>
                    <a:pt x="321" y="119"/>
                  </a:lnTo>
                  <a:lnTo>
                    <a:pt x="321" y="119"/>
                  </a:lnTo>
                  <a:lnTo>
                    <a:pt x="321" y="119"/>
                  </a:lnTo>
                  <a:lnTo>
                    <a:pt x="315" y="113"/>
                  </a:lnTo>
                  <a:lnTo>
                    <a:pt x="315" y="113"/>
                  </a:lnTo>
                  <a:lnTo>
                    <a:pt x="315" y="113"/>
                  </a:lnTo>
                  <a:lnTo>
                    <a:pt x="315" y="113"/>
                  </a:lnTo>
                  <a:lnTo>
                    <a:pt x="307" y="111"/>
                  </a:lnTo>
                  <a:lnTo>
                    <a:pt x="307" y="111"/>
                  </a:lnTo>
                  <a:lnTo>
                    <a:pt x="307" y="113"/>
                  </a:lnTo>
                  <a:lnTo>
                    <a:pt x="307" y="113"/>
                  </a:lnTo>
                  <a:lnTo>
                    <a:pt x="307" y="115"/>
                  </a:lnTo>
                  <a:lnTo>
                    <a:pt x="307" y="115"/>
                  </a:lnTo>
                  <a:lnTo>
                    <a:pt x="307" y="117"/>
                  </a:lnTo>
                  <a:lnTo>
                    <a:pt x="307" y="117"/>
                  </a:lnTo>
                  <a:lnTo>
                    <a:pt x="307" y="117"/>
                  </a:lnTo>
                  <a:lnTo>
                    <a:pt x="307" y="119"/>
                  </a:lnTo>
                  <a:lnTo>
                    <a:pt x="307" y="119"/>
                  </a:lnTo>
                  <a:lnTo>
                    <a:pt x="305" y="121"/>
                  </a:lnTo>
                  <a:lnTo>
                    <a:pt x="305" y="123"/>
                  </a:lnTo>
                  <a:lnTo>
                    <a:pt x="305" y="123"/>
                  </a:lnTo>
                  <a:lnTo>
                    <a:pt x="305" y="127"/>
                  </a:lnTo>
                  <a:lnTo>
                    <a:pt x="305" y="129"/>
                  </a:lnTo>
                  <a:lnTo>
                    <a:pt x="305" y="129"/>
                  </a:lnTo>
                  <a:lnTo>
                    <a:pt x="305" y="131"/>
                  </a:lnTo>
                  <a:lnTo>
                    <a:pt x="305" y="133"/>
                  </a:lnTo>
                  <a:lnTo>
                    <a:pt x="305" y="135"/>
                  </a:lnTo>
                  <a:lnTo>
                    <a:pt x="303" y="137"/>
                  </a:lnTo>
                  <a:lnTo>
                    <a:pt x="303" y="137"/>
                  </a:lnTo>
                  <a:lnTo>
                    <a:pt x="301" y="137"/>
                  </a:lnTo>
                  <a:lnTo>
                    <a:pt x="301" y="137"/>
                  </a:lnTo>
                  <a:lnTo>
                    <a:pt x="301" y="140"/>
                  </a:lnTo>
                  <a:lnTo>
                    <a:pt x="301" y="140"/>
                  </a:lnTo>
                  <a:lnTo>
                    <a:pt x="301" y="142"/>
                  </a:lnTo>
                  <a:lnTo>
                    <a:pt x="301" y="142"/>
                  </a:lnTo>
                  <a:lnTo>
                    <a:pt x="299" y="144"/>
                  </a:lnTo>
                  <a:lnTo>
                    <a:pt x="299" y="144"/>
                  </a:lnTo>
                  <a:lnTo>
                    <a:pt x="301" y="146"/>
                  </a:lnTo>
                  <a:lnTo>
                    <a:pt x="301" y="146"/>
                  </a:lnTo>
                  <a:lnTo>
                    <a:pt x="301" y="146"/>
                  </a:lnTo>
                  <a:lnTo>
                    <a:pt x="301" y="148"/>
                  </a:lnTo>
                  <a:lnTo>
                    <a:pt x="301" y="148"/>
                  </a:lnTo>
                  <a:lnTo>
                    <a:pt x="301" y="148"/>
                  </a:lnTo>
                  <a:lnTo>
                    <a:pt x="299" y="150"/>
                  </a:lnTo>
                  <a:lnTo>
                    <a:pt x="297" y="152"/>
                  </a:lnTo>
                  <a:lnTo>
                    <a:pt x="297" y="152"/>
                  </a:lnTo>
                  <a:lnTo>
                    <a:pt x="295" y="156"/>
                  </a:lnTo>
                  <a:lnTo>
                    <a:pt x="293" y="160"/>
                  </a:lnTo>
                  <a:lnTo>
                    <a:pt x="293" y="160"/>
                  </a:lnTo>
                  <a:lnTo>
                    <a:pt x="293" y="160"/>
                  </a:lnTo>
                  <a:lnTo>
                    <a:pt x="293" y="162"/>
                  </a:lnTo>
                  <a:lnTo>
                    <a:pt x="293" y="162"/>
                  </a:lnTo>
                  <a:lnTo>
                    <a:pt x="293" y="162"/>
                  </a:lnTo>
                  <a:lnTo>
                    <a:pt x="293" y="170"/>
                  </a:lnTo>
                  <a:lnTo>
                    <a:pt x="291" y="174"/>
                  </a:lnTo>
                  <a:lnTo>
                    <a:pt x="288" y="178"/>
                  </a:lnTo>
                  <a:lnTo>
                    <a:pt x="286" y="183"/>
                  </a:lnTo>
                  <a:lnTo>
                    <a:pt x="282" y="189"/>
                  </a:lnTo>
                  <a:lnTo>
                    <a:pt x="280" y="193"/>
                  </a:lnTo>
                  <a:lnTo>
                    <a:pt x="278" y="197"/>
                  </a:lnTo>
                  <a:lnTo>
                    <a:pt x="274" y="203"/>
                  </a:lnTo>
                  <a:lnTo>
                    <a:pt x="274" y="203"/>
                  </a:lnTo>
                  <a:lnTo>
                    <a:pt x="274" y="205"/>
                  </a:lnTo>
                  <a:lnTo>
                    <a:pt x="274" y="205"/>
                  </a:lnTo>
                  <a:lnTo>
                    <a:pt x="272" y="211"/>
                  </a:lnTo>
                  <a:lnTo>
                    <a:pt x="270" y="217"/>
                  </a:lnTo>
                  <a:lnTo>
                    <a:pt x="270" y="217"/>
                  </a:lnTo>
                  <a:lnTo>
                    <a:pt x="270" y="219"/>
                  </a:lnTo>
                  <a:lnTo>
                    <a:pt x="270" y="219"/>
                  </a:lnTo>
                  <a:lnTo>
                    <a:pt x="270" y="219"/>
                  </a:lnTo>
                  <a:lnTo>
                    <a:pt x="272" y="219"/>
                  </a:lnTo>
                  <a:lnTo>
                    <a:pt x="272" y="219"/>
                  </a:lnTo>
                  <a:lnTo>
                    <a:pt x="276" y="222"/>
                  </a:lnTo>
                  <a:lnTo>
                    <a:pt x="276" y="222"/>
                  </a:lnTo>
                  <a:lnTo>
                    <a:pt x="276" y="222"/>
                  </a:lnTo>
                  <a:lnTo>
                    <a:pt x="276" y="224"/>
                  </a:lnTo>
                  <a:lnTo>
                    <a:pt x="276" y="224"/>
                  </a:lnTo>
                  <a:lnTo>
                    <a:pt x="276" y="224"/>
                  </a:lnTo>
                  <a:lnTo>
                    <a:pt x="276" y="226"/>
                  </a:lnTo>
                  <a:lnTo>
                    <a:pt x="274" y="226"/>
                  </a:lnTo>
                  <a:lnTo>
                    <a:pt x="272" y="228"/>
                  </a:lnTo>
                  <a:lnTo>
                    <a:pt x="272" y="228"/>
                  </a:lnTo>
                  <a:lnTo>
                    <a:pt x="272" y="228"/>
                  </a:lnTo>
                  <a:lnTo>
                    <a:pt x="272" y="230"/>
                  </a:lnTo>
                  <a:lnTo>
                    <a:pt x="270" y="230"/>
                  </a:lnTo>
                  <a:lnTo>
                    <a:pt x="270" y="232"/>
                  </a:lnTo>
                  <a:lnTo>
                    <a:pt x="270" y="232"/>
                  </a:lnTo>
                  <a:lnTo>
                    <a:pt x="272" y="232"/>
                  </a:lnTo>
                  <a:lnTo>
                    <a:pt x="272" y="232"/>
                  </a:lnTo>
                  <a:lnTo>
                    <a:pt x="272" y="232"/>
                  </a:lnTo>
                  <a:lnTo>
                    <a:pt x="272" y="234"/>
                  </a:lnTo>
                  <a:lnTo>
                    <a:pt x="274" y="234"/>
                  </a:lnTo>
                  <a:lnTo>
                    <a:pt x="274" y="234"/>
                  </a:lnTo>
                  <a:lnTo>
                    <a:pt x="274" y="236"/>
                  </a:lnTo>
                  <a:lnTo>
                    <a:pt x="272" y="236"/>
                  </a:lnTo>
                  <a:lnTo>
                    <a:pt x="264" y="244"/>
                  </a:lnTo>
                  <a:lnTo>
                    <a:pt x="262" y="246"/>
                  </a:lnTo>
                  <a:lnTo>
                    <a:pt x="262" y="246"/>
                  </a:lnTo>
                  <a:lnTo>
                    <a:pt x="260" y="246"/>
                  </a:lnTo>
                  <a:lnTo>
                    <a:pt x="260" y="246"/>
                  </a:lnTo>
                  <a:lnTo>
                    <a:pt x="260" y="246"/>
                  </a:lnTo>
                  <a:lnTo>
                    <a:pt x="260" y="246"/>
                  </a:lnTo>
                  <a:lnTo>
                    <a:pt x="260" y="246"/>
                  </a:lnTo>
                  <a:lnTo>
                    <a:pt x="258" y="246"/>
                  </a:lnTo>
                  <a:lnTo>
                    <a:pt x="258" y="246"/>
                  </a:lnTo>
                  <a:lnTo>
                    <a:pt x="258" y="246"/>
                  </a:lnTo>
                  <a:lnTo>
                    <a:pt x="258" y="244"/>
                  </a:lnTo>
                  <a:lnTo>
                    <a:pt x="258" y="244"/>
                  </a:lnTo>
                  <a:lnTo>
                    <a:pt x="258" y="244"/>
                  </a:lnTo>
                  <a:lnTo>
                    <a:pt x="258" y="244"/>
                  </a:lnTo>
                  <a:lnTo>
                    <a:pt x="256" y="244"/>
                  </a:lnTo>
                  <a:lnTo>
                    <a:pt x="256" y="244"/>
                  </a:lnTo>
                  <a:lnTo>
                    <a:pt x="254" y="244"/>
                  </a:lnTo>
                  <a:lnTo>
                    <a:pt x="252" y="244"/>
                  </a:lnTo>
                  <a:lnTo>
                    <a:pt x="250" y="246"/>
                  </a:lnTo>
                  <a:lnTo>
                    <a:pt x="245" y="250"/>
                  </a:lnTo>
                  <a:lnTo>
                    <a:pt x="241" y="252"/>
                  </a:lnTo>
                  <a:lnTo>
                    <a:pt x="237" y="256"/>
                  </a:lnTo>
                  <a:lnTo>
                    <a:pt x="237" y="256"/>
                  </a:lnTo>
                  <a:lnTo>
                    <a:pt x="237" y="256"/>
                  </a:lnTo>
                  <a:lnTo>
                    <a:pt x="237" y="256"/>
                  </a:lnTo>
                  <a:lnTo>
                    <a:pt x="237" y="256"/>
                  </a:lnTo>
                  <a:lnTo>
                    <a:pt x="237" y="256"/>
                  </a:lnTo>
                  <a:lnTo>
                    <a:pt x="235" y="256"/>
                  </a:lnTo>
                  <a:lnTo>
                    <a:pt x="235" y="254"/>
                  </a:lnTo>
                  <a:lnTo>
                    <a:pt x="235" y="254"/>
                  </a:lnTo>
                  <a:lnTo>
                    <a:pt x="235" y="254"/>
                  </a:lnTo>
                  <a:lnTo>
                    <a:pt x="233" y="254"/>
                  </a:lnTo>
                  <a:lnTo>
                    <a:pt x="233" y="254"/>
                  </a:lnTo>
                  <a:lnTo>
                    <a:pt x="233" y="254"/>
                  </a:lnTo>
                  <a:lnTo>
                    <a:pt x="233" y="254"/>
                  </a:lnTo>
                  <a:lnTo>
                    <a:pt x="233" y="252"/>
                  </a:lnTo>
                  <a:lnTo>
                    <a:pt x="231" y="252"/>
                  </a:lnTo>
                  <a:lnTo>
                    <a:pt x="231" y="252"/>
                  </a:lnTo>
                  <a:lnTo>
                    <a:pt x="229" y="252"/>
                  </a:lnTo>
                  <a:lnTo>
                    <a:pt x="229" y="252"/>
                  </a:lnTo>
                  <a:lnTo>
                    <a:pt x="227" y="252"/>
                  </a:lnTo>
                  <a:lnTo>
                    <a:pt x="227" y="254"/>
                  </a:lnTo>
                  <a:lnTo>
                    <a:pt x="227" y="254"/>
                  </a:lnTo>
                  <a:lnTo>
                    <a:pt x="225" y="254"/>
                  </a:lnTo>
                  <a:lnTo>
                    <a:pt x="225" y="256"/>
                  </a:lnTo>
                  <a:lnTo>
                    <a:pt x="225" y="256"/>
                  </a:lnTo>
                  <a:lnTo>
                    <a:pt x="225" y="256"/>
                  </a:lnTo>
                  <a:lnTo>
                    <a:pt x="225" y="256"/>
                  </a:lnTo>
                  <a:lnTo>
                    <a:pt x="225" y="258"/>
                  </a:lnTo>
                  <a:lnTo>
                    <a:pt x="225" y="258"/>
                  </a:lnTo>
                  <a:lnTo>
                    <a:pt x="227" y="260"/>
                  </a:lnTo>
                  <a:lnTo>
                    <a:pt x="227" y="260"/>
                  </a:lnTo>
                  <a:lnTo>
                    <a:pt x="227" y="262"/>
                  </a:lnTo>
                  <a:lnTo>
                    <a:pt x="227" y="262"/>
                  </a:lnTo>
                  <a:lnTo>
                    <a:pt x="227" y="265"/>
                  </a:lnTo>
                  <a:lnTo>
                    <a:pt x="227" y="265"/>
                  </a:lnTo>
                  <a:lnTo>
                    <a:pt x="221" y="269"/>
                  </a:lnTo>
                  <a:lnTo>
                    <a:pt x="221" y="269"/>
                  </a:lnTo>
                  <a:lnTo>
                    <a:pt x="221" y="269"/>
                  </a:lnTo>
                  <a:lnTo>
                    <a:pt x="219" y="269"/>
                  </a:lnTo>
                  <a:lnTo>
                    <a:pt x="219" y="269"/>
                  </a:lnTo>
                  <a:lnTo>
                    <a:pt x="217" y="269"/>
                  </a:lnTo>
                  <a:lnTo>
                    <a:pt x="215" y="271"/>
                  </a:lnTo>
                  <a:lnTo>
                    <a:pt x="215" y="271"/>
                  </a:lnTo>
                  <a:lnTo>
                    <a:pt x="207" y="273"/>
                  </a:lnTo>
                  <a:lnTo>
                    <a:pt x="200" y="277"/>
                  </a:lnTo>
                  <a:lnTo>
                    <a:pt x="198" y="279"/>
                  </a:lnTo>
                  <a:lnTo>
                    <a:pt x="198" y="277"/>
                  </a:lnTo>
                  <a:lnTo>
                    <a:pt x="198" y="277"/>
                  </a:lnTo>
                  <a:lnTo>
                    <a:pt x="198" y="277"/>
                  </a:lnTo>
                  <a:lnTo>
                    <a:pt x="198" y="277"/>
                  </a:lnTo>
                  <a:lnTo>
                    <a:pt x="198" y="277"/>
                  </a:lnTo>
                  <a:lnTo>
                    <a:pt x="196" y="277"/>
                  </a:lnTo>
                  <a:lnTo>
                    <a:pt x="196" y="275"/>
                  </a:lnTo>
                  <a:lnTo>
                    <a:pt x="192" y="273"/>
                  </a:lnTo>
                  <a:lnTo>
                    <a:pt x="190" y="273"/>
                  </a:lnTo>
                  <a:lnTo>
                    <a:pt x="190" y="273"/>
                  </a:lnTo>
                  <a:lnTo>
                    <a:pt x="188" y="271"/>
                  </a:lnTo>
                  <a:lnTo>
                    <a:pt x="188" y="271"/>
                  </a:lnTo>
                  <a:lnTo>
                    <a:pt x="188" y="271"/>
                  </a:lnTo>
                  <a:lnTo>
                    <a:pt x="186" y="271"/>
                  </a:lnTo>
                  <a:lnTo>
                    <a:pt x="186" y="271"/>
                  </a:lnTo>
                  <a:lnTo>
                    <a:pt x="184" y="271"/>
                  </a:lnTo>
                  <a:lnTo>
                    <a:pt x="184" y="271"/>
                  </a:lnTo>
                  <a:lnTo>
                    <a:pt x="184" y="273"/>
                  </a:lnTo>
                  <a:lnTo>
                    <a:pt x="184" y="273"/>
                  </a:lnTo>
                  <a:lnTo>
                    <a:pt x="184" y="275"/>
                  </a:lnTo>
                  <a:lnTo>
                    <a:pt x="184" y="275"/>
                  </a:lnTo>
                  <a:lnTo>
                    <a:pt x="182" y="277"/>
                  </a:lnTo>
                  <a:lnTo>
                    <a:pt x="182" y="277"/>
                  </a:lnTo>
                  <a:lnTo>
                    <a:pt x="182" y="279"/>
                  </a:lnTo>
                  <a:lnTo>
                    <a:pt x="178" y="279"/>
                  </a:lnTo>
                  <a:lnTo>
                    <a:pt x="176" y="279"/>
                  </a:lnTo>
                  <a:lnTo>
                    <a:pt x="176" y="279"/>
                  </a:lnTo>
                  <a:lnTo>
                    <a:pt x="176" y="281"/>
                  </a:lnTo>
                  <a:lnTo>
                    <a:pt x="172" y="285"/>
                  </a:lnTo>
                  <a:lnTo>
                    <a:pt x="172" y="287"/>
                  </a:lnTo>
                  <a:lnTo>
                    <a:pt x="172" y="287"/>
                  </a:lnTo>
                  <a:lnTo>
                    <a:pt x="170" y="287"/>
                  </a:lnTo>
                  <a:lnTo>
                    <a:pt x="164" y="287"/>
                  </a:lnTo>
                  <a:lnTo>
                    <a:pt x="164" y="287"/>
                  </a:lnTo>
                  <a:lnTo>
                    <a:pt x="159" y="287"/>
                  </a:lnTo>
                  <a:lnTo>
                    <a:pt x="157" y="285"/>
                  </a:lnTo>
                  <a:lnTo>
                    <a:pt x="157" y="285"/>
                  </a:lnTo>
                  <a:lnTo>
                    <a:pt x="155" y="285"/>
                  </a:lnTo>
                  <a:lnTo>
                    <a:pt x="153" y="283"/>
                  </a:lnTo>
                  <a:lnTo>
                    <a:pt x="153" y="283"/>
                  </a:lnTo>
                  <a:lnTo>
                    <a:pt x="153" y="283"/>
                  </a:lnTo>
                  <a:lnTo>
                    <a:pt x="153" y="281"/>
                  </a:lnTo>
                  <a:lnTo>
                    <a:pt x="153" y="281"/>
                  </a:lnTo>
                  <a:lnTo>
                    <a:pt x="151" y="281"/>
                  </a:lnTo>
                  <a:lnTo>
                    <a:pt x="149" y="281"/>
                  </a:lnTo>
                  <a:lnTo>
                    <a:pt x="149" y="281"/>
                  </a:lnTo>
                  <a:lnTo>
                    <a:pt x="147" y="283"/>
                  </a:lnTo>
                  <a:lnTo>
                    <a:pt x="147" y="281"/>
                  </a:lnTo>
                  <a:lnTo>
                    <a:pt x="145" y="281"/>
                  </a:lnTo>
                  <a:lnTo>
                    <a:pt x="145" y="281"/>
                  </a:lnTo>
                  <a:lnTo>
                    <a:pt x="145" y="281"/>
                  </a:lnTo>
                  <a:lnTo>
                    <a:pt x="145" y="281"/>
                  </a:lnTo>
                  <a:lnTo>
                    <a:pt x="143" y="279"/>
                  </a:lnTo>
                  <a:lnTo>
                    <a:pt x="143" y="279"/>
                  </a:lnTo>
                  <a:lnTo>
                    <a:pt x="143" y="277"/>
                  </a:lnTo>
                  <a:lnTo>
                    <a:pt x="141" y="277"/>
                  </a:lnTo>
                  <a:lnTo>
                    <a:pt x="137" y="275"/>
                  </a:lnTo>
                  <a:lnTo>
                    <a:pt x="137" y="275"/>
                  </a:lnTo>
                  <a:lnTo>
                    <a:pt x="137" y="275"/>
                  </a:lnTo>
                  <a:lnTo>
                    <a:pt x="137" y="273"/>
                  </a:lnTo>
                  <a:lnTo>
                    <a:pt x="137" y="273"/>
                  </a:lnTo>
                  <a:lnTo>
                    <a:pt x="135" y="273"/>
                  </a:lnTo>
                  <a:lnTo>
                    <a:pt x="135" y="271"/>
                  </a:lnTo>
                  <a:lnTo>
                    <a:pt x="135" y="269"/>
                  </a:lnTo>
                  <a:lnTo>
                    <a:pt x="135" y="269"/>
                  </a:lnTo>
                  <a:lnTo>
                    <a:pt x="135" y="269"/>
                  </a:lnTo>
                  <a:lnTo>
                    <a:pt x="135" y="269"/>
                  </a:lnTo>
                  <a:lnTo>
                    <a:pt x="135" y="267"/>
                  </a:lnTo>
                  <a:lnTo>
                    <a:pt x="135" y="267"/>
                  </a:lnTo>
                  <a:lnTo>
                    <a:pt x="135" y="267"/>
                  </a:lnTo>
                  <a:lnTo>
                    <a:pt x="131" y="265"/>
                  </a:lnTo>
                  <a:lnTo>
                    <a:pt x="131" y="265"/>
                  </a:lnTo>
                  <a:lnTo>
                    <a:pt x="131" y="265"/>
                  </a:lnTo>
                  <a:lnTo>
                    <a:pt x="131" y="265"/>
                  </a:lnTo>
                  <a:lnTo>
                    <a:pt x="131" y="262"/>
                  </a:lnTo>
                  <a:lnTo>
                    <a:pt x="131" y="262"/>
                  </a:lnTo>
                  <a:lnTo>
                    <a:pt x="133" y="260"/>
                  </a:lnTo>
                  <a:lnTo>
                    <a:pt x="133" y="260"/>
                  </a:lnTo>
                  <a:lnTo>
                    <a:pt x="133" y="260"/>
                  </a:lnTo>
                  <a:lnTo>
                    <a:pt x="133" y="260"/>
                  </a:lnTo>
                  <a:lnTo>
                    <a:pt x="133" y="260"/>
                  </a:lnTo>
                  <a:lnTo>
                    <a:pt x="133" y="258"/>
                  </a:lnTo>
                  <a:lnTo>
                    <a:pt x="133" y="258"/>
                  </a:lnTo>
                  <a:lnTo>
                    <a:pt x="131" y="258"/>
                  </a:lnTo>
                  <a:lnTo>
                    <a:pt x="131" y="258"/>
                  </a:lnTo>
                  <a:lnTo>
                    <a:pt x="131" y="256"/>
                  </a:lnTo>
                  <a:lnTo>
                    <a:pt x="127" y="262"/>
                  </a:lnTo>
                  <a:lnTo>
                    <a:pt x="121" y="269"/>
                  </a:lnTo>
                  <a:lnTo>
                    <a:pt x="116" y="275"/>
                  </a:lnTo>
                  <a:lnTo>
                    <a:pt x="108" y="283"/>
                  </a:lnTo>
                  <a:lnTo>
                    <a:pt x="102" y="291"/>
                  </a:lnTo>
                  <a:lnTo>
                    <a:pt x="100" y="291"/>
                  </a:lnTo>
                  <a:lnTo>
                    <a:pt x="94" y="295"/>
                  </a:lnTo>
                  <a:lnTo>
                    <a:pt x="88" y="299"/>
                  </a:lnTo>
                  <a:lnTo>
                    <a:pt x="80" y="306"/>
                  </a:lnTo>
                  <a:lnTo>
                    <a:pt x="75" y="310"/>
                  </a:lnTo>
                  <a:lnTo>
                    <a:pt x="75" y="312"/>
                  </a:lnTo>
                  <a:lnTo>
                    <a:pt x="73" y="312"/>
                  </a:lnTo>
                  <a:lnTo>
                    <a:pt x="75" y="314"/>
                  </a:lnTo>
                  <a:lnTo>
                    <a:pt x="75" y="316"/>
                  </a:lnTo>
                  <a:lnTo>
                    <a:pt x="75" y="318"/>
                  </a:lnTo>
                  <a:lnTo>
                    <a:pt x="75" y="318"/>
                  </a:lnTo>
                  <a:lnTo>
                    <a:pt x="75" y="318"/>
                  </a:lnTo>
                  <a:lnTo>
                    <a:pt x="75" y="320"/>
                  </a:lnTo>
                  <a:lnTo>
                    <a:pt x="75" y="320"/>
                  </a:lnTo>
                  <a:lnTo>
                    <a:pt x="75" y="320"/>
                  </a:lnTo>
                  <a:lnTo>
                    <a:pt x="73" y="320"/>
                  </a:lnTo>
                  <a:lnTo>
                    <a:pt x="67" y="326"/>
                  </a:lnTo>
                  <a:lnTo>
                    <a:pt x="65" y="328"/>
                  </a:lnTo>
                  <a:lnTo>
                    <a:pt x="65" y="328"/>
                  </a:lnTo>
                  <a:lnTo>
                    <a:pt x="63" y="330"/>
                  </a:lnTo>
                  <a:lnTo>
                    <a:pt x="65" y="332"/>
                  </a:lnTo>
                  <a:lnTo>
                    <a:pt x="65" y="332"/>
                  </a:lnTo>
                  <a:lnTo>
                    <a:pt x="65" y="332"/>
                  </a:lnTo>
                  <a:lnTo>
                    <a:pt x="65" y="334"/>
                  </a:lnTo>
                  <a:lnTo>
                    <a:pt x="65" y="334"/>
                  </a:lnTo>
                  <a:lnTo>
                    <a:pt x="65" y="336"/>
                  </a:lnTo>
                  <a:lnTo>
                    <a:pt x="65" y="336"/>
                  </a:lnTo>
                  <a:lnTo>
                    <a:pt x="65" y="336"/>
                  </a:lnTo>
                  <a:lnTo>
                    <a:pt x="63" y="338"/>
                  </a:lnTo>
                  <a:lnTo>
                    <a:pt x="63" y="338"/>
                  </a:lnTo>
                  <a:lnTo>
                    <a:pt x="57" y="340"/>
                  </a:lnTo>
                  <a:lnTo>
                    <a:pt x="53" y="344"/>
                  </a:lnTo>
                  <a:lnTo>
                    <a:pt x="49" y="344"/>
                  </a:lnTo>
                  <a:lnTo>
                    <a:pt x="49" y="344"/>
                  </a:lnTo>
                  <a:lnTo>
                    <a:pt x="49" y="344"/>
                  </a:lnTo>
                  <a:lnTo>
                    <a:pt x="47" y="347"/>
                  </a:lnTo>
                  <a:lnTo>
                    <a:pt x="47" y="351"/>
                  </a:lnTo>
                  <a:lnTo>
                    <a:pt x="45" y="353"/>
                  </a:lnTo>
                  <a:lnTo>
                    <a:pt x="45" y="353"/>
                  </a:lnTo>
                  <a:lnTo>
                    <a:pt x="45" y="353"/>
                  </a:lnTo>
                  <a:lnTo>
                    <a:pt x="45" y="355"/>
                  </a:lnTo>
                  <a:lnTo>
                    <a:pt x="45" y="355"/>
                  </a:lnTo>
                  <a:lnTo>
                    <a:pt x="45" y="355"/>
                  </a:lnTo>
                  <a:lnTo>
                    <a:pt x="45" y="357"/>
                  </a:lnTo>
                  <a:lnTo>
                    <a:pt x="45" y="357"/>
                  </a:lnTo>
                  <a:lnTo>
                    <a:pt x="43" y="357"/>
                  </a:lnTo>
                  <a:lnTo>
                    <a:pt x="35" y="359"/>
                  </a:lnTo>
                  <a:lnTo>
                    <a:pt x="26" y="363"/>
                  </a:lnTo>
                  <a:lnTo>
                    <a:pt x="24" y="367"/>
                  </a:lnTo>
                  <a:lnTo>
                    <a:pt x="22" y="367"/>
                  </a:lnTo>
                  <a:lnTo>
                    <a:pt x="22" y="367"/>
                  </a:lnTo>
                  <a:lnTo>
                    <a:pt x="20" y="369"/>
                  </a:lnTo>
                  <a:lnTo>
                    <a:pt x="12" y="371"/>
                  </a:lnTo>
                  <a:lnTo>
                    <a:pt x="6" y="375"/>
                  </a:lnTo>
                  <a:lnTo>
                    <a:pt x="6" y="375"/>
                  </a:lnTo>
                  <a:lnTo>
                    <a:pt x="4" y="375"/>
                  </a:lnTo>
                  <a:lnTo>
                    <a:pt x="0" y="379"/>
                  </a:lnTo>
                  <a:lnTo>
                    <a:pt x="10" y="377"/>
                  </a:lnTo>
                  <a:lnTo>
                    <a:pt x="18" y="377"/>
                  </a:lnTo>
                  <a:lnTo>
                    <a:pt x="37" y="373"/>
                  </a:lnTo>
                  <a:lnTo>
                    <a:pt x="45" y="373"/>
                  </a:lnTo>
                  <a:lnTo>
                    <a:pt x="55" y="371"/>
                  </a:lnTo>
                  <a:lnTo>
                    <a:pt x="63" y="371"/>
                  </a:lnTo>
                  <a:lnTo>
                    <a:pt x="71" y="369"/>
                  </a:lnTo>
                  <a:lnTo>
                    <a:pt x="82" y="367"/>
                  </a:lnTo>
                  <a:lnTo>
                    <a:pt x="90" y="367"/>
                  </a:lnTo>
                  <a:lnTo>
                    <a:pt x="100" y="365"/>
                  </a:lnTo>
                  <a:lnTo>
                    <a:pt x="108" y="363"/>
                  </a:lnTo>
                  <a:lnTo>
                    <a:pt x="116" y="361"/>
                  </a:lnTo>
                  <a:lnTo>
                    <a:pt x="127" y="361"/>
                  </a:lnTo>
                  <a:lnTo>
                    <a:pt x="135" y="359"/>
                  </a:lnTo>
                  <a:lnTo>
                    <a:pt x="143" y="357"/>
                  </a:lnTo>
                  <a:lnTo>
                    <a:pt x="147" y="357"/>
                  </a:lnTo>
                  <a:lnTo>
                    <a:pt x="149" y="357"/>
                  </a:lnTo>
                  <a:lnTo>
                    <a:pt x="151" y="355"/>
                  </a:lnTo>
                  <a:lnTo>
                    <a:pt x="151" y="355"/>
                  </a:lnTo>
                  <a:lnTo>
                    <a:pt x="151" y="355"/>
                  </a:lnTo>
                  <a:lnTo>
                    <a:pt x="157" y="353"/>
                  </a:lnTo>
                  <a:lnTo>
                    <a:pt x="166" y="353"/>
                  </a:lnTo>
                  <a:lnTo>
                    <a:pt x="174" y="351"/>
                  </a:lnTo>
                  <a:lnTo>
                    <a:pt x="174" y="353"/>
                  </a:lnTo>
                  <a:lnTo>
                    <a:pt x="174" y="353"/>
                  </a:lnTo>
                  <a:lnTo>
                    <a:pt x="176" y="353"/>
                  </a:lnTo>
                  <a:lnTo>
                    <a:pt x="176" y="353"/>
                  </a:lnTo>
                  <a:lnTo>
                    <a:pt x="192" y="351"/>
                  </a:lnTo>
                  <a:lnTo>
                    <a:pt x="207" y="349"/>
                  </a:lnTo>
                  <a:lnTo>
                    <a:pt x="221" y="344"/>
                  </a:lnTo>
                  <a:lnTo>
                    <a:pt x="237" y="342"/>
                  </a:lnTo>
                  <a:lnTo>
                    <a:pt x="252" y="340"/>
                  </a:lnTo>
                  <a:lnTo>
                    <a:pt x="266" y="338"/>
                  </a:lnTo>
                  <a:lnTo>
                    <a:pt x="282" y="336"/>
                  </a:lnTo>
                  <a:lnTo>
                    <a:pt x="297" y="332"/>
                  </a:lnTo>
                  <a:lnTo>
                    <a:pt x="311" y="330"/>
                  </a:lnTo>
                  <a:lnTo>
                    <a:pt x="327" y="328"/>
                  </a:lnTo>
                  <a:lnTo>
                    <a:pt x="342" y="326"/>
                  </a:lnTo>
                  <a:lnTo>
                    <a:pt x="356" y="322"/>
                  </a:lnTo>
                  <a:lnTo>
                    <a:pt x="372" y="320"/>
                  </a:lnTo>
                  <a:lnTo>
                    <a:pt x="387" y="318"/>
                  </a:lnTo>
                  <a:lnTo>
                    <a:pt x="401" y="314"/>
                  </a:lnTo>
                  <a:lnTo>
                    <a:pt x="417" y="312"/>
                  </a:lnTo>
                  <a:lnTo>
                    <a:pt x="432" y="310"/>
                  </a:lnTo>
                  <a:lnTo>
                    <a:pt x="446" y="306"/>
                  </a:lnTo>
                  <a:lnTo>
                    <a:pt x="461" y="303"/>
                  </a:lnTo>
                  <a:lnTo>
                    <a:pt x="477" y="301"/>
                  </a:lnTo>
                  <a:lnTo>
                    <a:pt x="491" y="297"/>
                  </a:lnTo>
                  <a:lnTo>
                    <a:pt x="506" y="295"/>
                  </a:lnTo>
                  <a:lnTo>
                    <a:pt x="522" y="291"/>
                  </a:lnTo>
                  <a:lnTo>
                    <a:pt x="536" y="289"/>
                  </a:lnTo>
                  <a:lnTo>
                    <a:pt x="551" y="285"/>
                  </a:lnTo>
                  <a:lnTo>
                    <a:pt x="567" y="283"/>
                  </a:lnTo>
                  <a:lnTo>
                    <a:pt x="581" y="279"/>
                  </a:lnTo>
                  <a:lnTo>
                    <a:pt x="596" y="277"/>
                  </a:lnTo>
                  <a:lnTo>
                    <a:pt x="610" y="275"/>
                  </a:lnTo>
                  <a:lnTo>
                    <a:pt x="626" y="271"/>
                  </a:lnTo>
                  <a:lnTo>
                    <a:pt x="641" y="269"/>
                  </a:lnTo>
                  <a:lnTo>
                    <a:pt x="653" y="265"/>
                  </a:lnTo>
                  <a:lnTo>
                    <a:pt x="655" y="265"/>
                  </a:lnTo>
                  <a:lnTo>
                    <a:pt x="655" y="265"/>
                  </a:lnTo>
                  <a:lnTo>
                    <a:pt x="655" y="262"/>
                  </a:lnTo>
                  <a:lnTo>
                    <a:pt x="653" y="262"/>
                  </a:lnTo>
                  <a:lnTo>
                    <a:pt x="653" y="260"/>
                  </a:lnTo>
                  <a:lnTo>
                    <a:pt x="657" y="265"/>
                  </a:lnTo>
                  <a:lnTo>
                    <a:pt x="661" y="262"/>
                  </a:lnTo>
                  <a:lnTo>
                    <a:pt x="661" y="262"/>
                  </a:lnTo>
                  <a:lnTo>
                    <a:pt x="659" y="258"/>
                  </a:lnTo>
                  <a:lnTo>
                    <a:pt x="657" y="246"/>
                  </a:lnTo>
                  <a:lnTo>
                    <a:pt x="657" y="246"/>
                  </a:lnTo>
                  <a:lnTo>
                    <a:pt x="659" y="246"/>
                  </a:lnTo>
                  <a:lnTo>
                    <a:pt x="659" y="246"/>
                  </a:lnTo>
                  <a:lnTo>
                    <a:pt x="661" y="246"/>
                  </a:lnTo>
                  <a:lnTo>
                    <a:pt x="661" y="248"/>
                  </a:lnTo>
                  <a:lnTo>
                    <a:pt x="665" y="254"/>
                  </a:lnTo>
                  <a:lnTo>
                    <a:pt x="665" y="254"/>
                  </a:lnTo>
                  <a:lnTo>
                    <a:pt x="667" y="256"/>
                  </a:lnTo>
                  <a:lnTo>
                    <a:pt x="667" y="256"/>
                  </a:lnTo>
                  <a:lnTo>
                    <a:pt x="667" y="258"/>
                  </a:lnTo>
                  <a:lnTo>
                    <a:pt x="667" y="258"/>
                  </a:lnTo>
                  <a:lnTo>
                    <a:pt x="667" y="260"/>
                  </a:lnTo>
                  <a:lnTo>
                    <a:pt x="669" y="262"/>
                  </a:lnTo>
                  <a:lnTo>
                    <a:pt x="669" y="262"/>
                  </a:lnTo>
                  <a:lnTo>
                    <a:pt x="671" y="260"/>
                  </a:lnTo>
                  <a:lnTo>
                    <a:pt x="669" y="256"/>
                  </a:lnTo>
                  <a:lnTo>
                    <a:pt x="655" y="236"/>
                  </a:lnTo>
                  <a:close/>
                </a:path>
              </a:pathLst>
            </a:custGeom>
            <a:solidFill>
              <a:schemeClr val="accent5">
                <a:lumMod val="60000"/>
                <a:lumOff val="40000"/>
              </a:schemeClr>
            </a:solidFill>
            <a:ln w="3175" cap="rnd">
              <a:solidFill>
                <a:schemeClr val="bg1"/>
              </a:solidFill>
              <a:prstDash val="solid"/>
              <a:round/>
              <a:headEnd/>
              <a:tailEnd/>
            </a:ln>
          </p:spPr>
          <p:txBody>
            <a:bodyPr vert="horz" wrap="square" lIns="19200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pis For Office" panose="020B0504010101010104" pitchFamily="34" charset="0"/>
                  <a:ea typeface="+mn-ea"/>
                  <a:cs typeface="+mn-cs"/>
                </a:rPr>
                <a:t>VA</a:t>
              </a:r>
            </a:p>
          </p:txBody>
        </p:sp>
        <p:sp>
          <p:nvSpPr>
            <p:cNvPr id="11" name="Freeform 11">
              <a:extLst>
                <a:ext uri="{FF2B5EF4-FFF2-40B4-BE49-F238E27FC236}">
                  <a16:creationId xmlns:a16="http://schemas.microsoft.com/office/drawing/2014/main" id="{13D35691-0EF0-4977-5AFB-DD7EEF44449B}"/>
                </a:ext>
              </a:extLst>
            </p:cNvPr>
            <p:cNvSpPr>
              <a:spLocks/>
            </p:cNvSpPr>
            <p:nvPr/>
          </p:nvSpPr>
          <p:spPr bwMode="auto">
            <a:xfrm>
              <a:off x="1516" y="836"/>
              <a:ext cx="467" cy="576"/>
            </a:xfrm>
            <a:custGeom>
              <a:avLst/>
              <a:gdLst>
                <a:gd name="T0" fmla="*/ 309 w 467"/>
                <a:gd name="T1" fmla="*/ 41 h 576"/>
                <a:gd name="T2" fmla="*/ 307 w 467"/>
                <a:gd name="T3" fmla="*/ 62 h 576"/>
                <a:gd name="T4" fmla="*/ 307 w 467"/>
                <a:gd name="T5" fmla="*/ 80 h 576"/>
                <a:gd name="T6" fmla="*/ 305 w 467"/>
                <a:gd name="T7" fmla="*/ 101 h 576"/>
                <a:gd name="T8" fmla="*/ 303 w 467"/>
                <a:gd name="T9" fmla="*/ 121 h 576"/>
                <a:gd name="T10" fmla="*/ 301 w 467"/>
                <a:gd name="T11" fmla="*/ 133 h 576"/>
                <a:gd name="T12" fmla="*/ 301 w 467"/>
                <a:gd name="T13" fmla="*/ 133 h 576"/>
                <a:gd name="T14" fmla="*/ 301 w 467"/>
                <a:gd name="T15" fmla="*/ 133 h 576"/>
                <a:gd name="T16" fmla="*/ 332 w 467"/>
                <a:gd name="T17" fmla="*/ 137 h 576"/>
                <a:gd name="T18" fmla="*/ 362 w 467"/>
                <a:gd name="T19" fmla="*/ 140 h 576"/>
                <a:gd name="T20" fmla="*/ 393 w 467"/>
                <a:gd name="T21" fmla="*/ 142 h 576"/>
                <a:gd name="T22" fmla="*/ 424 w 467"/>
                <a:gd name="T23" fmla="*/ 146 h 576"/>
                <a:gd name="T24" fmla="*/ 457 w 467"/>
                <a:gd name="T25" fmla="*/ 148 h 576"/>
                <a:gd name="T26" fmla="*/ 465 w 467"/>
                <a:gd name="T27" fmla="*/ 174 h 576"/>
                <a:gd name="T28" fmla="*/ 461 w 467"/>
                <a:gd name="T29" fmla="*/ 215 h 576"/>
                <a:gd name="T30" fmla="*/ 457 w 467"/>
                <a:gd name="T31" fmla="*/ 254 h 576"/>
                <a:gd name="T32" fmla="*/ 455 w 467"/>
                <a:gd name="T33" fmla="*/ 295 h 576"/>
                <a:gd name="T34" fmla="*/ 451 w 467"/>
                <a:gd name="T35" fmla="*/ 334 h 576"/>
                <a:gd name="T36" fmla="*/ 448 w 467"/>
                <a:gd name="T37" fmla="*/ 375 h 576"/>
                <a:gd name="T38" fmla="*/ 444 w 467"/>
                <a:gd name="T39" fmla="*/ 414 h 576"/>
                <a:gd name="T40" fmla="*/ 440 w 467"/>
                <a:gd name="T41" fmla="*/ 455 h 576"/>
                <a:gd name="T42" fmla="*/ 438 w 467"/>
                <a:gd name="T43" fmla="*/ 496 h 576"/>
                <a:gd name="T44" fmla="*/ 434 w 467"/>
                <a:gd name="T45" fmla="*/ 535 h 576"/>
                <a:gd name="T46" fmla="*/ 432 w 467"/>
                <a:gd name="T47" fmla="*/ 576 h 576"/>
                <a:gd name="T48" fmla="*/ 391 w 467"/>
                <a:gd name="T49" fmla="*/ 572 h 576"/>
                <a:gd name="T50" fmla="*/ 350 w 467"/>
                <a:gd name="T51" fmla="*/ 568 h 576"/>
                <a:gd name="T52" fmla="*/ 309 w 467"/>
                <a:gd name="T53" fmla="*/ 564 h 576"/>
                <a:gd name="T54" fmla="*/ 270 w 467"/>
                <a:gd name="T55" fmla="*/ 562 h 576"/>
                <a:gd name="T56" fmla="*/ 229 w 467"/>
                <a:gd name="T57" fmla="*/ 558 h 576"/>
                <a:gd name="T58" fmla="*/ 188 w 467"/>
                <a:gd name="T59" fmla="*/ 551 h 576"/>
                <a:gd name="T60" fmla="*/ 149 w 467"/>
                <a:gd name="T61" fmla="*/ 547 h 576"/>
                <a:gd name="T62" fmla="*/ 108 w 467"/>
                <a:gd name="T63" fmla="*/ 543 h 576"/>
                <a:gd name="T64" fmla="*/ 68 w 467"/>
                <a:gd name="T65" fmla="*/ 539 h 576"/>
                <a:gd name="T66" fmla="*/ 27 w 467"/>
                <a:gd name="T67" fmla="*/ 533 h 576"/>
                <a:gd name="T68" fmla="*/ 2 w 467"/>
                <a:gd name="T69" fmla="*/ 513 h 576"/>
                <a:gd name="T70" fmla="*/ 8 w 467"/>
                <a:gd name="T71" fmla="*/ 463 h 576"/>
                <a:gd name="T72" fmla="*/ 16 w 467"/>
                <a:gd name="T73" fmla="*/ 414 h 576"/>
                <a:gd name="T74" fmla="*/ 22 w 467"/>
                <a:gd name="T75" fmla="*/ 363 h 576"/>
                <a:gd name="T76" fmla="*/ 29 w 467"/>
                <a:gd name="T77" fmla="*/ 314 h 576"/>
                <a:gd name="T78" fmla="*/ 35 w 467"/>
                <a:gd name="T79" fmla="*/ 265 h 576"/>
                <a:gd name="T80" fmla="*/ 41 w 467"/>
                <a:gd name="T81" fmla="*/ 215 h 576"/>
                <a:gd name="T82" fmla="*/ 47 w 467"/>
                <a:gd name="T83" fmla="*/ 164 h 576"/>
                <a:gd name="T84" fmla="*/ 53 w 467"/>
                <a:gd name="T85" fmla="*/ 115 h 576"/>
                <a:gd name="T86" fmla="*/ 59 w 467"/>
                <a:gd name="T87" fmla="*/ 66 h 576"/>
                <a:gd name="T88" fmla="*/ 65 w 467"/>
                <a:gd name="T89" fmla="*/ 17 h 576"/>
                <a:gd name="T90" fmla="*/ 98 w 467"/>
                <a:gd name="T91" fmla="*/ 4 h 576"/>
                <a:gd name="T92" fmla="*/ 143 w 467"/>
                <a:gd name="T93" fmla="*/ 10 h 576"/>
                <a:gd name="T94" fmla="*/ 190 w 467"/>
                <a:gd name="T95" fmla="*/ 15 h 576"/>
                <a:gd name="T96" fmla="*/ 235 w 467"/>
                <a:gd name="T97" fmla="*/ 21 h 576"/>
                <a:gd name="T98" fmla="*/ 281 w 467"/>
                <a:gd name="T99" fmla="*/ 25 h 576"/>
                <a:gd name="T100" fmla="*/ 311 w 467"/>
                <a:gd name="T101" fmla="*/ 29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7" h="576">
                  <a:moveTo>
                    <a:pt x="311" y="29"/>
                  </a:moveTo>
                  <a:lnTo>
                    <a:pt x="311" y="35"/>
                  </a:lnTo>
                  <a:lnTo>
                    <a:pt x="309" y="41"/>
                  </a:lnTo>
                  <a:lnTo>
                    <a:pt x="309" y="47"/>
                  </a:lnTo>
                  <a:lnTo>
                    <a:pt x="309" y="53"/>
                  </a:lnTo>
                  <a:lnTo>
                    <a:pt x="307" y="62"/>
                  </a:lnTo>
                  <a:lnTo>
                    <a:pt x="307" y="68"/>
                  </a:lnTo>
                  <a:lnTo>
                    <a:pt x="307" y="74"/>
                  </a:lnTo>
                  <a:lnTo>
                    <a:pt x="307" y="80"/>
                  </a:lnTo>
                  <a:lnTo>
                    <a:pt x="305" y="88"/>
                  </a:lnTo>
                  <a:lnTo>
                    <a:pt x="305" y="94"/>
                  </a:lnTo>
                  <a:lnTo>
                    <a:pt x="305" y="101"/>
                  </a:lnTo>
                  <a:lnTo>
                    <a:pt x="303" y="107"/>
                  </a:lnTo>
                  <a:lnTo>
                    <a:pt x="303" y="113"/>
                  </a:lnTo>
                  <a:lnTo>
                    <a:pt x="303" y="121"/>
                  </a:lnTo>
                  <a:lnTo>
                    <a:pt x="301" y="127"/>
                  </a:lnTo>
                  <a:lnTo>
                    <a:pt x="301" y="133"/>
                  </a:lnTo>
                  <a:lnTo>
                    <a:pt x="301" y="133"/>
                  </a:lnTo>
                  <a:lnTo>
                    <a:pt x="301" y="133"/>
                  </a:lnTo>
                  <a:lnTo>
                    <a:pt x="301" y="133"/>
                  </a:lnTo>
                  <a:lnTo>
                    <a:pt x="301" y="133"/>
                  </a:lnTo>
                  <a:lnTo>
                    <a:pt x="301" y="133"/>
                  </a:lnTo>
                  <a:lnTo>
                    <a:pt x="301" y="133"/>
                  </a:lnTo>
                  <a:lnTo>
                    <a:pt x="301" y="133"/>
                  </a:lnTo>
                  <a:lnTo>
                    <a:pt x="311" y="135"/>
                  </a:lnTo>
                  <a:lnTo>
                    <a:pt x="321" y="135"/>
                  </a:lnTo>
                  <a:lnTo>
                    <a:pt x="332" y="137"/>
                  </a:lnTo>
                  <a:lnTo>
                    <a:pt x="342" y="137"/>
                  </a:lnTo>
                  <a:lnTo>
                    <a:pt x="352" y="140"/>
                  </a:lnTo>
                  <a:lnTo>
                    <a:pt x="362" y="140"/>
                  </a:lnTo>
                  <a:lnTo>
                    <a:pt x="373" y="142"/>
                  </a:lnTo>
                  <a:lnTo>
                    <a:pt x="383" y="142"/>
                  </a:lnTo>
                  <a:lnTo>
                    <a:pt x="393" y="142"/>
                  </a:lnTo>
                  <a:lnTo>
                    <a:pt x="403" y="144"/>
                  </a:lnTo>
                  <a:lnTo>
                    <a:pt x="414" y="144"/>
                  </a:lnTo>
                  <a:lnTo>
                    <a:pt x="424" y="146"/>
                  </a:lnTo>
                  <a:lnTo>
                    <a:pt x="436" y="146"/>
                  </a:lnTo>
                  <a:lnTo>
                    <a:pt x="446" y="148"/>
                  </a:lnTo>
                  <a:lnTo>
                    <a:pt x="457" y="148"/>
                  </a:lnTo>
                  <a:lnTo>
                    <a:pt x="467" y="150"/>
                  </a:lnTo>
                  <a:lnTo>
                    <a:pt x="465" y="162"/>
                  </a:lnTo>
                  <a:lnTo>
                    <a:pt x="465" y="174"/>
                  </a:lnTo>
                  <a:lnTo>
                    <a:pt x="463" y="189"/>
                  </a:lnTo>
                  <a:lnTo>
                    <a:pt x="463" y="201"/>
                  </a:lnTo>
                  <a:lnTo>
                    <a:pt x="461" y="215"/>
                  </a:lnTo>
                  <a:lnTo>
                    <a:pt x="459" y="228"/>
                  </a:lnTo>
                  <a:lnTo>
                    <a:pt x="459" y="242"/>
                  </a:lnTo>
                  <a:lnTo>
                    <a:pt x="457" y="254"/>
                  </a:lnTo>
                  <a:lnTo>
                    <a:pt x="457" y="269"/>
                  </a:lnTo>
                  <a:lnTo>
                    <a:pt x="455" y="281"/>
                  </a:lnTo>
                  <a:lnTo>
                    <a:pt x="455" y="295"/>
                  </a:lnTo>
                  <a:lnTo>
                    <a:pt x="453" y="308"/>
                  </a:lnTo>
                  <a:lnTo>
                    <a:pt x="453" y="322"/>
                  </a:lnTo>
                  <a:lnTo>
                    <a:pt x="451" y="334"/>
                  </a:lnTo>
                  <a:lnTo>
                    <a:pt x="451" y="349"/>
                  </a:lnTo>
                  <a:lnTo>
                    <a:pt x="448" y="361"/>
                  </a:lnTo>
                  <a:lnTo>
                    <a:pt x="448" y="375"/>
                  </a:lnTo>
                  <a:lnTo>
                    <a:pt x="446" y="388"/>
                  </a:lnTo>
                  <a:lnTo>
                    <a:pt x="446" y="402"/>
                  </a:lnTo>
                  <a:lnTo>
                    <a:pt x="444" y="414"/>
                  </a:lnTo>
                  <a:lnTo>
                    <a:pt x="442" y="428"/>
                  </a:lnTo>
                  <a:lnTo>
                    <a:pt x="442" y="441"/>
                  </a:lnTo>
                  <a:lnTo>
                    <a:pt x="440" y="455"/>
                  </a:lnTo>
                  <a:lnTo>
                    <a:pt x="440" y="469"/>
                  </a:lnTo>
                  <a:lnTo>
                    <a:pt x="438" y="482"/>
                  </a:lnTo>
                  <a:lnTo>
                    <a:pt x="438" y="496"/>
                  </a:lnTo>
                  <a:lnTo>
                    <a:pt x="436" y="508"/>
                  </a:lnTo>
                  <a:lnTo>
                    <a:pt x="436" y="523"/>
                  </a:lnTo>
                  <a:lnTo>
                    <a:pt x="434" y="535"/>
                  </a:lnTo>
                  <a:lnTo>
                    <a:pt x="434" y="549"/>
                  </a:lnTo>
                  <a:lnTo>
                    <a:pt x="432" y="562"/>
                  </a:lnTo>
                  <a:lnTo>
                    <a:pt x="432" y="576"/>
                  </a:lnTo>
                  <a:lnTo>
                    <a:pt x="418" y="574"/>
                  </a:lnTo>
                  <a:lnTo>
                    <a:pt x="403" y="574"/>
                  </a:lnTo>
                  <a:lnTo>
                    <a:pt x="391" y="572"/>
                  </a:lnTo>
                  <a:lnTo>
                    <a:pt x="377" y="570"/>
                  </a:lnTo>
                  <a:lnTo>
                    <a:pt x="364" y="570"/>
                  </a:lnTo>
                  <a:lnTo>
                    <a:pt x="350" y="568"/>
                  </a:lnTo>
                  <a:lnTo>
                    <a:pt x="338" y="568"/>
                  </a:lnTo>
                  <a:lnTo>
                    <a:pt x="324" y="566"/>
                  </a:lnTo>
                  <a:lnTo>
                    <a:pt x="309" y="564"/>
                  </a:lnTo>
                  <a:lnTo>
                    <a:pt x="297" y="564"/>
                  </a:lnTo>
                  <a:lnTo>
                    <a:pt x="283" y="562"/>
                  </a:lnTo>
                  <a:lnTo>
                    <a:pt x="270" y="562"/>
                  </a:lnTo>
                  <a:lnTo>
                    <a:pt x="256" y="560"/>
                  </a:lnTo>
                  <a:lnTo>
                    <a:pt x="242" y="558"/>
                  </a:lnTo>
                  <a:lnTo>
                    <a:pt x="229" y="558"/>
                  </a:lnTo>
                  <a:lnTo>
                    <a:pt x="215" y="556"/>
                  </a:lnTo>
                  <a:lnTo>
                    <a:pt x="203" y="554"/>
                  </a:lnTo>
                  <a:lnTo>
                    <a:pt x="188" y="551"/>
                  </a:lnTo>
                  <a:lnTo>
                    <a:pt x="176" y="551"/>
                  </a:lnTo>
                  <a:lnTo>
                    <a:pt x="162" y="549"/>
                  </a:lnTo>
                  <a:lnTo>
                    <a:pt x="149" y="547"/>
                  </a:lnTo>
                  <a:lnTo>
                    <a:pt x="135" y="547"/>
                  </a:lnTo>
                  <a:lnTo>
                    <a:pt x="121" y="545"/>
                  </a:lnTo>
                  <a:lnTo>
                    <a:pt x="108" y="543"/>
                  </a:lnTo>
                  <a:lnTo>
                    <a:pt x="94" y="541"/>
                  </a:lnTo>
                  <a:lnTo>
                    <a:pt x="82" y="539"/>
                  </a:lnTo>
                  <a:lnTo>
                    <a:pt x="68" y="539"/>
                  </a:lnTo>
                  <a:lnTo>
                    <a:pt x="55" y="537"/>
                  </a:lnTo>
                  <a:lnTo>
                    <a:pt x="41" y="535"/>
                  </a:lnTo>
                  <a:lnTo>
                    <a:pt x="27" y="533"/>
                  </a:lnTo>
                  <a:lnTo>
                    <a:pt x="14" y="531"/>
                  </a:lnTo>
                  <a:lnTo>
                    <a:pt x="0" y="531"/>
                  </a:lnTo>
                  <a:lnTo>
                    <a:pt x="2" y="513"/>
                  </a:lnTo>
                  <a:lnTo>
                    <a:pt x="4" y="496"/>
                  </a:lnTo>
                  <a:lnTo>
                    <a:pt x="6" y="480"/>
                  </a:lnTo>
                  <a:lnTo>
                    <a:pt x="8" y="463"/>
                  </a:lnTo>
                  <a:lnTo>
                    <a:pt x="12" y="447"/>
                  </a:lnTo>
                  <a:lnTo>
                    <a:pt x="14" y="431"/>
                  </a:lnTo>
                  <a:lnTo>
                    <a:pt x="16" y="414"/>
                  </a:lnTo>
                  <a:lnTo>
                    <a:pt x="18" y="398"/>
                  </a:lnTo>
                  <a:lnTo>
                    <a:pt x="20" y="381"/>
                  </a:lnTo>
                  <a:lnTo>
                    <a:pt x="22" y="363"/>
                  </a:lnTo>
                  <a:lnTo>
                    <a:pt x="25" y="347"/>
                  </a:lnTo>
                  <a:lnTo>
                    <a:pt x="27" y="330"/>
                  </a:lnTo>
                  <a:lnTo>
                    <a:pt x="29" y="314"/>
                  </a:lnTo>
                  <a:lnTo>
                    <a:pt x="31" y="297"/>
                  </a:lnTo>
                  <a:lnTo>
                    <a:pt x="33" y="281"/>
                  </a:lnTo>
                  <a:lnTo>
                    <a:pt x="35" y="265"/>
                  </a:lnTo>
                  <a:lnTo>
                    <a:pt x="37" y="248"/>
                  </a:lnTo>
                  <a:lnTo>
                    <a:pt x="39" y="232"/>
                  </a:lnTo>
                  <a:lnTo>
                    <a:pt x="41" y="215"/>
                  </a:lnTo>
                  <a:lnTo>
                    <a:pt x="43" y="199"/>
                  </a:lnTo>
                  <a:lnTo>
                    <a:pt x="45" y="183"/>
                  </a:lnTo>
                  <a:lnTo>
                    <a:pt x="47" y="164"/>
                  </a:lnTo>
                  <a:lnTo>
                    <a:pt x="49" y="148"/>
                  </a:lnTo>
                  <a:lnTo>
                    <a:pt x="51" y="131"/>
                  </a:lnTo>
                  <a:lnTo>
                    <a:pt x="53" y="115"/>
                  </a:lnTo>
                  <a:lnTo>
                    <a:pt x="55" y="99"/>
                  </a:lnTo>
                  <a:lnTo>
                    <a:pt x="57" y="82"/>
                  </a:lnTo>
                  <a:lnTo>
                    <a:pt x="59" y="66"/>
                  </a:lnTo>
                  <a:lnTo>
                    <a:pt x="61" y="49"/>
                  </a:lnTo>
                  <a:lnTo>
                    <a:pt x="63" y="33"/>
                  </a:lnTo>
                  <a:lnTo>
                    <a:pt x="65" y="17"/>
                  </a:lnTo>
                  <a:lnTo>
                    <a:pt x="68" y="0"/>
                  </a:lnTo>
                  <a:lnTo>
                    <a:pt x="84" y="2"/>
                  </a:lnTo>
                  <a:lnTo>
                    <a:pt x="98" y="4"/>
                  </a:lnTo>
                  <a:lnTo>
                    <a:pt x="113" y="6"/>
                  </a:lnTo>
                  <a:lnTo>
                    <a:pt x="129" y="8"/>
                  </a:lnTo>
                  <a:lnTo>
                    <a:pt x="143" y="10"/>
                  </a:lnTo>
                  <a:lnTo>
                    <a:pt x="160" y="12"/>
                  </a:lnTo>
                  <a:lnTo>
                    <a:pt x="174" y="12"/>
                  </a:lnTo>
                  <a:lnTo>
                    <a:pt x="190" y="15"/>
                  </a:lnTo>
                  <a:lnTo>
                    <a:pt x="205" y="17"/>
                  </a:lnTo>
                  <a:lnTo>
                    <a:pt x="219" y="19"/>
                  </a:lnTo>
                  <a:lnTo>
                    <a:pt x="235" y="21"/>
                  </a:lnTo>
                  <a:lnTo>
                    <a:pt x="250" y="23"/>
                  </a:lnTo>
                  <a:lnTo>
                    <a:pt x="266" y="23"/>
                  </a:lnTo>
                  <a:lnTo>
                    <a:pt x="281" y="25"/>
                  </a:lnTo>
                  <a:lnTo>
                    <a:pt x="297" y="27"/>
                  </a:lnTo>
                  <a:lnTo>
                    <a:pt x="311" y="29"/>
                  </a:lnTo>
                  <a:lnTo>
                    <a:pt x="311" y="29"/>
                  </a:lnTo>
                  <a:close/>
                </a:path>
              </a:pathLst>
            </a:custGeom>
            <a:solidFill>
              <a:schemeClr val="accent5">
                <a:lumMod val="20000"/>
                <a:lumOff val="8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pis For Office" panose="020B0504010101010104" pitchFamily="34" charset="0"/>
                  <a:ea typeface="+mn-ea"/>
                  <a:cs typeface="+mn-cs"/>
                </a:rPr>
                <a:t>UT</a:t>
              </a:r>
            </a:p>
          </p:txBody>
        </p:sp>
        <p:sp>
          <p:nvSpPr>
            <p:cNvPr id="12" name="Freeform 12">
              <a:extLst>
                <a:ext uri="{FF2B5EF4-FFF2-40B4-BE49-F238E27FC236}">
                  <a16:creationId xmlns:a16="http://schemas.microsoft.com/office/drawing/2014/main" id="{87DC20C6-D9E7-2648-D79B-338A26254ECD}"/>
                </a:ext>
              </a:extLst>
            </p:cNvPr>
            <p:cNvSpPr>
              <a:spLocks noEditPoints="1"/>
            </p:cNvSpPr>
            <p:nvPr/>
          </p:nvSpPr>
          <p:spPr bwMode="auto">
            <a:xfrm>
              <a:off x="2120" y="1494"/>
              <a:ext cx="1211" cy="1150"/>
            </a:xfrm>
            <a:custGeom>
              <a:avLst/>
              <a:gdLst>
                <a:gd name="T0" fmla="*/ 862 w 1211"/>
                <a:gd name="T1" fmla="*/ 1016 h 1150"/>
                <a:gd name="T2" fmla="*/ 871 w 1211"/>
                <a:gd name="T3" fmla="*/ 967 h 1150"/>
                <a:gd name="T4" fmla="*/ 895 w 1211"/>
                <a:gd name="T5" fmla="*/ 930 h 1150"/>
                <a:gd name="T6" fmla="*/ 916 w 1211"/>
                <a:gd name="T7" fmla="*/ 902 h 1150"/>
                <a:gd name="T8" fmla="*/ 969 w 1211"/>
                <a:gd name="T9" fmla="*/ 863 h 1150"/>
                <a:gd name="T10" fmla="*/ 1104 w 1211"/>
                <a:gd name="T11" fmla="*/ 764 h 1150"/>
                <a:gd name="T12" fmla="*/ 1194 w 1211"/>
                <a:gd name="T13" fmla="*/ 541 h 1150"/>
                <a:gd name="T14" fmla="*/ 1178 w 1211"/>
                <a:gd name="T15" fmla="*/ 516 h 1150"/>
                <a:gd name="T16" fmla="*/ 1157 w 1211"/>
                <a:gd name="T17" fmla="*/ 475 h 1150"/>
                <a:gd name="T18" fmla="*/ 1116 w 1211"/>
                <a:gd name="T19" fmla="*/ 305 h 1150"/>
                <a:gd name="T20" fmla="*/ 1065 w 1211"/>
                <a:gd name="T21" fmla="*/ 281 h 1150"/>
                <a:gd name="T22" fmla="*/ 1020 w 1211"/>
                <a:gd name="T23" fmla="*/ 279 h 1150"/>
                <a:gd name="T24" fmla="*/ 987 w 1211"/>
                <a:gd name="T25" fmla="*/ 281 h 1150"/>
                <a:gd name="T26" fmla="*/ 926 w 1211"/>
                <a:gd name="T27" fmla="*/ 291 h 1150"/>
                <a:gd name="T28" fmla="*/ 895 w 1211"/>
                <a:gd name="T29" fmla="*/ 283 h 1150"/>
                <a:gd name="T30" fmla="*/ 862 w 1211"/>
                <a:gd name="T31" fmla="*/ 293 h 1150"/>
                <a:gd name="T32" fmla="*/ 828 w 1211"/>
                <a:gd name="T33" fmla="*/ 275 h 1150"/>
                <a:gd name="T34" fmla="*/ 752 w 1211"/>
                <a:gd name="T35" fmla="*/ 262 h 1150"/>
                <a:gd name="T36" fmla="*/ 674 w 1211"/>
                <a:gd name="T37" fmla="*/ 227 h 1150"/>
                <a:gd name="T38" fmla="*/ 610 w 1211"/>
                <a:gd name="T39" fmla="*/ 156 h 1150"/>
                <a:gd name="T40" fmla="*/ 342 w 1211"/>
                <a:gd name="T41" fmla="*/ 80 h 1150"/>
                <a:gd name="T42" fmla="*/ 127 w 1211"/>
                <a:gd name="T43" fmla="*/ 478 h 1150"/>
                <a:gd name="T44" fmla="*/ 43 w 1211"/>
                <a:gd name="T45" fmla="*/ 533 h 1150"/>
                <a:gd name="T46" fmla="*/ 123 w 1211"/>
                <a:gd name="T47" fmla="*/ 605 h 1150"/>
                <a:gd name="T48" fmla="*/ 156 w 1211"/>
                <a:gd name="T49" fmla="*/ 635 h 1150"/>
                <a:gd name="T50" fmla="*/ 172 w 1211"/>
                <a:gd name="T51" fmla="*/ 693 h 1150"/>
                <a:gd name="T52" fmla="*/ 215 w 1211"/>
                <a:gd name="T53" fmla="*/ 752 h 1150"/>
                <a:gd name="T54" fmla="*/ 299 w 1211"/>
                <a:gd name="T55" fmla="*/ 805 h 1150"/>
                <a:gd name="T56" fmla="*/ 340 w 1211"/>
                <a:gd name="T57" fmla="*/ 771 h 1150"/>
                <a:gd name="T58" fmla="*/ 359 w 1211"/>
                <a:gd name="T59" fmla="*/ 730 h 1150"/>
                <a:gd name="T60" fmla="*/ 410 w 1211"/>
                <a:gd name="T61" fmla="*/ 723 h 1150"/>
                <a:gd name="T62" fmla="*/ 473 w 1211"/>
                <a:gd name="T63" fmla="*/ 725 h 1150"/>
                <a:gd name="T64" fmla="*/ 514 w 1211"/>
                <a:gd name="T65" fmla="*/ 762 h 1150"/>
                <a:gd name="T66" fmla="*/ 555 w 1211"/>
                <a:gd name="T67" fmla="*/ 826 h 1150"/>
                <a:gd name="T68" fmla="*/ 584 w 1211"/>
                <a:gd name="T69" fmla="*/ 887 h 1150"/>
                <a:gd name="T70" fmla="*/ 621 w 1211"/>
                <a:gd name="T71" fmla="*/ 935 h 1150"/>
                <a:gd name="T72" fmla="*/ 658 w 1211"/>
                <a:gd name="T73" fmla="*/ 965 h 1150"/>
                <a:gd name="T74" fmla="*/ 664 w 1211"/>
                <a:gd name="T75" fmla="*/ 1016 h 1150"/>
                <a:gd name="T76" fmla="*/ 701 w 1211"/>
                <a:gd name="T77" fmla="*/ 1092 h 1150"/>
                <a:gd name="T78" fmla="*/ 742 w 1211"/>
                <a:gd name="T79" fmla="*/ 1109 h 1150"/>
                <a:gd name="T80" fmla="*/ 840 w 1211"/>
                <a:gd name="T81" fmla="*/ 1131 h 1150"/>
                <a:gd name="T82" fmla="*/ 877 w 1211"/>
                <a:gd name="T83" fmla="*/ 1137 h 1150"/>
                <a:gd name="T84" fmla="*/ 875 w 1211"/>
                <a:gd name="T85" fmla="*/ 1121 h 1150"/>
                <a:gd name="T86" fmla="*/ 860 w 1211"/>
                <a:gd name="T87" fmla="*/ 1088 h 1150"/>
                <a:gd name="T88" fmla="*/ 846 w 1211"/>
                <a:gd name="T89" fmla="*/ 1031 h 1150"/>
                <a:gd name="T90" fmla="*/ 828 w 1211"/>
                <a:gd name="T91" fmla="*/ 996 h 1150"/>
                <a:gd name="T92" fmla="*/ 848 w 1211"/>
                <a:gd name="T93" fmla="*/ 988 h 1150"/>
                <a:gd name="T94" fmla="*/ 871 w 1211"/>
                <a:gd name="T95" fmla="*/ 957 h 1150"/>
                <a:gd name="T96" fmla="*/ 864 w 1211"/>
                <a:gd name="T97" fmla="*/ 930 h 1150"/>
                <a:gd name="T98" fmla="*/ 887 w 1211"/>
                <a:gd name="T99" fmla="*/ 910 h 1150"/>
                <a:gd name="T100" fmla="*/ 899 w 1211"/>
                <a:gd name="T101" fmla="*/ 902 h 1150"/>
                <a:gd name="T102" fmla="*/ 916 w 1211"/>
                <a:gd name="T103" fmla="*/ 867 h 1150"/>
                <a:gd name="T104" fmla="*/ 944 w 1211"/>
                <a:gd name="T105" fmla="*/ 861 h 1150"/>
                <a:gd name="T106" fmla="*/ 940 w 1211"/>
                <a:gd name="T107" fmla="*/ 846 h 1150"/>
                <a:gd name="T108" fmla="*/ 950 w 1211"/>
                <a:gd name="T109" fmla="*/ 836 h 1150"/>
                <a:gd name="T110" fmla="*/ 971 w 1211"/>
                <a:gd name="T111" fmla="*/ 850 h 1150"/>
                <a:gd name="T112" fmla="*/ 1010 w 1211"/>
                <a:gd name="T113" fmla="*/ 834 h 1150"/>
                <a:gd name="T114" fmla="*/ 1086 w 1211"/>
                <a:gd name="T115" fmla="*/ 766 h 1150"/>
                <a:gd name="T116" fmla="*/ 1079 w 1211"/>
                <a:gd name="T117" fmla="*/ 740 h 1150"/>
                <a:gd name="T118" fmla="*/ 1104 w 1211"/>
                <a:gd name="T119" fmla="*/ 736 h 1150"/>
                <a:gd name="T120" fmla="*/ 1114 w 1211"/>
                <a:gd name="T121" fmla="*/ 752 h 1150"/>
                <a:gd name="T122" fmla="*/ 1196 w 1211"/>
                <a:gd name="T123" fmla="*/ 658 h 1150"/>
                <a:gd name="T124" fmla="*/ 1208 w 1211"/>
                <a:gd name="T125" fmla="*/ 586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1" h="1150">
                  <a:moveTo>
                    <a:pt x="866" y="1057"/>
                  </a:moveTo>
                  <a:lnTo>
                    <a:pt x="868" y="1062"/>
                  </a:lnTo>
                  <a:lnTo>
                    <a:pt x="868" y="1064"/>
                  </a:lnTo>
                  <a:lnTo>
                    <a:pt x="871" y="1066"/>
                  </a:lnTo>
                  <a:lnTo>
                    <a:pt x="871" y="1068"/>
                  </a:lnTo>
                  <a:lnTo>
                    <a:pt x="873" y="1074"/>
                  </a:lnTo>
                  <a:lnTo>
                    <a:pt x="873" y="1076"/>
                  </a:lnTo>
                  <a:lnTo>
                    <a:pt x="877" y="1080"/>
                  </a:lnTo>
                  <a:lnTo>
                    <a:pt x="877" y="1082"/>
                  </a:lnTo>
                  <a:lnTo>
                    <a:pt x="879" y="1090"/>
                  </a:lnTo>
                  <a:lnTo>
                    <a:pt x="879" y="1092"/>
                  </a:lnTo>
                  <a:lnTo>
                    <a:pt x="881" y="1096"/>
                  </a:lnTo>
                  <a:lnTo>
                    <a:pt x="881" y="1098"/>
                  </a:lnTo>
                  <a:lnTo>
                    <a:pt x="883" y="1119"/>
                  </a:lnTo>
                  <a:lnTo>
                    <a:pt x="885" y="1121"/>
                  </a:lnTo>
                  <a:lnTo>
                    <a:pt x="885" y="1121"/>
                  </a:lnTo>
                  <a:lnTo>
                    <a:pt x="887" y="1121"/>
                  </a:lnTo>
                  <a:lnTo>
                    <a:pt x="887" y="1119"/>
                  </a:lnTo>
                  <a:lnTo>
                    <a:pt x="885" y="1113"/>
                  </a:lnTo>
                  <a:lnTo>
                    <a:pt x="883" y="1109"/>
                  </a:lnTo>
                  <a:lnTo>
                    <a:pt x="883" y="1107"/>
                  </a:lnTo>
                  <a:lnTo>
                    <a:pt x="883" y="1103"/>
                  </a:lnTo>
                  <a:lnTo>
                    <a:pt x="883" y="1100"/>
                  </a:lnTo>
                  <a:lnTo>
                    <a:pt x="881" y="1096"/>
                  </a:lnTo>
                  <a:lnTo>
                    <a:pt x="881" y="1090"/>
                  </a:lnTo>
                  <a:lnTo>
                    <a:pt x="879" y="1086"/>
                  </a:lnTo>
                  <a:lnTo>
                    <a:pt x="879" y="1086"/>
                  </a:lnTo>
                  <a:lnTo>
                    <a:pt x="879" y="1084"/>
                  </a:lnTo>
                  <a:lnTo>
                    <a:pt x="868" y="1051"/>
                  </a:lnTo>
                  <a:lnTo>
                    <a:pt x="864" y="1033"/>
                  </a:lnTo>
                  <a:lnTo>
                    <a:pt x="862" y="1004"/>
                  </a:lnTo>
                  <a:lnTo>
                    <a:pt x="862" y="1002"/>
                  </a:lnTo>
                  <a:lnTo>
                    <a:pt x="862" y="1004"/>
                  </a:lnTo>
                  <a:lnTo>
                    <a:pt x="862" y="1010"/>
                  </a:lnTo>
                  <a:lnTo>
                    <a:pt x="860" y="1012"/>
                  </a:lnTo>
                  <a:lnTo>
                    <a:pt x="862" y="1014"/>
                  </a:lnTo>
                  <a:lnTo>
                    <a:pt x="862" y="1016"/>
                  </a:lnTo>
                  <a:lnTo>
                    <a:pt x="860" y="1021"/>
                  </a:lnTo>
                  <a:lnTo>
                    <a:pt x="860" y="1023"/>
                  </a:lnTo>
                  <a:lnTo>
                    <a:pt x="862" y="1025"/>
                  </a:lnTo>
                  <a:lnTo>
                    <a:pt x="862" y="1035"/>
                  </a:lnTo>
                  <a:lnTo>
                    <a:pt x="862" y="1039"/>
                  </a:lnTo>
                  <a:lnTo>
                    <a:pt x="862" y="1043"/>
                  </a:lnTo>
                  <a:lnTo>
                    <a:pt x="864" y="1047"/>
                  </a:lnTo>
                  <a:lnTo>
                    <a:pt x="866" y="1049"/>
                  </a:lnTo>
                  <a:lnTo>
                    <a:pt x="866" y="1049"/>
                  </a:lnTo>
                  <a:lnTo>
                    <a:pt x="866" y="1049"/>
                  </a:lnTo>
                  <a:lnTo>
                    <a:pt x="866" y="1049"/>
                  </a:lnTo>
                  <a:lnTo>
                    <a:pt x="866" y="1051"/>
                  </a:lnTo>
                  <a:lnTo>
                    <a:pt x="864" y="1051"/>
                  </a:lnTo>
                  <a:lnTo>
                    <a:pt x="864" y="1051"/>
                  </a:lnTo>
                  <a:lnTo>
                    <a:pt x="864" y="1051"/>
                  </a:lnTo>
                  <a:lnTo>
                    <a:pt x="866" y="1053"/>
                  </a:lnTo>
                  <a:lnTo>
                    <a:pt x="866" y="1053"/>
                  </a:lnTo>
                  <a:lnTo>
                    <a:pt x="866" y="1053"/>
                  </a:lnTo>
                  <a:lnTo>
                    <a:pt x="866" y="1055"/>
                  </a:lnTo>
                  <a:lnTo>
                    <a:pt x="866" y="1057"/>
                  </a:lnTo>
                  <a:close/>
                  <a:moveTo>
                    <a:pt x="891" y="935"/>
                  </a:moveTo>
                  <a:lnTo>
                    <a:pt x="891" y="937"/>
                  </a:lnTo>
                  <a:lnTo>
                    <a:pt x="891" y="939"/>
                  </a:lnTo>
                  <a:lnTo>
                    <a:pt x="887" y="941"/>
                  </a:lnTo>
                  <a:lnTo>
                    <a:pt x="883" y="945"/>
                  </a:lnTo>
                  <a:lnTo>
                    <a:pt x="879" y="957"/>
                  </a:lnTo>
                  <a:lnTo>
                    <a:pt x="879" y="957"/>
                  </a:lnTo>
                  <a:lnTo>
                    <a:pt x="877" y="955"/>
                  </a:lnTo>
                  <a:lnTo>
                    <a:pt x="877" y="955"/>
                  </a:lnTo>
                  <a:lnTo>
                    <a:pt x="875" y="953"/>
                  </a:lnTo>
                  <a:lnTo>
                    <a:pt x="875" y="955"/>
                  </a:lnTo>
                  <a:lnTo>
                    <a:pt x="875" y="957"/>
                  </a:lnTo>
                  <a:lnTo>
                    <a:pt x="875" y="957"/>
                  </a:lnTo>
                  <a:lnTo>
                    <a:pt x="873" y="959"/>
                  </a:lnTo>
                  <a:lnTo>
                    <a:pt x="875" y="961"/>
                  </a:lnTo>
                  <a:lnTo>
                    <a:pt x="873" y="963"/>
                  </a:lnTo>
                  <a:lnTo>
                    <a:pt x="871" y="967"/>
                  </a:lnTo>
                  <a:lnTo>
                    <a:pt x="868" y="969"/>
                  </a:lnTo>
                  <a:lnTo>
                    <a:pt x="868" y="969"/>
                  </a:lnTo>
                  <a:lnTo>
                    <a:pt x="866" y="973"/>
                  </a:lnTo>
                  <a:lnTo>
                    <a:pt x="866" y="975"/>
                  </a:lnTo>
                  <a:lnTo>
                    <a:pt x="866" y="980"/>
                  </a:lnTo>
                  <a:lnTo>
                    <a:pt x="862" y="988"/>
                  </a:lnTo>
                  <a:lnTo>
                    <a:pt x="862" y="998"/>
                  </a:lnTo>
                  <a:lnTo>
                    <a:pt x="862" y="1000"/>
                  </a:lnTo>
                  <a:lnTo>
                    <a:pt x="862" y="1000"/>
                  </a:lnTo>
                  <a:lnTo>
                    <a:pt x="862" y="1000"/>
                  </a:lnTo>
                  <a:lnTo>
                    <a:pt x="864" y="998"/>
                  </a:lnTo>
                  <a:lnTo>
                    <a:pt x="864" y="996"/>
                  </a:lnTo>
                  <a:lnTo>
                    <a:pt x="866" y="986"/>
                  </a:lnTo>
                  <a:lnTo>
                    <a:pt x="873" y="971"/>
                  </a:lnTo>
                  <a:lnTo>
                    <a:pt x="881" y="953"/>
                  </a:lnTo>
                  <a:lnTo>
                    <a:pt x="893" y="935"/>
                  </a:lnTo>
                  <a:lnTo>
                    <a:pt x="893" y="935"/>
                  </a:lnTo>
                  <a:lnTo>
                    <a:pt x="893" y="932"/>
                  </a:lnTo>
                  <a:lnTo>
                    <a:pt x="891" y="935"/>
                  </a:lnTo>
                  <a:close/>
                  <a:moveTo>
                    <a:pt x="911" y="902"/>
                  </a:moveTo>
                  <a:lnTo>
                    <a:pt x="909" y="902"/>
                  </a:lnTo>
                  <a:lnTo>
                    <a:pt x="907" y="902"/>
                  </a:lnTo>
                  <a:lnTo>
                    <a:pt x="907" y="904"/>
                  </a:lnTo>
                  <a:lnTo>
                    <a:pt x="907" y="904"/>
                  </a:lnTo>
                  <a:lnTo>
                    <a:pt x="907" y="906"/>
                  </a:lnTo>
                  <a:lnTo>
                    <a:pt x="905" y="906"/>
                  </a:lnTo>
                  <a:lnTo>
                    <a:pt x="899" y="916"/>
                  </a:lnTo>
                  <a:lnTo>
                    <a:pt x="899" y="916"/>
                  </a:lnTo>
                  <a:lnTo>
                    <a:pt x="901" y="916"/>
                  </a:lnTo>
                  <a:lnTo>
                    <a:pt x="901" y="916"/>
                  </a:lnTo>
                  <a:lnTo>
                    <a:pt x="901" y="918"/>
                  </a:lnTo>
                  <a:lnTo>
                    <a:pt x="901" y="918"/>
                  </a:lnTo>
                  <a:lnTo>
                    <a:pt x="897" y="922"/>
                  </a:lnTo>
                  <a:lnTo>
                    <a:pt x="895" y="926"/>
                  </a:lnTo>
                  <a:lnTo>
                    <a:pt x="893" y="930"/>
                  </a:lnTo>
                  <a:lnTo>
                    <a:pt x="895" y="932"/>
                  </a:lnTo>
                  <a:lnTo>
                    <a:pt x="895" y="930"/>
                  </a:lnTo>
                  <a:lnTo>
                    <a:pt x="897" y="928"/>
                  </a:lnTo>
                  <a:lnTo>
                    <a:pt x="899" y="924"/>
                  </a:lnTo>
                  <a:lnTo>
                    <a:pt x="903" y="918"/>
                  </a:lnTo>
                  <a:lnTo>
                    <a:pt x="911" y="908"/>
                  </a:lnTo>
                  <a:lnTo>
                    <a:pt x="911" y="908"/>
                  </a:lnTo>
                  <a:lnTo>
                    <a:pt x="911" y="906"/>
                  </a:lnTo>
                  <a:lnTo>
                    <a:pt x="911" y="904"/>
                  </a:lnTo>
                  <a:lnTo>
                    <a:pt x="911" y="904"/>
                  </a:lnTo>
                  <a:lnTo>
                    <a:pt x="911" y="902"/>
                  </a:lnTo>
                  <a:close/>
                  <a:moveTo>
                    <a:pt x="952" y="873"/>
                  </a:moveTo>
                  <a:lnTo>
                    <a:pt x="952" y="873"/>
                  </a:lnTo>
                  <a:lnTo>
                    <a:pt x="950" y="873"/>
                  </a:lnTo>
                  <a:lnTo>
                    <a:pt x="950" y="873"/>
                  </a:lnTo>
                  <a:lnTo>
                    <a:pt x="950" y="873"/>
                  </a:lnTo>
                  <a:lnTo>
                    <a:pt x="950" y="875"/>
                  </a:lnTo>
                  <a:lnTo>
                    <a:pt x="950" y="877"/>
                  </a:lnTo>
                  <a:lnTo>
                    <a:pt x="948" y="877"/>
                  </a:lnTo>
                  <a:lnTo>
                    <a:pt x="948" y="879"/>
                  </a:lnTo>
                  <a:lnTo>
                    <a:pt x="944" y="879"/>
                  </a:lnTo>
                  <a:lnTo>
                    <a:pt x="942" y="879"/>
                  </a:lnTo>
                  <a:lnTo>
                    <a:pt x="942" y="879"/>
                  </a:lnTo>
                  <a:lnTo>
                    <a:pt x="940" y="881"/>
                  </a:lnTo>
                  <a:lnTo>
                    <a:pt x="934" y="883"/>
                  </a:lnTo>
                  <a:lnTo>
                    <a:pt x="934" y="885"/>
                  </a:lnTo>
                  <a:lnTo>
                    <a:pt x="934" y="885"/>
                  </a:lnTo>
                  <a:lnTo>
                    <a:pt x="930" y="887"/>
                  </a:lnTo>
                  <a:lnTo>
                    <a:pt x="928" y="889"/>
                  </a:lnTo>
                  <a:lnTo>
                    <a:pt x="928" y="889"/>
                  </a:lnTo>
                  <a:lnTo>
                    <a:pt x="924" y="894"/>
                  </a:lnTo>
                  <a:lnTo>
                    <a:pt x="924" y="894"/>
                  </a:lnTo>
                  <a:lnTo>
                    <a:pt x="922" y="894"/>
                  </a:lnTo>
                  <a:lnTo>
                    <a:pt x="918" y="896"/>
                  </a:lnTo>
                  <a:lnTo>
                    <a:pt x="918" y="896"/>
                  </a:lnTo>
                  <a:lnTo>
                    <a:pt x="916" y="896"/>
                  </a:lnTo>
                  <a:lnTo>
                    <a:pt x="916" y="898"/>
                  </a:lnTo>
                  <a:lnTo>
                    <a:pt x="916" y="900"/>
                  </a:lnTo>
                  <a:lnTo>
                    <a:pt x="916" y="902"/>
                  </a:lnTo>
                  <a:lnTo>
                    <a:pt x="916" y="902"/>
                  </a:lnTo>
                  <a:lnTo>
                    <a:pt x="916" y="902"/>
                  </a:lnTo>
                  <a:lnTo>
                    <a:pt x="914" y="904"/>
                  </a:lnTo>
                  <a:lnTo>
                    <a:pt x="914" y="906"/>
                  </a:lnTo>
                  <a:lnTo>
                    <a:pt x="914" y="908"/>
                  </a:lnTo>
                  <a:lnTo>
                    <a:pt x="914" y="908"/>
                  </a:lnTo>
                  <a:lnTo>
                    <a:pt x="914" y="906"/>
                  </a:lnTo>
                  <a:lnTo>
                    <a:pt x="916" y="906"/>
                  </a:lnTo>
                  <a:lnTo>
                    <a:pt x="918" y="902"/>
                  </a:lnTo>
                  <a:lnTo>
                    <a:pt x="924" y="898"/>
                  </a:lnTo>
                  <a:lnTo>
                    <a:pt x="926" y="896"/>
                  </a:lnTo>
                  <a:lnTo>
                    <a:pt x="934" y="891"/>
                  </a:lnTo>
                  <a:lnTo>
                    <a:pt x="938" y="885"/>
                  </a:lnTo>
                  <a:lnTo>
                    <a:pt x="942" y="883"/>
                  </a:lnTo>
                  <a:lnTo>
                    <a:pt x="944" y="883"/>
                  </a:lnTo>
                  <a:lnTo>
                    <a:pt x="952" y="879"/>
                  </a:lnTo>
                  <a:lnTo>
                    <a:pt x="952" y="879"/>
                  </a:lnTo>
                  <a:lnTo>
                    <a:pt x="952" y="877"/>
                  </a:lnTo>
                  <a:lnTo>
                    <a:pt x="952" y="877"/>
                  </a:lnTo>
                  <a:lnTo>
                    <a:pt x="952" y="875"/>
                  </a:lnTo>
                  <a:lnTo>
                    <a:pt x="952" y="873"/>
                  </a:lnTo>
                  <a:lnTo>
                    <a:pt x="952" y="873"/>
                  </a:lnTo>
                  <a:close/>
                  <a:moveTo>
                    <a:pt x="965" y="863"/>
                  </a:moveTo>
                  <a:lnTo>
                    <a:pt x="961" y="865"/>
                  </a:lnTo>
                  <a:lnTo>
                    <a:pt x="957" y="871"/>
                  </a:lnTo>
                  <a:lnTo>
                    <a:pt x="957" y="871"/>
                  </a:lnTo>
                  <a:lnTo>
                    <a:pt x="959" y="871"/>
                  </a:lnTo>
                  <a:lnTo>
                    <a:pt x="959" y="869"/>
                  </a:lnTo>
                  <a:lnTo>
                    <a:pt x="963" y="867"/>
                  </a:lnTo>
                  <a:lnTo>
                    <a:pt x="965" y="867"/>
                  </a:lnTo>
                  <a:lnTo>
                    <a:pt x="965" y="865"/>
                  </a:lnTo>
                  <a:lnTo>
                    <a:pt x="967" y="863"/>
                  </a:lnTo>
                  <a:lnTo>
                    <a:pt x="967" y="863"/>
                  </a:lnTo>
                  <a:lnTo>
                    <a:pt x="967" y="863"/>
                  </a:lnTo>
                  <a:lnTo>
                    <a:pt x="967" y="863"/>
                  </a:lnTo>
                  <a:lnTo>
                    <a:pt x="969" y="863"/>
                  </a:lnTo>
                  <a:lnTo>
                    <a:pt x="969" y="863"/>
                  </a:lnTo>
                  <a:lnTo>
                    <a:pt x="969" y="861"/>
                  </a:lnTo>
                  <a:lnTo>
                    <a:pt x="965" y="863"/>
                  </a:lnTo>
                  <a:close/>
                  <a:moveTo>
                    <a:pt x="1098" y="762"/>
                  </a:moveTo>
                  <a:lnTo>
                    <a:pt x="1098" y="762"/>
                  </a:lnTo>
                  <a:lnTo>
                    <a:pt x="1098" y="762"/>
                  </a:lnTo>
                  <a:lnTo>
                    <a:pt x="1098" y="762"/>
                  </a:lnTo>
                  <a:lnTo>
                    <a:pt x="1098" y="762"/>
                  </a:lnTo>
                  <a:lnTo>
                    <a:pt x="1098" y="762"/>
                  </a:lnTo>
                  <a:lnTo>
                    <a:pt x="1098" y="762"/>
                  </a:lnTo>
                  <a:lnTo>
                    <a:pt x="1098" y="762"/>
                  </a:lnTo>
                  <a:lnTo>
                    <a:pt x="1098" y="762"/>
                  </a:lnTo>
                  <a:lnTo>
                    <a:pt x="1096" y="762"/>
                  </a:lnTo>
                  <a:lnTo>
                    <a:pt x="1096" y="764"/>
                  </a:lnTo>
                  <a:lnTo>
                    <a:pt x="1098" y="764"/>
                  </a:lnTo>
                  <a:lnTo>
                    <a:pt x="1098" y="766"/>
                  </a:lnTo>
                  <a:lnTo>
                    <a:pt x="1098" y="766"/>
                  </a:lnTo>
                  <a:lnTo>
                    <a:pt x="1098" y="769"/>
                  </a:lnTo>
                  <a:lnTo>
                    <a:pt x="1096" y="769"/>
                  </a:lnTo>
                  <a:lnTo>
                    <a:pt x="1094" y="769"/>
                  </a:lnTo>
                  <a:lnTo>
                    <a:pt x="1094" y="769"/>
                  </a:lnTo>
                  <a:lnTo>
                    <a:pt x="1094" y="771"/>
                  </a:lnTo>
                  <a:lnTo>
                    <a:pt x="1090" y="775"/>
                  </a:lnTo>
                  <a:lnTo>
                    <a:pt x="1090" y="775"/>
                  </a:lnTo>
                  <a:lnTo>
                    <a:pt x="1088" y="775"/>
                  </a:lnTo>
                  <a:lnTo>
                    <a:pt x="1088" y="775"/>
                  </a:lnTo>
                  <a:lnTo>
                    <a:pt x="1086" y="777"/>
                  </a:lnTo>
                  <a:lnTo>
                    <a:pt x="1086" y="777"/>
                  </a:lnTo>
                  <a:lnTo>
                    <a:pt x="1086" y="779"/>
                  </a:lnTo>
                  <a:lnTo>
                    <a:pt x="1077" y="783"/>
                  </a:lnTo>
                  <a:lnTo>
                    <a:pt x="1075" y="787"/>
                  </a:lnTo>
                  <a:lnTo>
                    <a:pt x="1073" y="789"/>
                  </a:lnTo>
                  <a:lnTo>
                    <a:pt x="1071" y="791"/>
                  </a:lnTo>
                  <a:lnTo>
                    <a:pt x="1073" y="791"/>
                  </a:lnTo>
                  <a:lnTo>
                    <a:pt x="1073" y="789"/>
                  </a:lnTo>
                  <a:lnTo>
                    <a:pt x="1088" y="779"/>
                  </a:lnTo>
                  <a:lnTo>
                    <a:pt x="1092" y="777"/>
                  </a:lnTo>
                  <a:lnTo>
                    <a:pt x="1104" y="764"/>
                  </a:lnTo>
                  <a:lnTo>
                    <a:pt x="1100" y="762"/>
                  </a:lnTo>
                  <a:lnTo>
                    <a:pt x="1098" y="762"/>
                  </a:lnTo>
                  <a:close/>
                  <a:moveTo>
                    <a:pt x="1211" y="574"/>
                  </a:moveTo>
                  <a:lnTo>
                    <a:pt x="1208" y="572"/>
                  </a:lnTo>
                  <a:lnTo>
                    <a:pt x="1206" y="570"/>
                  </a:lnTo>
                  <a:lnTo>
                    <a:pt x="1206" y="568"/>
                  </a:lnTo>
                  <a:lnTo>
                    <a:pt x="1206" y="566"/>
                  </a:lnTo>
                  <a:lnTo>
                    <a:pt x="1206" y="566"/>
                  </a:lnTo>
                  <a:lnTo>
                    <a:pt x="1206" y="559"/>
                  </a:lnTo>
                  <a:lnTo>
                    <a:pt x="1206" y="559"/>
                  </a:lnTo>
                  <a:lnTo>
                    <a:pt x="1204" y="557"/>
                  </a:lnTo>
                  <a:lnTo>
                    <a:pt x="1202" y="559"/>
                  </a:lnTo>
                  <a:lnTo>
                    <a:pt x="1202" y="559"/>
                  </a:lnTo>
                  <a:lnTo>
                    <a:pt x="1202" y="559"/>
                  </a:lnTo>
                  <a:lnTo>
                    <a:pt x="1202" y="559"/>
                  </a:lnTo>
                  <a:lnTo>
                    <a:pt x="1202" y="559"/>
                  </a:lnTo>
                  <a:lnTo>
                    <a:pt x="1202" y="557"/>
                  </a:lnTo>
                  <a:lnTo>
                    <a:pt x="1202" y="557"/>
                  </a:lnTo>
                  <a:lnTo>
                    <a:pt x="1200" y="557"/>
                  </a:lnTo>
                  <a:lnTo>
                    <a:pt x="1200" y="555"/>
                  </a:lnTo>
                  <a:lnTo>
                    <a:pt x="1200" y="553"/>
                  </a:lnTo>
                  <a:lnTo>
                    <a:pt x="1200" y="553"/>
                  </a:lnTo>
                  <a:lnTo>
                    <a:pt x="1200" y="553"/>
                  </a:lnTo>
                  <a:lnTo>
                    <a:pt x="1200" y="551"/>
                  </a:lnTo>
                  <a:lnTo>
                    <a:pt x="1198" y="551"/>
                  </a:lnTo>
                  <a:lnTo>
                    <a:pt x="1198" y="551"/>
                  </a:lnTo>
                  <a:lnTo>
                    <a:pt x="1198" y="549"/>
                  </a:lnTo>
                  <a:lnTo>
                    <a:pt x="1198" y="549"/>
                  </a:lnTo>
                  <a:lnTo>
                    <a:pt x="1198" y="549"/>
                  </a:lnTo>
                  <a:lnTo>
                    <a:pt x="1194" y="547"/>
                  </a:lnTo>
                  <a:lnTo>
                    <a:pt x="1194" y="545"/>
                  </a:lnTo>
                  <a:lnTo>
                    <a:pt x="1194" y="545"/>
                  </a:lnTo>
                  <a:lnTo>
                    <a:pt x="1194" y="545"/>
                  </a:lnTo>
                  <a:lnTo>
                    <a:pt x="1194" y="543"/>
                  </a:lnTo>
                  <a:lnTo>
                    <a:pt x="1194" y="543"/>
                  </a:lnTo>
                  <a:lnTo>
                    <a:pt x="1194" y="541"/>
                  </a:lnTo>
                  <a:lnTo>
                    <a:pt x="1194" y="541"/>
                  </a:lnTo>
                  <a:lnTo>
                    <a:pt x="1196" y="539"/>
                  </a:lnTo>
                  <a:lnTo>
                    <a:pt x="1196" y="539"/>
                  </a:lnTo>
                  <a:lnTo>
                    <a:pt x="1196" y="539"/>
                  </a:lnTo>
                  <a:lnTo>
                    <a:pt x="1194" y="539"/>
                  </a:lnTo>
                  <a:lnTo>
                    <a:pt x="1192" y="537"/>
                  </a:lnTo>
                  <a:lnTo>
                    <a:pt x="1192" y="535"/>
                  </a:lnTo>
                  <a:lnTo>
                    <a:pt x="1192" y="535"/>
                  </a:lnTo>
                  <a:lnTo>
                    <a:pt x="1190" y="535"/>
                  </a:lnTo>
                  <a:lnTo>
                    <a:pt x="1190" y="533"/>
                  </a:lnTo>
                  <a:lnTo>
                    <a:pt x="1190" y="531"/>
                  </a:lnTo>
                  <a:lnTo>
                    <a:pt x="1190" y="531"/>
                  </a:lnTo>
                  <a:lnTo>
                    <a:pt x="1190" y="531"/>
                  </a:lnTo>
                  <a:lnTo>
                    <a:pt x="1190" y="531"/>
                  </a:lnTo>
                  <a:lnTo>
                    <a:pt x="1188" y="531"/>
                  </a:lnTo>
                  <a:lnTo>
                    <a:pt x="1188" y="531"/>
                  </a:lnTo>
                  <a:lnTo>
                    <a:pt x="1188" y="531"/>
                  </a:lnTo>
                  <a:lnTo>
                    <a:pt x="1186" y="529"/>
                  </a:lnTo>
                  <a:lnTo>
                    <a:pt x="1186" y="529"/>
                  </a:lnTo>
                  <a:lnTo>
                    <a:pt x="1186" y="529"/>
                  </a:lnTo>
                  <a:lnTo>
                    <a:pt x="1186" y="527"/>
                  </a:lnTo>
                  <a:lnTo>
                    <a:pt x="1186" y="527"/>
                  </a:lnTo>
                  <a:lnTo>
                    <a:pt x="1188" y="527"/>
                  </a:lnTo>
                  <a:lnTo>
                    <a:pt x="1188" y="527"/>
                  </a:lnTo>
                  <a:lnTo>
                    <a:pt x="1188" y="527"/>
                  </a:lnTo>
                  <a:lnTo>
                    <a:pt x="1188" y="527"/>
                  </a:lnTo>
                  <a:lnTo>
                    <a:pt x="1188" y="525"/>
                  </a:lnTo>
                  <a:lnTo>
                    <a:pt x="1188" y="525"/>
                  </a:lnTo>
                  <a:lnTo>
                    <a:pt x="1188" y="525"/>
                  </a:lnTo>
                  <a:lnTo>
                    <a:pt x="1188" y="525"/>
                  </a:lnTo>
                  <a:lnTo>
                    <a:pt x="1186" y="525"/>
                  </a:lnTo>
                  <a:lnTo>
                    <a:pt x="1184" y="523"/>
                  </a:lnTo>
                  <a:lnTo>
                    <a:pt x="1184" y="523"/>
                  </a:lnTo>
                  <a:lnTo>
                    <a:pt x="1184" y="523"/>
                  </a:lnTo>
                  <a:lnTo>
                    <a:pt x="1182" y="523"/>
                  </a:lnTo>
                  <a:lnTo>
                    <a:pt x="1180" y="521"/>
                  </a:lnTo>
                  <a:lnTo>
                    <a:pt x="1180" y="518"/>
                  </a:lnTo>
                  <a:lnTo>
                    <a:pt x="1178" y="516"/>
                  </a:lnTo>
                  <a:lnTo>
                    <a:pt x="1178" y="516"/>
                  </a:lnTo>
                  <a:lnTo>
                    <a:pt x="1178" y="516"/>
                  </a:lnTo>
                  <a:lnTo>
                    <a:pt x="1178" y="514"/>
                  </a:lnTo>
                  <a:lnTo>
                    <a:pt x="1178" y="514"/>
                  </a:lnTo>
                  <a:lnTo>
                    <a:pt x="1178" y="512"/>
                  </a:lnTo>
                  <a:lnTo>
                    <a:pt x="1178" y="512"/>
                  </a:lnTo>
                  <a:lnTo>
                    <a:pt x="1178" y="512"/>
                  </a:lnTo>
                  <a:lnTo>
                    <a:pt x="1178" y="510"/>
                  </a:lnTo>
                  <a:lnTo>
                    <a:pt x="1178" y="508"/>
                  </a:lnTo>
                  <a:lnTo>
                    <a:pt x="1178" y="506"/>
                  </a:lnTo>
                  <a:lnTo>
                    <a:pt x="1180" y="504"/>
                  </a:lnTo>
                  <a:lnTo>
                    <a:pt x="1180" y="504"/>
                  </a:lnTo>
                  <a:lnTo>
                    <a:pt x="1180" y="504"/>
                  </a:lnTo>
                  <a:lnTo>
                    <a:pt x="1178" y="504"/>
                  </a:lnTo>
                  <a:lnTo>
                    <a:pt x="1178" y="502"/>
                  </a:lnTo>
                  <a:lnTo>
                    <a:pt x="1178" y="502"/>
                  </a:lnTo>
                  <a:lnTo>
                    <a:pt x="1178" y="502"/>
                  </a:lnTo>
                  <a:lnTo>
                    <a:pt x="1178" y="500"/>
                  </a:lnTo>
                  <a:lnTo>
                    <a:pt x="1176" y="496"/>
                  </a:lnTo>
                  <a:lnTo>
                    <a:pt x="1176" y="496"/>
                  </a:lnTo>
                  <a:lnTo>
                    <a:pt x="1174" y="492"/>
                  </a:lnTo>
                  <a:lnTo>
                    <a:pt x="1174" y="492"/>
                  </a:lnTo>
                  <a:lnTo>
                    <a:pt x="1172" y="490"/>
                  </a:lnTo>
                  <a:lnTo>
                    <a:pt x="1172" y="490"/>
                  </a:lnTo>
                  <a:lnTo>
                    <a:pt x="1172" y="488"/>
                  </a:lnTo>
                  <a:lnTo>
                    <a:pt x="1170" y="486"/>
                  </a:lnTo>
                  <a:lnTo>
                    <a:pt x="1168" y="484"/>
                  </a:lnTo>
                  <a:lnTo>
                    <a:pt x="1168" y="484"/>
                  </a:lnTo>
                  <a:lnTo>
                    <a:pt x="1163" y="482"/>
                  </a:lnTo>
                  <a:lnTo>
                    <a:pt x="1163" y="482"/>
                  </a:lnTo>
                  <a:lnTo>
                    <a:pt x="1163" y="482"/>
                  </a:lnTo>
                  <a:lnTo>
                    <a:pt x="1163" y="482"/>
                  </a:lnTo>
                  <a:lnTo>
                    <a:pt x="1161" y="478"/>
                  </a:lnTo>
                  <a:lnTo>
                    <a:pt x="1159" y="478"/>
                  </a:lnTo>
                  <a:lnTo>
                    <a:pt x="1159" y="478"/>
                  </a:lnTo>
                  <a:lnTo>
                    <a:pt x="1157" y="475"/>
                  </a:lnTo>
                  <a:lnTo>
                    <a:pt x="1157" y="475"/>
                  </a:lnTo>
                  <a:lnTo>
                    <a:pt x="1157" y="475"/>
                  </a:lnTo>
                  <a:lnTo>
                    <a:pt x="1157" y="475"/>
                  </a:lnTo>
                  <a:lnTo>
                    <a:pt x="1155" y="473"/>
                  </a:lnTo>
                  <a:lnTo>
                    <a:pt x="1155" y="467"/>
                  </a:lnTo>
                  <a:lnTo>
                    <a:pt x="1155" y="453"/>
                  </a:lnTo>
                  <a:lnTo>
                    <a:pt x="1155" y="441"/>
                  </a:lnTo>
                  <a:lnTo>
                    <a:pt x="1153" y="428"/>
                  </a:lnTo>
                  <a:lnTo>
                    <a:pt x="1153" y="416"/>
                  </a:lnTo>
                  <a:lnTo>
                    <a:pt x="1153" y="404"/>
                  </a:lnTo>
                  <a:lnTo>
                    <a:pt x="1151" y="377"/>
                  </a:lnTo>
                  <a:lnTo>
                    <a:pt x="1151" y="365"/>
                  </a:lnTo>
                  <a:lnTo>
                    <a:pt x="1149" y="353"/>
                  </a:lnTo>
                  <a:lnTo>
                    <a:pt x="1149" y="340"/>
                  </a:lnTo>
                  <a:lnTo>
                    <a:pt x="1147" y="326"/>
                  </a:lnTo>
                  <a:lnTo>
                    <a:pt x="1147" y="314"/>
                  </a:lnTo>
                  <a:lnTo>
                    <a:pt x="1147" y="307"/>
                  </a:lnTo>
                  <a:lnTo>
                    <a:pt x="1147" y="307"/>
                  </a:lnTo>
                  <a:lnTo>
                    <a:pt x="1145" y="305"/>
                  </a:lnTo>
                  <a:lnTo>
                    <a:pt x="1145" y="305"/>
                  </a:lnTo>
                  <a:lnTo>
                    <a:pt x="1141" y="303"/>
                  </a:lnTo>
                  <a:lnTo>
                    <a:pt x="1141" y="305"/>
                  </a:lnTo>
                  <a:lnTo>
                    <a:pt x="1139" y="305"/>
                  </a:lnTo>
                  <a:lnTo>
                    <a:pt x="1137" y="305"/>
                  </a:lnTo>
                  <a:lnTo>
                    <a:pt x="1133" y="303"/>
                  </a:lnTo>
                  <a:lnTo>
                    <a:pt x="1133" y="303"/>
                  </a:lnTo>
                  <a:lnTo>
                    <a:pt x="1131" y="305"/>
                  </a:lnTo>
                  <a:lnTo>
                    <a:pt x="1131" y="305"/>
                  </a:lnTo>
                  <a:lnTo>
                    <a:pt x="1124" y="303"/>
                  </a:lnTo>
                  <a:lnTo>
                    <a:pt x="1124" y="303"/>
                  </a:lnTo>
                  <a:lnTo>
                    <a:pt x="1122" y="305"/>
                  </a:lnTo>
                  <a:lnTo>
                    <a:pt x="1122" y="307"/>
                  </a:lnTo>
                  <a:lnTo>
                    <a:pt x="1122" y="307"/>
                  </a:lnTo>
                  <a:lnTo>
                    <a:pt x="1120" y="307"/>
                  </a:lnTo>
                  <a:lnTo>
                    <a:pt x="1118" y="307"/>
                  </a:lnTo>
                  <a:lnTo>
                    <a:pt x="1116" y="307"/>
                  </a:lnTo>
                  <a:lnTo>
                    <a:pt x="1116" y="305"/>
                  </a:lnTo>
                  <a:lnTo>
                    <a:pt x="1116" y="305"/>
                  </a:lnTo>
                  <a:lnTo>
                    <a:pt x="1116" y="305"/>
                  </a:lnTo>
                  <a:lnTo>
                    <a:pt x="1114" y="305"/>
                  </a:lnTo>
                  <a:lnTo>
                    <a:pt x="1112" y="303"/>
                  </a:lnTo>
                  <a:lnTo>
                    <a:pt x="1110" y="303"/>
                  </a:lnTo>
                  <a:lnTo>
                    <a:pt x="1110" y="301"/>
                  </a:lnTo>
                  <a:lnTo>
                    <a:pt x="1108" y="299"/>
                  </a:lnTo>
                  <a:lnTo>
                    <a:pt x="1106" y="299"/>
                  </a:lnTo>
                  <a:lnTo>
                    <a:pt x="1106" y="299"/>
                  </a:lnTo>
                  <a:lnTo>
                    <a:pt x="1104" y="299"/>
                  </a:lnTo>
                  <a:lnTo>
                    <a:pt x="1102" y="297"/>
                  </a:lnTo>
                  <a:lnTo>
                    <a:pt x="1102" y="299"/>
                  </a:lnTo>
                  <a:lnTo>
                    <a:pt x="1098" y="297"/>
                  </a:lnTo>
                  <a:lnTo>
                    <a:pt x="1098" y="297"/>
                  </a:lnTo>
                  <a:lnTo>
                    <a:pt x="1098" y="295"/>
                  </a:lnTo>
                  <a:lnTo>
                    <a:pt x="1098" y="295"/>
                  </a:lnTo>
                  <a:lnTo>
                    <a:pt x="1096" y="295"/>
                  </a:lnTo>
                  <a:lnTo>
                    <a:pt x="1094" y="295"/>
                  </a:lnTo>
                  <a:lnTo>
                    <a:pt x="1092" y="295"/>
                  </a:lnTo>
                  <a:lnTo>
                    <a:pt x="1092" y="295"/>
                  </a:lnTo>
                  <a:lnTo>
                    <a:pt x="1090" y="295"/>
                  </a:lnTo>
                  <a:lnTo>
                    <a:pt x="1090" y="293"/>
                  </a:lnTo>
                  <a:lnTo>
                    <a:pt x="1088" y="293"/>
                  </a:lnTo>
                  <a:lnTo>
                    <a:pt x="1088" y="295"/>
                  </a:lnTo>
                  <a:lnTo>
                    <a:pt x="1088" y="295"/>
                  </a:lnTo>
                  <a:lnTo>
                    <a:pt x="1086" y="295"/>
                  </a:lnTo>
                  <a:lnTo>
                    <a:pt x="1086" y="293"/>
                  </a:lnTo>
                  <a:lnTo>
                    <a:pt x="1084" y="293"/>
                  </a:lnTo>
                  <a:lnTo>
                    <a:pt x="1081" y="291"/>
                  </a:lnTo>
                  <a:lnTo>
                    <a:pt x="1081" y="289"/>
                  </a:lnTo>
                  <a:lnTo>
                    <a:pt x="1079" y="289"/>
                  </a:lnTo>
                  <a:lnTo>
                    <a:pt x="1077" y="289"/>
                  </a:lnTo>
                  <a:lnTo>
                    <a:pt x="1071" y="289"/>
                  </a:lnTo>
                  <a:lnTo>
                    <a:pt x="1067" y="285"/>
                  </a:lnTo>
                  <a:lnTo>
                    <a:pt x="1067" y="283"/>
                  </a:lnTo>
                  <a:lnTo>
                    <a:pt x="1065" y="283"/>
                  </a:lnTo>
                  <a:lnTo>
                    <a:pt x="1065" y="281"/>
                  </a:lnTo>
                  <a:lnTo>
                    <a:pt x="1065" y="281"/>
                  </a:lnTo>
                  <a:lnTo>
                    <a:pt x="1063" y="281"/>
                  </a:lnTo>
                  <a:lnTo>
                    <a:pt x="1063" y="279"/>
                  </a:lnTo>
                  <a:lnTo>
                    <a:pt x="1063" y="279"/>
                  </a:lnTo>
                  <a:lnTo>
                    <a:pt x="1063" y="279"/>
                  </a:lnTo>
                  <a:lnTo>
                    <a:pt x="1061" y="279"/>
                  </a:lnTo>
                  <a:lnTo>
                    <a:pt x="1061" y="277"/>
                  </a:lnTo>
                  <a:lnTo>
                    <a:pt x="1059" y="277"/>
                  </a:lnTo>
                  <a:lnTo>
                    <a:pt x="1057" y="277"/>
                  </a:lnTo>
                  <a:lnTo>
                    <a:pt x="1055" y="277"/>
                  </a:lnTo>
                  <a:lnTo>
                    <a:pt x="1053" y="273"/>
                  </a:lnTo>
                  <a:lnTo>
                    <a:pt x="1051" y="273"/>
                  </a:lnTo>
                  <a:lnTo>
                    <a:pt x="1049" y="273"/>
                  </a:lnTo>
                  <a:lnTo>
                    <a:pt x="1047" y="271"/>
                  </a:lnTo>
                  <a:lnTo>
                    <a:pt x="1047" y="271"/>
                  </a:lnTo>
                  <a:lnTo>
                    <a:pt x="1047" y="271"/>
                  </a:lnTo>
                  <a:lnTo>
                    <a:pt x="1045" y="268"/>
                  </a:lnTo>
                  <a:lnTo>
                    <a:pt x="1038" y="268"/>
                  </a:lnTo>
                  <a:lnTo>
                    <a:pt x="1038" y="268"/>
                  </a:lnTo>
                  <a:lnTo>
                    <a:pt x="1036" y="268"/>
                  </a:lnTo>
                  <a:lnTo>
                    <a:pt x="1036" y="271"/>
                  </a:lnTo>
                  <a:lnTo>
                    <a:pt x="1036" y="273"/>
                  </a:lnTo>
                  <a:lnTo>
                    <a:pt x="1034" y="275"/>
                  </a:lnTo>
                  <a:lnTo>
                    <a:pt x="1034" y="273"/>
                  </a:lnTo>
                  <a:lnTo>
                    <a:pt x="1034" y="275"/>
                  </a:lnTo>
                  <a:lnTo>
                    <a:pt x="1032" y="275"/>
                  </a:lnTo>
                  <a:lnTo>
                    <a:pt x="1032" y="275"/>
                  </a:lnTo>
                  <a:lnTo>
                    <a:pt x="1032" y="277"/>
                  </a:lnTo>
                  <a:lnTo>
                    <a:pt x="1030" y="275"/>
                  </a:lnTo>
                  <a:lnTo>
                    <a:pt x="1030" y="275"/>
                  </a:lnTo>
                  <a:lnTo>
                    <a:pt x="1030" y="277"/>
                  </a:lnTo>
                  <a:lnTo>
                    <a:pt x="1030" y="277"/>
                  </a:lnTo>
                  <a:lnTo>
                    <a:pt x="1028" y="277"/>
                  </a:lnTo>
                  <a:lnTo>
                    <a:pt x="1028" y="279"/>
                  </a:lnTo>
                  <a:lnTo>
                    <a:pt x="1028" y="279"/>
                  </a:lnTo>
                  <a:lnTo>
                    <a:pt x="1028" y="279"/>
                  </a:lnTo>
                  <a:lnTo>
                    <a:pt x="1020" y="279"/>
                  </a:lnTo>
                  <a:lnTo>
                    <a:pt x="1020" y="279"/>
                  </a:lnTo>
                  <a:lnTo>
                    <a:pt x="1018" y="279"/>
                  </a:lnTo>
                  <a:lnTo>
                    <a:pt x="1018" y="277"/>
                  </a:lnTo>
                  <a:lnTo>
                    <a:pt x="1018" y="277"/>
                  </a:lnTo>
                  <a:lnTo>
                    <a:pt x="1016" y="277"/>
                  </a:lnTo>
                  <a:lnTo>
                    <a:pt x="1016" y="277"/>
                  </a:lnTo>
                  <a:lnTo>
                    <a:pt x="1016" y="279"/>
                  </a:lnTo>
                  <a:lnTo>
                    <a:pt x="1016" y="279"/>
                  </a:lnTo>
                  <a:lnTo>
                    <a:pt x="1014" y="277"/>
                  </a:lnTo>
                  <a:lnTo>
                    <a:pt x="1014" y="277"/>
                  </a:lnTo>
                  <a:lnTo>
                    <a:pt x="1014" y="277"/>
                  </a:lnTo>
                  <a:lnTo>
                    <a:pt x="1014" y="277"/>
                  </a:lnTo>
                  <a:lnTo>
                    <a:pt x="1012" y="277"/>
                  </a:lnTo>
                  <a:lnTo>
                    <a:pt x="1010" y="277"/>
                  </a:lnTo>
                  <a:lnTo>
                    <a:pt x="1012" y="275"/>
                  </a:lnTo>
                  <a:lnTo>
                    <a:pt x="1010" y="273"/>
                  </a:lnTo>
                  <a:lnTo>
                    <a:pt x="1010" y="273"/>
                  </a:lnTo>
                  <a:lnTo>
                    <a:pt x="1008" y="271"/>
                  </a:lnTo>
                  <a:lnTo>
                    <a:pt x="1006" y="271"/>
                  </a:lnTo>
                  <a:lnTo>
                    <a:pt x="1006" y="271"/>
                  </a:lnTo>
                  <a:lnTo>
                    <a:pt x="1004" y="271"/>
                  </a:lnTo>
                  <a:lnTo>
                    <a:pt x="1004" y="273"/>
                  </a:lnTo>
                  <a:lnTo>
                    <a:pt x="1004" y="273"/>
                  </a:lnTo>
                  <a:lnTo>
                    <a:pt x="1002" y="273"/>
                  </a:lnTo>
                  <a:lnTo>
                    <a:pt x="1002" y="273"/>
                  </a:lnTo>
                  <a:lnTo>
                    <a:pt x="1000" y="275"/>
                  </a:lnTo>
                  <a:lnTo>
                    <a:pt x="998" y="275"/>
                  </a:lnTo>
                  <a:lnTo>
                    <a:pt x="998" y="275"/>
                  </a:lnTo>
                  <a:lnTo>
                    <a:pt x="995" y="277"/>
                  </a:lnTo>
                  <a:lnTo>
                    <a:pt x="995" y="277"/>
                  </a:lnTo>
                  <a:lnTo>
                    <a:pt x="995" y="277"/>
                  </a:lnTo>
                  <a:lnTo>
                    <a:pt x="993" y="277"/>
                  </a:lnTo>
                  <a:lnTo>
                    <a:pt x="991" y="277"/>
                  </a:lnTo>
                  <a:lnTo>
                    <a:pt x="989" y="277"/>
                  </a:lnTo>
                  <a:lnTo>
                    <a:pt x="989" y="281"/>
                  </a:lnTo>
                  <a:lnTo>
                    <a:pt x="989" y="281"/>
                  </a:lnTo>
                  <a:lnTo>
                    <a:pt x="989" y="281"/>
                  </a:lnTo>
                  <a:lnTo>
                    <a:pt x="987" y="281"/>
                  </a:lnTo>
                  <a:lnTo>
                    <a:pt x="987" y="281"/>
                  </a:lnTo>
                  <a:lnTo>
                    <a:pt x="987" y="281"/>
                  </a:lnTo>
                  <a:lnTo>
                    <a:pt x="987" y="281"/>
                  </a:lnTo>
                  <a:lnTo>
                    <a:pt x="985" y="281"/>
                  </a:lnTo>
                  <a:lnTo>
                    <a:pt x="983" y="283"/>
                  </a:lnTo>
                  <a:lnTo>
                    <a:pt x="983" y="281"/>
                  </a:lnTo>
                  <a:lnTo>
                    <a:pt x="977" y="279"/>
                  </a:lnTo>
                  <a:lnTo>
                    <a:pt x="977" y="277"/>
                  </a:lnTo>
                  <a:lnTo>
                    <a:pt x="975" y="277"/>
                  </a:lnTo>
                  <a:lnTo>
                    <a:pt x="975" y="279"/>
                  </a:lnTo>
                  <a:lnTo>
                    <a:pt x="973" y="279"/>
                  </a:lnTo>
                  <a:lnTo>
                    <a:pt x="973" y="281"/>
                  </a:lnTo>
                  <a:lnTo>
                    <a:pt x="973" y="281"/>
                  </a:lnTo>
                  <a:lnTo>
                    <a:pt x="971" y="281"/>
                  </a:lnTo>
                  <a:lnTo>
                    <a:pt x="969" y="283"/>
                  </a:lnTo>
                  <a:lnTo>
                    <a:pt x="967" y="283"/>
                  </a:lnTo>
                  <a:lnTo>
                    <a:pt x="965" y="283"/>
                  </a:lnTo>
                  <a:lnTo>
                    <a:pt x="961" y="283"/>
                  </a:lnTo>
                  <a:lnTo>
                    <a:pt x="959" y="285"/>
                  </a:lnTo>
                  <a:lnTo>
                    <a:pt x="959" y="285"/>
                  </a:lnTo>
                  <a:lnTo>
                    <a:pt x="957" y="285"/>
                  </a:lnTo>
                  <a:lnTo>
                    <a:pt x="957" y="287"/>
                  </a:lnTo>
                  <a:lnTo>
                    <a:pt x="955" y="289"/>
                  </a:lnTo>
                  <a:lnTo>
                    <a:pt x="955" y="291"/>
                  </a:lnTo>
                  <a:lnTo>
                    <a:pt x="952" y="293"/>
                  </a:lnTo>
                  <a:lnTo>
                    <a:pt x="950" y="293"/>
                  </a:lnTo>
                  <a:lnTo>
                    <a:pt x="946" y="293"/>
                  </a:lnTo>
                  <a:lnTo>
                    <a:pt x="944" y="293"/>
                  </a:lnTo>
                  <a:lnTo>
                    <a:pt x="944" y="293"/>
                  </a:lnTo>
                  <a:lnTo>
                    <a:pt x="944" y="295"/>
                  </a:lnTo>
                  <a:lnTo>
                    <a:pt x="944" y="297"/>
                  </a:lnTo>
                  <a:lnTo>
                    <a:pt x="940" y="299"/>
                  </a:lnTo>
                  <a:lnTo>
                    <a:pt x="938" y="297"/>
                  </a:lnTo>
                  <a:lnTo>
                    <a:pt x="936" y="293"/>
                  </a:lnTo>
                  <a:lnTo>
                    <a:pt x="934" y="291"/>
                  </a:lnTo>
                  <a:lnTo>
                    <a:pt x="932" y="291"/>
                  </a:lnTo>
                  <a:lnTo>
                    <a:pt x="926" y="291"/>
                  </a:lnTo>
                  <a:lnTo>
                    <a:pt x="926" y="291"/>
                  </a:lnTo>
                  <a:lnTo>
                    <a:pt x="924" y="289"/>
                  </a:lnTo>
                  <a:lnTo>
                    <a:pt x="924" y="289"/>
                  </a:lnTo>
                  <a:lnTo>
                    <a:pt x="924" y="287"/>
                  </a:lnTo>
                  <a:lnTo>
                    <a:pt x="924" y="287"/>
                  </a:lnTo>
                  <a:lnTo>
                    <a:pt x="922" y="287"/>
                  </a:lnTo>
                  <a:lnTo>
                    <a:pt x="918" y="285"/>
                  </a:lnTo>
                  <a:lnTo>
                    <a:pt x="918" y="285"/>
                  </a:lnTo>
                  <a:lnTo>
                    <a:pt x="916" y="285"/>
                  </a:lnTo>
                  <a:lnTo>
                    <a:pt x="916" y="283"/>
                  </a:lnTo>
                  <a:lnTo>
                    <a:pt x="916" y="283"/>
                  </a:lnTo>
                  <a:lnTo>
                    <a:pt x="916" y="283"/>
                  </a:lnTo>
                  <a:lnTo>
                    <a:pt x="916" y="281"/>
                  </a:lnTo>
                  <a:lnTo>
                    <a:pt x="918" y="281"/>
                  </a:lnTo>
                  <a:lnTo>
                    <a:pt x="918" y="279"/>
                  </a:lnTo>
                  <a:lnTo>
                    <a:pt x="916" y="279"/>
                  </a:lnTo>
                  <a:lnTo>
                    <a:pt x="914" y="277"/>
                  </a:lnTo>
                  <a:lnTo>
                    <a:pt x="911" y="277"/>
                  </a:lnTo>
                  <a:lnTo>
                    <a:pt x="911" y="277"/>
                  </a:lnTo>
                  <a:lnTo>
                    <a:pt x="911" y="277"/>
                  </a:lnTo>
                  <a:lnTo>
                    <a:pt x="911" y="279"/>
                  </a:lnTo>
                  <a:lnTo>
                    <a:pt x="909" y="279"/>
                  </a:lnTo>
                  <a:lnTo>
                    <a:pt x="909" y="283"/>
                  </a:lnTo>
                  <a:lnTo>
                    <a:pt x="909" y="283"/>
                  </a:lnTo>
                  <a:lnTo>
                    <a:pt x="909" y="283"/>
                  </a:lnTo>
                  <a:lnTo>
                    <a:pt x="907" y="283"/>
                  </a:lnTo>
                  <a:lnTo>
                    <a:pt x="907" y="285"/>
                  </a:lnTo>
                  <a:lnTo>
                    <a:pt x="907" y="285"/>
                  </a:lnTo>
                  <a:lnTo>
                    <a:pt x="905" y="285"/>
                  </a:lnTo>
                  <a:lnTo>
                    <a:pt x="905" y="285"/>
                  </a:lnTo>
                  <a:lnTo>
                    <a:pt x="903" y="285"/>
                  </a:lnTo>
                  <a:lnTo>
                    <a:pt x="903" y="285"/>
                  </a:lnTo>
                  <a:lnTo>
                    <a:pt x="903" y="285"/>
                  </a:lnTo>
                  <a:lnTo>
                    <a:pt x="899" y="283"/>
                  </a:lnTo>
                  <a:lnTo>
                    <a:pt x="899" y="283"/>
                  </a:lnTo>
                  <a:lnTo>
                    <a:pt x="899" y="283"/>
                  </a:lnTo>
                  <a:lnTo>
                    <a:pt x="895" y="283"/>
                  </a:lnTo>
                  <a:lnTo>
                    <a:pt x="895" y="283"/>
                  </a:lnTo>
                  <a:lnTo>
                    <a:pt x="893" y="283"/>
                  </a:lnTo>
                  <a:lnTo>
                    <a:pt x="893" y="283"/>
                  </a:lnTo>
                  <a:lnTo>
                    <a:pt x="891" y="281"/>
                  </a:lnTo>
                  <a:lnTo>
                    <a:pt x="891" y="281"/>
                  </a:lnTo>
                  <a:lnTo>
                    <a:pt x="891" y="279"/>
                  </a:lnTo>
                  <a:lnTo>
                    <a:pt x="891" y="277"/>
                  </a:lnTo>
                  <a:lnTo>
                    <a:pt x="889" y="275"/>
                  </a:lnTo>
                  <a:lnTo>
                    <a:pt x="889" y="275"/>
                  </a:lnTo>
                  <a:lnTo>
                    <a:pt x="889" y="275"/>
                  </a:lnTo>
                  <a:lnTo>
                    <a:pt x="887" y="275"/>
                  </a:lnTo>
                  <a:lnTo>
                    <a:pt x="887" y="275"/>
                  </a:lnTo>
                  <a:lnTo>
                    <a:pt x="887" y="275"/>
                  </a:lnTo>
                  <a:lnTo>
                    <a:pt x="883" y="275"/>
                  </a:lnTo>
                  <a:lnTo>
                    <a:pt x="883" y="275"/>
                  </a:lnTo>
                  <a:lnTo>
                    <a:pt x="883" y="275"/>
                  </a:lnTo>
                  <a:lnTo>
                    <a:pt x="881" y="275"/>
                  </a:lnTo>
                  <a:lnTo>
                    <a:pt x="881" y="277"/>
                  </a:lnTo>
                  <a:lnTo>
                    <a:pt x="881" y="279"/>
                  </a:lnTo>
                  <a:lnTo>
                    <a:pt x="881" y="283"/>
                  </a:lnTo>
                  <a:lnTo>
                    <a:pt x="879" y="285"/>
                  </a:lnTo>
                  <a:lnTo>
                    <a:pt x="877" y="285"/>
                  </a:lnTo>
                  <a:lnTo>
                    <a:pt x="873" y="285"/>
                  </a:lnTo>
                  <a:lnTo>
                    <a:pt x="873" y="287"/>
                  </a:lnTo>
                  <a:lnTo>
                    <a:pt x="875" y="287"/>
                  </a:lnTo>
                  <a:lnTo>
                    <a:pt x="875" y="287"/>
                  </a:lnTo>
                  <a:lnTo>
                    <a:pt x="875" y="289"/>
                  </a:lnTo>
                  <a:lnTo>
                    <a:pt x="875" y="289"/>
                  </a:lnTo>
                  <a:lnTo>
                    <a:pt x="873" y="291"/>
                  </a:lnTo>
                  <a:lnTo>
                    <a:pt x="873" y="291"/>
                  </a:lnTo>
                  <a:lnTo>
                    <a:pt x="873" y="295"/>
                  </a:lnTo>
                  <a:lnTo>
                    <a:pt x="873" y="297"/>
                  </a:lnTo>
                  <a:lnTo>
                    <a:pt x="871" y="299"/>
                  </a:lnTo>
                  <a:lnTo>
                    <a:pt x="868" y="299"/>
                  </a:lnTo>
                  <a:lnTo>
                    <a:pt x="864" y="297"/>
                  </a:lnTo>
                  <a:lnTo>
                    <a:pt x="864" y="295"/>
                  </a:lnTo>
                  <a:lnTo>
                    <a:pt x="862" y="293"/>
                  </a:lnTo>
                  <a:lnTo>
                    <a:pt x="862" y="291"/>
                  </a:lnTo>
                  <a:lnTo>
                    <a:pt x="862" y="289"/>
                  </a:lnTo>
                  <a:lnTo>
                    <a:pt x="864" y="285"/>
                  </a:lnTo>
                  <a:lnTo>
                    <a:pt x="864" y="283"/>
                  </a:lnTo>
                  <a:lnTo>
                    <a:pt x="864" y="283"/>
                  </a:lnTo>
                  <a:lnTo>
                    <a:pt x="862" y="281"/>
                  </a:lnTo>
                  <a:lnTo>
                    <a:pt x="862" y="281"/>
                  </a:lnTo>
                  <a:lnTo>
                    <a:pt x="860" y="279"/>
                  </a:lnTo>
                  <a:lnTo>
                    <a:pt x="860" y="279"/>
                  </a:lnTo>
                  <a:lnTo>
                    <a:pt x="860" y="281"/>
                  </a:lnTo>
                  <a:lnTo>
                    <a:pt x="858" y="281"/>
                  </a:lnTo>
                  <a:lnTo>
                    <a:pt x="858" y="281"/>
                  </a:lnTo>
                  <a:lnTo>
                    <a:pt x="858" y="283"/>
                  </a:lnTo>
                  <a:lnTo>
                    <a:pt x="856" y="285"/>
                  </a:lnTo>
                  <a:lnTo>
                    <a:pt x="856" y="285"/>
                  </a:lnTo>
                  <a:lnTo>
                    <a:pt x="854" y="283"/>
                  </a:lnTo>
                  <a:lnTo>
                    <a:pt x="852" y="283"/>
                  </a:lnTo>
                  <a:lnTo>
                    <a:pt x="852" y="285"/>
                  </a:lnTo>
                  <a:lnTo>
                    <a:pt x="850" y="285"/>
                  </a:lnTo>
                  <a:lnTo>
                    <a:pt x="850" y="285"/>
                  </a:lnTo>
                  <a:lnTo>
                    <a:pt x="850" y="285"/>
                  </a:lnTo>
                  <a:lnTo>
                    <a:pt x="850" y="287"/>
                  </a:lnTo>
                  <a:lnTo>
                    <a:pt x="848" y="287"/>
                  </a:lnTo>
                  <a:lnTo>
                    <a:pt x="848" y="287"/>
                  </a:lnTo>
                  <a:lnTo>
                    <a:pt x="848" y="289"/>
                  </a:lnTo>
                  <a:lnTo>
                    <a:pt x="846" y="289"/>
                  </a:lnTo>
                  <a:lnTo>
                    <a:pt x="842" y="289"/>
                  </a:lnTo>
                  <a:lnTo>
                    <a:pt x="840" y="289"/>
                  </a:lnTo>
                  <a:lnTo>
                    <a:pt x="840" y="285"/>
                  </a:lnTo>
                  <a:lnTo>
                    <a:pt x="838" y="283"/>
                  </a:lnTo>
                  <a:lnTo>
                    <a:pt x="838" y="283"/>
                  </a:lnTo>
                  <a:lnTo>
                    <a:pt x="836" y="281"/>
                  </a:lnTo>
                  <a:lnTo>
                    <a:pt x="834" y="281"/>
                  </a:lnTo>
                  <a:lnTo>
                    <a:pt x="830" y="281"/>
                  </a:lnTo>
                  <a:lnTo>
                    <a:pt x="828" y="281"/>
                  </a:lnTo>
                  <a:lnTo>
                    <a:pt x="828" y="279"/>
                  </a:lnTo>
                  <a:lnTo>
                    <a:pt x="828" y="275"/>
                  </a:lnTo>
                  <a:lnTo>
                    <a:pt x="825" y="273"/>
                  </a:lnTo>
                  <a:lnTo>
                    <a:pt x="821" y="271"/>
                  </a:lnTo>
                  <a:lnTo>
                    <a:pt x="819" y="273"/>
                  </a:lnTo>
                  <a:lnTo>
                    <a:pt x="815" y="275"/>
                  </a:lnTo>
                  <a:lnTo>
                    <a:pt x="809" y="283"/>
                  </a:lnTo>
                  <a:lnTo>
                    <a:pt x="805" y="285"/>
                  </a:lnTo>
                  <a:lnTo>
                    <a:pt x="801" y="285"/>
                  </a:lnTo>
                  <a:lnTo>
                    <a:pt x="797" y="285"/>
                  </a:lnTo>
                  <a:lnTo>
                    <a:pt x="795" y="283"/>
                  </a:lnTo>
                  <a:lnTo>
                    <a:pt x="795" y="283"/>
                  </a:lnTo>
                  <a:lnTo>
                    <a:pt x="795" y="281"/>
                  </a:lnTo>
                  <a:lnTo>
                    <a:pt x="795" y="281"/>
                  </a:lnTo>
                  <a:lnTo>
                    <a:pt x="795" y="279"/>
                  </a:lnTo>
                  <a:lnTo>
                    <a:pt x="795" y="277"/>
                  </a:lnTo>
                  <a:lnTo>
                    <a:pt x="795" y="277"/>
                  </a:lnTo>
                  <a:lnTo>
                    <a:pt x="795" y="275"/>
                  </a:lnTo>
                  <a:lnTo>
                    <a:pt x="795" y="275"/>
                  </a:lnTo>
                  <a:lnTo>
                    <a:pt x="795" y="273"/>
                  </a:lnTo>
                  <a:lnTo>
                    <a:pt x="795" y="273"/>
                  </a:lnTo>
                  <a:lnTo>
                    <a:pt x="793" y="273"/>
                  </a:lnTo>
                  <a:lnTo>
                    <a:pt x="791" y="271"/>
                  </a:lnTo>
                  <a:lnTo>
                    <a:pt x="787" y="271"/>
                  </a:lnTo>
                  <a:lnTo>
                    <a:pt x="782" y="268"/>
                  </a:lnTo>
                  <a:lnTo>
                    <a:pt x="782" y="264"/>
                  </a:lnTo>
                  <a:lnTo>
                    <a:pt x="780" y="262"/>
                  </a:lnTo>
                  <a:lnTo>
                    <a:pt x="782" y="260"/>
                  </a:lnTo>
                  <a:lnTo>
                    <a:pt x="782" y="256"/>
                  </a:lnTo>
                  <a:lnTo>
                    <a:pt x="780" y="256"/>
                  </a:lnTo>
                  <a:lnTo>
                    <a:pt x="778" y="256"/>
                  </a:lnTo>
                  <a:lnTo>
                    <a:pt x="774" y="256"/>
                  </a:lnTo>
                  <a:lnTo>
                    <a:pt x="770" y="258"/>
                  </a:lnTo>
                  <a:lnTo>
                    <a:pt x="760" y="256"/>
                  </a:lnTo>
                  <a:lnTo>
                    <a:pt x="758" y="256"/>
                  </a:lnTo>
                  <a:lnTo>
                    <a:pt x="756" y="258"/>
                  </a:lnTo>
                  <a:lnTo>
                    <a:pt x="754" y="260"/>
                  </a:lnTo>
                  <a:lnTo>
                    <a:pt x="754" y="262"/>
                  </a:lnTo>
                  <a:lnTo>
                    <a:pt x="752" y="262"/>
                  </a:lnTo>
                  <a:lnTo>
                    <a:pt x="750" y="264"/>
                  </a:lnTo>
                  <a:lnTo>
                    <a:pt x="746" y="264"/>
                  </a:lnTo>
                  <a:lnTo>
                    <a:pt x="746" y="262"/>
                  </a:lnTo>
                  <a:lnTo>
                    <a:pt x="742" y="260"/>
                  </a:lnTo>
                  <a:lnTo>
                    <a:pt x="739" y="258"/>
                  </a:lnTo>
                  <a:lnTo>
                    <a:pt x="739" y="258"/>
                  </a:lnTo>
                  <a:lnTo>
                    <a:pt x="737" y="256"/>
                  </a:lnTo>
                  <a:lnTo>
                    <a:pt x="737" y="254"/>
                  </a:lnTo>
                  <a:lnTo>
                    <a:pt x="735" y="254"/>
                  </a:lnTo>
                  <a:lnTo>
                    <a:pt x="733" y="254"/>
                  </a:lnTo>
                  <a:lnTo>
                    <a:pt x="731" y="254"/>
                  </a:lnTo>
                  <a:lnTo>
                    <a:pt x="725" y="258"/>
                  </a:lnTo>
                  <a:lnTo>
                    <a:pt x="725" y="256"/>
                  </a:lnTo>
                  <a:lnTo>
                    <a:pt x="713" y="254"/>
                  </a:lnTo>
                  <a:lnTo>
                    <a:pt x="711" y="254"/>
                  </a:lnTo>
                  <a:lnTo>
                    <a:pt x="705" y="250"/>
                  </a:lnTo>
                  <a:lnTo>
                    <a:pt x="703" y="250"/>
                  </a:lnTo>
                  <a:lnTo>
                    <a:pt x="701" y="250"/>
                  </a:lnTo>
                  <a:lnTo>
                    <a:pt x="701" y="250"/>
                  </a:lnTo>
                  <a:lnTo>
                    <a:pt x="699" y="250"/>
                  </a:lnTo>
                  <a:lnTo>
                    <a:pt x="696" y="250"/>
                  </a:lnTo>
                  <a:lnTo>
                    <a:pt x="692" y="250"/>
                  </a:lnTo>
                  <a:lnTo>
                    <a:pt x="690" y="248"/>
                  </a:lnTo>
                  <a:lnTo>
                    <a:pt x="686" y="250"/>
                  </a:lnTo>
                  <a:lnTo>
                    <a:pt x="684" y="248"/>
                  </a:lnTo>
                  <a:lnTo>
                    <a:pt x="682" y="248"/>
                  </a:lnTo>
                  <a:lnTo>
                    <a:pt x="682" y="246"/>
                  </a:lnTo>
                  <a:lnTo>
                    <a:pt x="682" y="240"/>
                  </a:lnTo>
                  <a:lnTo>
                    <a:pt x="682" y="238"/>
                  </a:lnTo>
                  <a:lnTo>
                    <a:pt x="682" y="238"/>
                  </a:lnTo>
                  <a:lnTo>
                    <a:pt x="682" y="236"/>
                  </a:lnTo>
                  <a:lnTo>
                    <a:pt x="678" y="234"/>
                  </a:lnTo>
                  <a:lnTo>
                    <a:pt x="678" y="232"/>
                  </a:lnTo>
                  <a:lnTo>
                    <a:pt x="678" y="230"/>
                  </a:lnTo>
                  <a:lnTo>
                    <a:pt x="676" y="227"/>
                  </a:lnTo>
                  <a:lnTo>
                    <a:pt x="674" y="227"/>
                  </a:lnTo>
                  <a:lnTo>
                    <a:pt x="674" y="227"/>
                  </a:lnTo>
                  <a:lnTo>
                    <a:pt x="672" y="227"/>
                  </a:lnTo>
                  <a:lnTo>
                    <a:pt x="672" y="227"/>
                  </a:lnTo>
                  <a:lnTo>
                    <a:pt x="670" y="225"/>
                  </a:lnTo>
                  <a:lnTo>
                    <a:pt x="670" y="225"/>
                  </a:lnTo>
                  <a:lnTo>
                    <a:pt x="670" y="225"/>
                  </a:lnTo>
                  <a:lnTo>
                    <a:pt x="670" y="223"/>
                  </a:lnTo>
                  <a:lnTo>
                    <a:pt x="668" y="223"/>
                  </a:lnTo>
                  <a:lnTo>
                    <a:pt x="666" y="223"/>
                  </a:lnTo>
                  <a:lnTo>
                    <a:pt x="666" y="223"/>
                  </a:lnTo>
                  <a:lnTo>
                    <a:pt x="666" y="230"/>
                  </a:lnTo>
                  <a:lnTo>
                    <a:pt x="664" y="232"/>
                  </a:lnTo>
                  <a:lnTo>
                    <a:pt x="664" y="232"/>
                  </a:lnTo>
                  <a:lnTo>
                    <a:pt x="662" y="232"/>
                  </a:lnTo>
                  <a:lnTo>
                    <a:pt x="660" y="232"/>
                  </a:lnTo>
                  <a:lnTo>
                    <a:pt x="655" y="230"/>
                  </a:lnTo>
                  <a:lnTo>
                    <a:pt x="651" y="227"/>
                  </a:lnTo>
                  <a:lnTo>
                    <a:pt x="651" y="227"/>
                  </a:lnTo>
                  <a:lnTo>
                    <a:pt x="649" y="230"/>
                  </a:lnTo>
                  <a:lnTo>
                    <a:pt x="649" y="230"/>
                  </a:lnTo>
                  <a:lnTo>
                    <a:pt x="647" y="232"/>
                  </a:lnTo>
                  <a:lnTo>
                    <a:pt x="647" y="232"/>
                  </a:lnTo>
                  <a:lnTo>
                    <a:pt x="641" y="232"/>
                  </a:lnTo>
                  <a:lnTo>
                    <a:pt x="639" y="230"/>
                  </a:lnTo>
                  <a:lnTo>
                    <a:pt x="639" y="230"/>
                  </a:lnTo>
                  <a:lnTo>
                    <a:pt x="637" y="225"/>
                  </a:lnTo>
                  <a:lnTo>
                    <a:pt x="621" y="211"/>
                  </a:lnTo>
                  <a:lnTo>
                    <a:pt x="621" y="211"/>
                  </a:lnTo>
                  <a:lnTo>
                    <a:pt x="619" y="211"/>
                  </a:lnTo>
                  <a:lnTo>
                    <a:pt x="619" y="211"/>
                  </a:lnTo>
                  <a:lnTo>
                    <a:pt x="617" y="209"/>
                  </a:lnTo>
                  <a:lnTo>
                    <a:pt x="612" y="211"/>
                  </a:lnTo>
                  <a:lnTo>
                    <a:pt x="610" y="211"/>
                  </a:lnTo>
                  <a:lnTo>
                    <a:pt x="610" y="205"/>
                  </a:lnTo>
                  <a:lnTo>
                    <a:pt x="610" y="193"/>
                  </a:lnTo>
                  <a:lnTo>
                    <a:pt x="610" y="180"/>
                  </a:lnTo>
                  <a:lnTo>
                    <a:pt x="610" y="168"/>
                  </a:lnTo>
                  <a:lnTo>
                    <a:pt x="610" y="156"/>
                  </a:lnTo>
                  <a:lnTo>
                    <a:pt x="610" y="143"/>
                  </a:lnTo>
                  <a:lnTo>
                    <a:pt x="610" y="131"/>
                  </a:lnTo>
                  <a:lnTo>
                    <a:pt x="610" y="119"/>
                  </a:lnTo>
                  <a:lnTo>
                    <a:pt x="610" y="107"/>
                  </a:lnTo>
                  <a:lnTo>
                    <a:pt x="610" y="94"/>
                  </a:lnTo>
                  <a:lnTo>
                    <a:pt x="610" y="82"/>
                  </a:lnTo>
                  <a:lnTo>
                    <a:pt x="610" y="70"/>
                  </a:lnTo>
                  <a:lnTo>
                    <a:pt x="610" y="57"/>
                  </a:lnTo>
                  <a:lnTo>
                    <a:pt x="610" y="45"/>
                  </a:lnTo>
                  <a:lnTo>
                    <a:pt x="610" y="33"/>
                  </a:lnTo>
                  <a:lnTo>
                    <a:pt x="610" y="21"/>
                  </a:lnTo>
                  <a:lnTo>
                    <a:pt x="610" y="8"/>
                  </a:lnTo>
                  <a:lnTo>
                    <a:pt x="610" y="4"/>
                  </a:lnTo>
                  <a:lnTo>
                    <a:pt x="610" y="4"/>
                  </a:lnTo>
                  <a:lnTo>
                    <a:pt x="594" y="4"/>
                  </a:lnTo>
                  <a:lnTo>
                    <a:pt x="582" y="4"/>
                  </a:lnTo>
                  <a:lnTo>
                    <a:pt x="565" y="4"/>
                  </a:lnTo>
                  <a:lnTo>
                    <a:pt x="545" y="4"/>
                  </a:lnTo>
                  <a:lnTo>
                    <a:pt x="524" y="2"/>
                  </a:lnTo>
                  <a:lnTo>
                    <a:pt x="502" y="2"/>
                  </a:lnTo>
                  <a:lnTo>
                    <a:pt x="477" y="2"/>
                  </a:lnTo>
                  <a:lnTo>
                    <a:pt x="453" y="2"/>
                  </a:lnTo>
                  <a:lnTo>
                    <a:pt x="430" y="2"/>
                  </a:lnTo>
                  <a:lnTo>
                    <a:pt x="408" y="2"/>
                  </a:lnTo>
                  <a:lnTo>
                    <a:pt x="389" y="0"/>
                  </a:lnTo>
                  <a:lnTo>
                    <a:pt x="373" y="0"/>
                  </a:lnTo>
                  <a:lnTo>
                    <a:pt x="361" y="0"/>
                  </a:lnTo>
                  <a:lnTo>
                    <a:pt x="352" y="0"/>
                  </a:lnTo>
                  <a:lnTo>
                    <a:pt x="348" y="0"/>
                  </a:lnTo>
                  <a:lnTo>
                    <a:pt x="346" y="0"/>
                  </a:lnTo>
                  <a:lnTo>
                    <a:pt x="346" y="2"/>
                  </a:lnTo>
                  <a:lnTo>
                    <a:pt x="346" y="4"/>
                  </a:lnTo>
                  <a:lnTo>
                    <a:pt x="344" y="21"/>
                  </a:lnTo>
                  <a:lnTo>
                    <a:pt x="344" y="35"/>
                  </a:lnTo>
                  <a:lnTo>
                    <a:pt x="344" y="49"/>
                  </a:lnTo>
                  <a:lnTo>
                    <a:pt x="344" y="66"/>
                  </a:lnTo>
                  <a:lnTo>
                    <a:pt x="342" y="80"/>
                  </a:lnTo>
                  <a:lnTo>
                    <a:pt x="342" y="94"/>
                  </a:lnTo>
                  <a:lnTo>
                    <a:pt x="342" y="111"/>
                  </a:lnTo>
                  <a:lnTo>
                    <a:pt x="342" y="125"/>
                  </a:lnTo>
                  <a:lnTo>
                    <a:pt x="342" y="139"/>
                  </a:lnTo>
                  <a:lnTo>
                    <a:pt x="340" y="156"/>
                  </a:lnTo>
                  <a:lnTo>
                    <a:pt x="340" y="170"/>
                  </a:lnTo>
                  <a:lnTo>
                    <a:pt x="340" y="184"/>
                  </a:lnTo>
                  <a:lnTo>
                    <a:pt x="340" y="199"/>
                  </a:lnTo>
                  <a:lnTo>
                    <a:pt x="338" y="215"/>
                  </a:lnTo>
                  <a:lnTo>
                    <a:pt x="338" y="230"/>
                  </a:lnTo>
                  <a:lnTo>
                    <a:pt x="338" y="244"/>
                  </a:lnTo>
                  <a:lnTo>
                    <a:pt x="338" y="260"/>
                  </a:lnTo>
                  <a:lnTo>
                    <a:pt x="336" y="275"/>
                  </a:lnTo>
                  <a:lnTo>
                    <a:pt x="336" y="289"/>
                  </a:lnTo>
                  <a:lnTo>
                    <a:pt x="336" y="305"/>
                  </a:lnTo>
                  <a:lnTo>
                    <a:pt x="336" y="320"/>
                  </a:lnTo>
                  <a:lnTo>
                    <a:pt x="334" y="334"/>
                  </a:lnTo>
                  <a:lnTo>
                    <a:pt x="334" y="350"/>
                  </a:lnTo>
                  <a:lnTo>
                    <a:pt x="334" y="365"/>
                  </a:lnTo>
                  <a:lnTo>
                    <a:pt x="334" y="379"/>
                  </a:lnTo>
                  <a:lnTo>
                    <a:pt x="334" y="396"/>
                  </a:lnTo>
                  <a:lnTo>
                    <a:pt x="332" y="410"/>
                  </a:lnTo>
                  <a:lnTo>
                    <a:pt x="332" y="424"/>
                  </a:lnTo>
                  <a:lnTo>
                    <a:pt x="332" y="441"/>
                  </a:lnTo>
                  <a:lnTo>
                    <a:pt x="332" y="455"/>
                  </a:lnTo>
                  <a:lnTo>
                    <a:pt x="330" y="469"/>
                  </a:lnTo>
                  <a:lnTo>
                    <a:pt x="330" y="486"/>
                  </a:lnTo>
                  <a:lnTo>
                    <a:pt x="309" y="484"/>
                  </a:lnTo>
                  <a:lnTo>
                    <a:pt x="289" y="484"/>
                  </a:lnTo>
                  <a:lnTo>
                    <a:pt x="268" y="484"/>
                  </a:lnTo>
                  <a:lnTo>
                    <a:pt x="248" y="482"/>
                  </a:lnTo>
                  <a:lnTo>
                    <a:pt x="229" y="482"/>
                  </a:lnTo>
                  <a:lnTo>
                    <a:pt x="209" y="482"/>
                  </a:lnTo>
                  <a:lnTo>
                    <a:pt x="189" y="480"/>
                  </a:lnTo>
                  <a:lnTo>
                    <a:pt x="168" y="480"/>
                  </a:lnTo>
                  <a:lnTo>
                    <a:pt x="148" y="478"/>
                  </a:lnTo>
                  <a:lnTo>
                    <a:pt x="127" y="478"/>
                  </a:lnTo>
                  <a:lnTo>
                    <a:pt x="107" y="475"/>
                  </a:lnTo>
                  <a:lnTo>
                    <a:pt x="86" y="475"/>
                  </a:lnTo>
                  <a:lnTo>
                    <a:pt x="66" y="473"/>
                  </a:lnTo>
                  <a:lnTo>
                    <a:pt x="45" y="473"/>
                  </a:lnTo>
                  <a:lnTo>
                    <a:pt x="25" y="471"/>
                  </a:lnTo>
                  <a:lnTo>
                    <a:pt x="4" y="471"/>
                  </a:lnTo>
                  <a:lnTo>
                    <a:pt x="2" y="471"/>
                  </a:lnTo>
                  <a:lnTo>
                    <a:pt x="0" y="471"/>
                  </a:lnTo>
                  <a:lnTo>
                    <a:pt x="0" y="471"/>
                  </a:lnTo>
                  <a:lnTo>
                    <a:pt x="2" y="475"/>
                  </a:lnTo>
                  <a:lnTo>
                    <a:pt x="2" y="478"/>
                  </a:lnTo>
                  <a:lnTo>
                    <a:pt x="4" y="482"/>
                  </a:lnTo>
                  <a:lnTo>
                    <a:pt x="4" y="484"/>
                  </a:lnTo>
                  <a:lnTo>
                    <a:pt x="6" y="486"/>
                  </a:lnTo>
                  <a:lnTo>
                    <a:pt x="4" y="488"/>
                  </a:lnTo>
                  <a:lnTo>
                    <a:pt x="6" y="488"/>
                  </a:lnTo>
                  <a:lnTo>
                    <a:pt x="6" y="490"/>
                  </a:lnTo>
                  <a:lnTo>
                    <a:pt x="8" y="490"/>
                  </a:lnTo>
                  <a:lnTo>
                    <a:pt x="8" y="490"/>
                  </a:lnTo>
                  <a:lnTo>
                    <a:pt x="10" y="492"/>
                  </a:lnTo>
                  <a:lnTo>
                    <a:pt x="14" y="498"/>
                  </a:lnTo>
                  <a:lnTo>
                    <a:pt x="16" y="498"/>
                  </a:lnTo>
                  <a:lnTo>
                    <a:pt x="21" y="498"/>
                  </a:lnTo>
                  <a:lnTo>
                    <a:pt x="25" y="500"/>
                  </a:lnTo>
                  <a:lnTo>
                    <a:pt x="27" y="502"/>
                  </a:lnTo>
                  <a:lnTo>
                    <a:pt x="29" y="506"/>
                  </a:lnTo>
                  <a:lnTo>
                    <a:pt x="31" y="510"/>
                  </a:lnTo>
                  <a:lnTo>
                    <a:pt x="33" y="518"/>
                  </a:lnTo>
                  <a:lnTo>
                    <a:pt x="33" y="521"/>
                  </a:lnTo>
                  <a:lnTo>
                    <a:pt x="37" y="525"/>
                  </a:lnTo>
                  <a:lnTo>
                    <a:pt x="39" y="527"/>
                  </a:lnTo>
                  <a:lnTo>
                    <a:pt x="39" y="527"/>
                  </a:lnTo>
                  <a:lnTo>
                    <a:pt x="39" y="529"/>
                  </a:lnTo>
                  <a:lnTo>
                    <a:pt x="39" y="529"/>
                  </a:lnTo>
                  <a:lnTo>
                    <a:pt x="39" y="529"/>
                  </a:lnTo>
                  <a:lnTo>
                    <a:pt x="43" y="531"/>
                  </a:lnTo>
                  <a:lnTo>
                    <a:pt x="43" y="533"/>
                  </a:lnTo>
                  <a:lnTo>
                    <a:pt x="45" y="533"/>
                  </a:lnTo>
                  <a:lnTo>
                    <a:pt x="49" y="535"/>
                  </a:lnTo>
                  <a:lnTo>
                    <a:pt x="51" y="537"/>
                  </a:lnTo>
                  <a:lnTo>
                    <a:pt x="53" y="537"/>
                  </a:lnTo>
                  <a:lnTo>
                    <a:pt x="55" y="539"/>
                  </a:lnTo>
                  <a:lnTo>
                    <a:pt x="57" y="539"/>
                  </a:lnTo>
                  <a:lnTo>
                    <a:pt x="62" y="541"/>
                  </a:lnTo>
                  <a:lnTo>
                    <a:pt x="62" y="543"/>
                  </a:lnTo>
                  <a:lnTo>
                    <a:pt x="64" y="543"/>
                  </a:lnTo>
                  <a:lnTo>
                    <a:pt x="64" y="545"/>
                  </a:lnTo>
                  <a:lnTo>
                    <a:pt x="64" y="547"/>
                  </a:lnTo>
                  <a:lnTo>
                    <a:pt x="66" y="547"/>
                  </a:lnTo>
                  <a:lnTo>
                    <a:pt x="68" y="549"/>
                  </a:lnTo>
                  <a:lnTo>
                    <a:pt x="68" y="549"/>
                  </a:lnTo>
                  <a:lnTo>
                    <a:pt x="68" y="549"/>
                  </a:lnTo>
                  <a:lnTo>
                    <a:pt x="70" y="551"/>
                  </a:lnTo>
                  <a:lnTo>
                    <a:pt x="76" y="559"/>
                  </a:lnTo>
                  <a:lnTo>
                    <a:pt x="78" y="562"/>
                  </a:lnTo>
                  <a:lnTo>
                    <a:pt x="78" y="564"/>
                  </a:lnTo>
                  <a:lnTo>
                    <a:pt x="84" y="568"/>
                  </a:lnTo>
                  <a:lnTo>
                    <a:pt x="86" y="570"/>
                  </a:lnTo>
                  <a:lnTo>
                    <a:pt x="86" y="570"/>
                  </a:lnTo>
                  <a:lnTo>
                    <a:pt x="90" y="572"/>
                  </a:lnTo>
                  <a:lnTo>
                    <a:pt x="90" y="574"/>
                  </a:lnTo>
                  <a:lnTo>
                    <a:pt x="92" y="574"/>
                  </a:lnTo>
                  <a:lnTo>
                    <a:pt x="94" y="576"/>
                  </a:lnTo>
                  <a:lnTo>
                    <a:pt x="94" y="578"/>
                  </a:lnTo>
                  <a:lnTo>
                    <a:pt x="96" y="582"/>
                  </a:lnTo>
                  <a:lnTo>
                    <a:pt x="96" y="584"/>
                  </a:lnTo>
                  <a:lnTo>
                    <a:pt x="98" y="584"/>
                  </a:lnTo>
                  <a:lnTo>
                    <a:pt x="103" y="588"/>
                  </a:lnTo>
                  <a:lnTo>
                    <a:pt x="109" y="594"/>
                  </a:lnTo>
                  <a:lnTo>
                    <a:pt x="113" y="600"/>
                  </a:lnTo>
                  <a:lnTo>
                    <a:pt x="113" y="600"/>
                  </a:lnTo>
                  <a:lnTo>
                    <a:pt x="117" y="603"/>
                  </a:lnTo>
                  <a:lnTo>
                    <a:pt x="121" y="605"/>
                  </a:lnTo>
                  <a:lnTo>
                    <a:pt x="123" y="605"/>
                  </a:lnTo>
                  <a:lnTo>
                    <a:pt x="123" y="607"/>
                  </a:lnTo>
                  <a:lnTo>
                    <a:pt x="123" y="607"/>
                  </a:lnTo>
                  <a:lnTo>
                    <a:pt x="125" y="607"/>
                  </a:lnTo>
                  <a:lnTo>
                    <a:pt x="125" y="607"/>
                  </a:lnTo>
                  <a:lnTo>
                    <a:pt x="125" y="607"/>
                  </a:lnTo>
                  <a:lnTo>
                    <a:pt x="125" y="607"/>
                  </a:lnTo>
                  <a:lnTo>
                    <a:pt x="125" y="607"/>
                  </a:lnTo>
                  <a:lnTo>
                    <a:pt x="127" y="607"/>
                  </a:lnTo>
                  <a:lnTo>
                    <a:pt x="127" y="607"/>
                  </a:lnTo>
                  <a:lnTo>
                    <a:pt x="129" y="607"/>
                  </a:lnTo>
                  <a:lnTo>
                    <a:pt x="129" y="609"/>
                  </a:lnTo>
                  <a:lnTo>
                    <a:pt x="129" y="609"/>
                  </a:lnTo>
                  <a:lnTo>
                    <a:pt x="131" y="609"/>
                  </a:lnTo>
                  <a:lnTo>
                    <a:pt x="131" y="609"/>
                  </a:lnTo>
                  <a:lnTo>
                    <a:pt x="131" y="611"/>
                  </a:lnTo>
                  <a:lnTo>
                    <a:pt x="131" y="611"/>
                  </a:lnTo>
                  <a:lnTo>
                    <a:pt x="133" y="611"/>
                  </a:lnTo>
                  <a:lnTo>
                    <a:pt x="133" y="611"/>
                  </a:lnTo>
                  <a:lnTo>
                    <a:pt x="133" y="613"/>
                  </a:lnTo>
                  <a:lnTo>
                    <a:pt x="135" y="613"/>
                  </a:lnTo>
                  <a:lnTo>
                    <a:pt x="135" y="613"/>
                  </a:lnTo>
                  <a:lnTo>
                    <a:pt x="139" y="617"/>
                  </a:lnTo>
                  <a:lnTo>
                    <a:pt x="141" y="619"/>
                  </a:lnTo>
                  <a:lnTo>
                    <a:pt x="141" y="619"/>
                  </a:lnTo>
                  <a:lnTo>
                    <a:pt x="143" y="619"/>
                  </a:lnTo>
                  <a:lnTo>
                    <a:pt x="146" y="621"/>
                  </a:lnTo>
                  <a:lnTo>
                    <a:pt x="148" y="623"/>
                  </a:lnTo>
                  <a:lnTo>
                    <a:pt x="148" y="623"/>
                  </a:lnTo>
                  <a:lnTo>
                    <a:pt x="148" y="625"/>
                  </a:lnTo>
                  <a:lnTo>
                    <a:pt x="148" y="627"/>
                  </a:lnTo>
                  <a:lnTo>
                    <a:pt x="148" y="627"/>
                  </a:lnTo>
                  <a:lnTo>
                    <a:pt x="150" y="627"/>
                  </a:lnTo>
                  <a:lnTo>
                    <a:pt x="152" y="627"/>
                  </a:lnTo>
                  <a:lnTo>
                    <a:pt x="152" y="629"/>
                  </a:lnTo>
                  <a:lnTo>
                    <a:pt x="154" y="629"/>
                  </a:lnTo>
                  <a:lnTo>
                    <a:pt x="156" y="633"/>
                  </a:lnTo>
                  <a:lnTo>
                    <a:pt x="156" y="635"/>
                  </a:lnTo>
                  <a:lnTo>
                    <a:pt x="156" y="635"/>
                  </a:lnTo>
                  <a:lnTo>
                    <a:pt x="156" y="639"/>
                  </a:lnTo>
                  <a:lnTo>
                    <a:pt x="158" y="639"/>
                  </a:lnTo>
                  <a:lnTo>
                    <a:pt x="158" y="641"/>
                  </a:lnTo>
                  <a:lnTo>
                    <a:pt x="158" y="641"/>
                  </a:lnTo>
                  <a:lnTo>
                    <a:pt x="158" y="641"/>
                  </a:lnTo>
                  <a:lnTo>
                    <a:pt x="158" y="644"/>
                  </a:lnTo>
                  <a:lnTo>
                    <a:pt x="158" y="644"/>
                  </a:lnTo>
                  <a:lnTo>
                    <a:pt x="158" y="646"/>
                  </a:lnTo>
                  <a:lnTo>
                    <a:pt x="160" y="646"/>
                  </a:lnTo>
                  <a:lnTo>
                    <a:pt x="160" y="648"/>
                  </a:lnTo>
                  <a:lnTo>
                    <a:pt x="160" y="650"/>
                  </a:lnTo>
                  <a:lnTo>
                    <a:pt x="158" y="650"/>
                  </a:lnTo>
                  <a:lnTo>
                    <a:pt x="160" y="650"/>
                  </a:lnTo>
                  <a:lnTo>
                    <a:pt x="160" y="652"/>
                  </a:lnTo>
                  <a:lnTo>
                    <a:pt x="160" y="652"/>
                  </a:lnTo>
                  <a:lnTo>
                    <a:pt x="162" y="654"/>
                  </a:lnTo>
                  <a:lnTo>
                    <a:pt x="162" y="654"/>
                  </a:lnTo>
                  <a:lnTo>
                    <a:pt x="162" y="654"/>
                  </a:lnTo>
                  <a:lnTo>
                    <a:pt x="162" y="656"/>
                  </a:lnTo>
                  <a:lnTo>
                    <a:pt x="162" y="658"/>
                  </a:lnTo>
                  <a:lnTo>
                    <a:pt x="162" y="658"/>
                  </a:lnTo>
                  <a:lnTo>
                    <a:pt x="164" y="658"/>
                  </a:lnTo>
                  <a:lnTo>
                    <a:pt x="166" y="662"/>
                  </a:lnTo>
                  <a:lnTo>
                    <a:pt x="166" y="664"/>
                  </a:lnTo>
                  <a:lnTo>
                    <a:pt x="168" y="666"/>
                  </a:lnTo>
                  <a:lnTo>
                    <a:pt x="168" y="668"/>
                  </a:lnTo>
                  <a:lnTo>
                    <a:pt x="170" y="668"/>
                  </a:lnTo>
                  <a:lnTo>
                    <a:pt x="170" y="668"/>
                  </a:lnTo>
                  <a:lnTo>
                    <a:pt x="172" y="672"/>
                  </a:lnTo>
                  <a:lnTo>
                    <a:pt x="174" y="674"/>
                  </a:lnTo>
                  <a:lnTo>
                    <a:pt x="174" y="676"/>
                  </a:lnTo>
                  <a:lnTo>
                    <a:pt x="174" y="680"/>
                  </a:lnTo>
                  <a:lnTo>
                    <a:pt x="174" y="682"/>
                  </a:lnTo>
                  <a:lnTo>
                    <a:pt x="172" y="687"/>
                  </a:lnTo>
                  <a:lnTo>
                    <a:pt x="172" y="689"/>
                  </a:lnTo>
                  <a:lnTo>
                    <a:pt x="172" y="693"/>
                  </a:lnTo>
                  <a:lnTo>
                    <a:pt x="172" y="699"/>
                  </a:lnTo>
                  <a:lnTo>
                    <a:pt x="172" y="699"/>
                  </a:lnTo>
                  <a:lnTo>
                    <a:pt x="172" y="701"/>
                  </a:lnTo>
                  <a:lnTo>
                    <a:pt x="172" y="701"/>
                  </a:lnTo>
                  <a:lnTo>
                    <a:pt x="174" y="703"/>
                  </a:lnTo>
                  <a:lnTo>
                    <a:pt x="174" y="703"/>
                  </a:lnTo>
                  <a:lnTo>
                    <a:pt x="174" y="705"/>
                  </a:lnTo>
                  <a:lnTo>
                    <a:pt x="174" y="705"/>
                  </a:lnTo>
                  <a:lnTo>
                    <a:pt x="176" y="707"/>
                  </a:lnTo>
                  <a:lnTo>
                    <a:pt x="178" y="713"/>
                  </a:lnTo>
                  <a:lnTo>
                    <a:pt x="178" y="713"/>
                  </a:lnTo>
                  <a:lnTo>
                    <a:pt x="180" y="715"/>
                  </a:lnTo>
                  <a:lnTo>
                    <a:pt x="180" y="717"/>
                  </a:lnTo>
                  <a:lnTo>
                    <a:pt x="182" y="719"/>
                  </a:lnTo>
                  <a:lnTo>
                    <a:pt x="182" y="723"/>
                  </a:lnTo>
                  <a:lnTo>
                    <a:pt x="184" y="725"/>
                  </a:lnTo>
                  <a:lnTo>
                    <a:pt x="184" y="728"/>
                  </a:lnTo>
                  <a:lnTo>
                    <a:pt x="184" y="730"/>
                  </a:lnTo>
                  <a:lnTo>
                    <a:pt x="184" y="732"/>
                  </a:lnTo>
                  <a:lnTo>
                    <a:pt x="186" y="732"/>
                  </a:lnTo>
                  <a:lnTo>
                    <a:pt x="186" y="734"/>
                  </a:lnTo>
                  <a:lnTo>
                    <a:pt x="191" y="736"/>
                  </a:lnTo>
                  <a:lnTo>
                    <a:pt x="193" y="738"/>
                  </a:lnTo>
                  <a:lnTo>
                    <a:pt x="193" y="738"/>
                  </a:lnTo>
                  <a:lnTo>
                    <a:pt x="193" y="740"/>
                  </a:lnTo>
                  <a:lnTo>
                    <a:pt x="193" y="740"/>
                  </a:lnTo>
                  <a:lnTo>
                    <a:pt x="195" y="742"/>
                  </a:lnTo>
                  <a:lnTo>
                    <a:pt x="195" y="742"/>
                  </a:lnTo>
                  <a:lnTo>
                    <a:pt x="203" y="746"/>
                  </a:lnTo>
                  <a:lnTo>
                    <a:pt x="203" y="748"/>
                  </a:lnTo>
                  <a:lnTo>
                    <a:pt x="205" y="748"/>
                  </a:lnTo>
                  <a:lnTo>
                    <a:pt x="207" y="748"/>
                  </a:lnTo>
                  <a:lnTo>
                    <a:pt x="209" y="748"/>
                  </a:lnTo>
                  <a:lnTo>
                    <a:pt x="211" y="750"/>
                  </a:lnTo>
                  <a:lnTo>
                    <a:pt x="213" y="752"/>
                  </a:lnTo>
                  <a:lnTo>
                    <a:pt x="215" y="752"/>
                  </a:lnTo>
                  <a:lnTo>
                    <a:pt x="215" y="752"/>
                  </a:lnTo>
                  <a:lnTo>
                    <a:pt x="217" y="756"/>
                  </a:lnTo>
                  <a:lnTo>
                    <a:pt x="219" y="760"/>
                  </a:lnTo>
                  <a:lnTo>
                    <a:pt x="221" y="762"/>
                  </a:lnTo>
                  <a:lnTo>
                    <a:pt x="225" y="764"/>
                  </a:lnTo>
                  <a:lnTo>
                    <a:pt x="229" y="769"/>
                  </a:lnTo>
                  <a:lnTo>
                    <a:pt x="232" y="771"/>
                  </a:lnTo>
                  <a:lnTo>
                    <a:pt x="242" y="775"/>
                  </a:lnTo>
                  <a:lnTo>
                    <a:pt x="246" y="777"/>
                  </a:lnTo>
                  <a:lnTo>
                    <a:pt x="254" y="777"/>
                  </a:lnTo>
                  <a:lnTo>
                    <a:pt x="254" y="777"/>
                  </a:lnTo>
                  <a:lnTo>
                    <a:pt x="256" y="777"/>
                  </a:lnTo>
                  <a:lnTo>
                    <a:pt x="256" y="779"/>
                  </a:lnTo>
                  <a:lnTo>
                    <a:pt x="254" y="781"/>
                  </a:lnTo>
                  <a:lnTo>
                    <a:pt x="256" y="781"/>
                  </a:lnTo>
                  <a:lnTo>
                    <a:pt x="256" y="783"/>
                  </a:lnTo>
                  <a:lnTo>
                    <a:pt x="258" y="783"/>
                  </a:lnTo>
                  <a:lnTo>
                    <a:pt x="262" y="787"/>
                  </a:lnTo>
                  <a:lnTo>
                    <a:pt x="264" y="789"/>
                  </a:lnTo>
                  <a:lnTo>
                    <a:pt x="273" y="791"/>
                  </a:lnTo>
                  <a:lnTo>
                    <a:pt x="275" y="791"/>
                  </a:lnTo>
                  <a:lnTo>
                    <a:pt x="277" y="791"/>
                  </a:lnTo>
                  <a:lnTo>
                    <a:pt x="277" y="791"/>
                  </a:lnTo>
                  <a:lnTo>
                    <a:pt x="277" y="791"/>
                  </a:lnTo>
                  <a:lnTo>
                    <a:pt x="277" y="793"/>
                  </a:lnTo>
                  <a:lnTo>
                    <a:pt x="279" y="793"/>
                  </a:lnTo>
                  <a:lnTo>
                    <a:pt x="283" y="799"/>
                  </a:lnTo>
                  <a:lnTo>
                    <a:pt x="287" y="801"/>
                  </a:lnTo>
                  <a:lnTo>
                    <a:pt x="287" y="801"/>
                  </a:lnTo>
                  <a:lnTo>
                    <a:pt x="289" y="801"/>
                  </a:lnTo>
                  <a:lnTo>
                    <a:pt x="291" y="805"/>
                  </a:lnTo>
                  <a:lnTo>
                    <a:pt x="293" y="805"/>
                  </a:lnTo>
                  <a:lnTo>
                    <a:pt x="293" y="805"/>
                  </a:lnTo>
                  <a:lnTo>
                    <a:pt x="295" y="803"/>
                  </a:lnTo>
                  <a:lnTo>
                    <a:pt x="295" y="803"/>
                  </a:lnTo>
                  <a:lnTo>
                    <a:pt x="297" y="805"/>
                  </a:lnTo>
                  <a:lnTo>
                    <a:pt x="297" y="805"/>
                  </a:lnTo>
                  <a:lnTo>
                    <a:pt x="299" y="805"/>
                  </a:lnTo>
                  <a:lnTo>
                    <a:pt x="297" y="807"/>
                  </a:lnTo>
                  <a:lnTo>
                    <a:pt x="299" y="807"/>
                  </a:lnTo>
                  <a:lnTo>
                    <a:pt x="305" y="807"/>
                  </a:lnTo>
                  <a:lnTo>
                    <a:pt x="309" y="809"/>
                  </a:lnTo>
                  <a:lnTo>
                    <a:pt x="313" y="809"/>
                  </a:lnTo>
                  <a:lnTo>
                    <a:pt x="316" y="809"/>
                  </a:lnTo>
                  <a:lnTo>
                    <a:pt x="318" y="805"/>
                  </a:lnTo>
                  <a:lnTo>
                    <a:pt x="318" y="801"/>
                  </a:lnTo>
                  <a:lnTo>
                    <a:pt x="318" y="801"/>
                  </a:lnTo>
                  <a:lnTo>
                    <a:pt x="318" y="801"/>
                  </a:lnTo>
                  <a:lnTo>
                    <a:pt x="320" y="801"/>
                  </a:lnTo>
                  <a:lnTo>
                    <a:pt x="320" y="801"/>
                  </a:lnTo>
                  <a:lnTo>
                    <a:pt x="320" y="799"/>
                  </a:lnTo>
                  <a:lnTo>
                    <a:pt x="322" y="799"/>
                  </a:lnTo>
                  <a:lnTo>
                    <a:pt x="324" y="797"/>
                  </a:lnTo>
                  <a:lnTo>
                    <a:pt x="326" y="795"/>
                  </a:lnTo>
                  <a:lnTo>
                    <a:pt x="326" y="795"/>
                  </a:lnTo>
                  <a:lnTo>
                    <a:pt x="326" y="795"/>
                  </a:lnTo>
                  <a:lnTo>
                    <a:pt x="330" y="789"/>
                  </a:lnTo>
                  <a:lnTo>
                    <a:pt x="330" y="789"/>
                  </a:lnTo>
                  <a:lnTo>
                    <a:pt x="330" y="789"/>
                  </a:lnTo>
                  <a:lnTo>
                    <a:pt x="330" y="789"/>
                  </a:lnTo>
                  <a:lnTo>
                    <a:pt x="332" y="789"/>
                  </a:lnTo>
                  <a:lnTo>
                    <a:pt x="334" y="789"/>
                  </a:lnTo>
                  <a:lnTo>
                    <a:pt x="338" y="785"/>
                  </a:lnTo>
                  <a:lnTo>
                    <a:pt x="340" y="785"/>
                  </a:lnTo>
                  <a:lnTo>
                    <a:pt x="342" y="785"/>
                  </a:lnTo>
                  <a:lnTo>
                    <a:pt x="342" y="785"/>
                  </a:lnTo>
                  <a:lnTo>
                    <a:pt x="340" y="783"/>
                  </a:lnTo>
                  <a:lnTo>
                    <a:pt x="338" y="781"/>
                  </a:lnTo>
                  <a:lnTo>
                    <a:pt x="338" y="781"/>
                  </a:lnTo>
                  <a:lnTo>
                    <a:pt x="338" y="779"/>
                  </a:lnTo>
                  <a:lnTo>
                    <a:pt x="338" y="775"/>
                  </a:lnTo>
                  <a:lnTo>
                    <a:pt x="340" y="773"/>
                  </a:lnTo>
                  <a:lnTo>
                    <a:pt x="340" y="773"/>
                  </a:lnTo>
                  <a:lnTo>
                    <a:pt x="340" y="771"/>
                  </a:lnTo>
                  <a:lnTo>
                    <a:pt x="340" y="771"/>
                  </a:lnTo>
                  <a:lnTo>
                    <a:pt x="342" y="771"/>
                  </a:lnTo>
                  <a:lnTo>
                    <a:pt x="342" y="771"/>
                  </a:lnTo>
                  <a:lnTo>
                    <a:pt x="342" y="771"/>
                  </a:lnTo>
                  <a:lnTo>
                    <a:pt x="344" y="771"/>
                  </a:lnTo>
                  <a:lnTo>
                    <a:pt x="344" y="771"/>
                  </a:lnTo>
                  <a:lnTo>
                    <a:pt x="344" y="769"/>
                  </a:lnTo>
                  <a:lnTo>
                    <a:pt x="342" y="769"/>
                  </a:lnTo>
                  <a:lnTo>
                    <a:pt x="342" y="766"/>
                  </a:lnTo>
                  <a:lnTo>
                    <a:pt x="344" y="766"/>
                  </a:lnTo>
                  <a:lnTo>
                    <a:pt x="344" y="764"/>
                  </a:lnTo>
                  <a:lnTo>
                    <a:pt x="344" y="762"/>
                  </a:lnTo>
                  <a:lnTo>
                    <a:pt x="344" y="762"/>
                  </a:lnTo>
                  <a:lnTo>
                    <a:pt x="344" y="760"/>
                  </a:lnTo>
                  <a:lnTo>
                    <a:pt x="344" y="760"/>
                  </a:lnTo>
                  <a:lnTo>
                    <a:pt x="344" y="758"/>
                  </a:lnTo>
                  <a:lnTo>
                    <a:pt x="348" y="750"/>
                  </a:lnTo>
                  <a:lnTo>
                    <a:pt x="348" y="750"/>
                  </a:lnTo>
                  <a:lnTo>
                    <a:pt x="348" y="750"/>
                  </a:lnTo>
                  <a:lnTo>
                    <a:pt x="348" y="750"/>
                  </a:lnTo>
                  <a:lnTo>
                    <a:pt x="350" y="748"/>
                  </a:lnTo>
                  <a:lnTo>
                    <a:pt x="348" y="748"/>
                  </a:lnTo>
                  <a:lnTo>
                    <a:pt x="350" y="748"/>
                  </a:lnTo>
                  <a:lnTo>
                    <a:pt x="350" y="746"/>
                  </a:lnTo>
                  <a:lnTo>
                    <a:pt x="350" y="746"/>
                  </a:lnTo>
                  <a:lnTo>
                    <a:pt x="350" y="744"/>
                  </a:lnTo>
                  <a:lnTo>
                    <a:pt x="352" y="744"/>
                  </a:lnTo>
                  <a:lnTo>
                    <a:pt x="352" y="744"/>
                  </a:lnTo>
                  <a:lnTo>
                    <a:pt x="352" y="742"/>
                  </a:lnTo>
                  <a:lnTo>
                    <a:pt x="352" y="742"/>
                  </a:lnTo>
                  <a:lnTo>
                    <a:pt x="354" y="740"/>
                  </a:lnTo>
                  <a:lnTo>
                    <a:pt x="354" y="740"/>
                  </a:lnTo>
                  <a:lnTo>
                    <a:pt x="354" y="738"/>
                  </a:lnTo>
                  <a:lnTo>
                    <a:pt x="359" y="734"/>
                  </a:lnTo>
                  <a:lnTo>
                    <a:pt x="359" y="732"/>
                  </a:lnTo>
                  <a:lnTo>
                    <a:pt x="359" y="732"/>
                  </a:lnTo>
                  <a:lnTo>
                    <a:pt x="359" y="730"/>
                  </a:lnTo>
                  <a:lnTo>
                    <a:pt x="359" y="730"/>
                  </a:lnTo>
                  <a:lnTo>
                    <a:pt x="361" y="730"/>
                  </a:lnTo>
                  <a:lnTo>
                    <a:pt x="363" y="730"/>
                  </a:lnTo>
                  <a:lnTo>
                    <a:pt x="365" y="730"/>
                  </a:lnTo>
                  <a:lnTo>
                    <a:pt x="369" y="728"/>
                  </a:lnTo>
                  <a:lnTo>
                    <a:pt x="371" y="728"/>
                  </a:lnTo>
                  <a:lnTo>
                    <a:pt x="371" y="728"/>
                  </a:lnTo>
                  <a:lnTo>
                    <a:pt x="371" y="728"/>
                  </a:lnTo>
                  <a:lnTo>
                    <a:pt x="371" y="728"/>
                  </a:lnTo>
                  <a:lnTo>
                    <a:pt x="373" y="728"/>
                  </a:lnTo>
                  <a:lnTo>
                    <a:pt x="373" y="728"/>
                  </a:lnTo>
                  <a:lnTo>
                    <a:pt x="373" y="728"/>
                  </a:lnTo>
                  <a:lnTo>
                    <a:pt x="373" y="728"/>
                  </a:lnTo>
                  <a:lnTo>
                    <a:pt x="373" y="728"/>
                  </a:lnTo>
                  <a:lnTo>
                    <a:pt x="373" y="728"/>
                  </a:lnTo>
                  <a:lnTo>
                    <a:pt x="375" y="725"/>
                  </a:lnTo>
                  <a:lnTo>
                    <a:pt x="375" y="725"/>
                  </a:lnTo>
                  <a:lnTo>
                    <a:pt x="385" y="725"/>
                  </a:lnTo>
                  <a:lnTo>
                    <a:pt x="385" y="725"/>
                  </a:lnTo>
                  <a:lnTo>
                    <a:pt x="385" y="725"/>
                  </a:lnTo>
                  <a:lnTo>
                    <a:pt x="387" y="723"/>
                  </a:lnTo>
                  <a:lnTo>
                    <a:pt x="387" y="721"/>
                  </a:lnTo>
                  <a:lnTo>
                    <a:pt x="389" y="719"/>
                  </a:lnTo>
                  <a:lnTo>
                    <a:pt x="389" y="717"/>
                  </a:lnTo>
                  <a:lnTo>
                    <a:pt x="389" y="717"/>
                  </a:lnTo>
                  <a:lnTo>
                    <a:pt x="391" y="717"/>
                  </a:lnTo>
                  <a:lnTo>
                    <a:pt x="391" y="717"/>
                  </a:lnTo>
                  <a:lnTo>
                    <a:pt x="393" y="715"/>
                  </a:lnTo>
                  <a:lnTo>
                    <a:pt x="393" y="713"/>
                  </a:lnTo>
                  <a:lnTo>
                    <a:pt x="395" y="715"/>
                  </a:lnTo>
                  <a:lnTo>
                    <a:pt x="395" y="715"/>
                  </a:lnTo>
                  <a:lnTo>
                    <a:pt x="397" y="717"/>
                  </a:lnTo>
                  <a:lnTo>
                    <a:pt x="399" y="715"/>
                  </a:lnTo>
                  <a:lnTo>
                    <a:pt x="399" y="717"/>
                  </a:lnTo>
                  <a:lnTo>
                    <a:pt x="402" y="719"/>
                  </a:lnTo>
                  <a:lnTo>
                    <a:pt x="404" y="719"/>
                  </a:lnTo>
                  <a:lnTo>
                    <a:pt x="408" y="721"/>
                  </a:lnTo>
                  <a:lnTo>
                    <a:pt x="410" y="723"/>
                  </a:lnTo>
                  <a:lnTo>
                    <a:pt x="414" y="723"/>
                  </a:lnTo>
                  <a:lnTo>
                    <a:pt x="422" y="723"/>
                  </a:lnTo>
                  <a:lnTo>
                    <a:pt x="424" y="723"/>
                  </a:lnTo>
                  <a:lnTo>
                    <a:pt x="426" y="723"/>
                  </a:lnTo>
                  <a:lnTo>
                    <a:pt x="428" y="723"/>
                  </a:lnTo>
                  <a:lnTo>
                    <a:pt x="428" y="723"/>
                  </a:lnTo>
                  <a:lnTo>
                    <a:pt x="430" y="725"/>
                  </a:lnTo>
                  <a:lnTo>
                    <a:pt x="430" y="725"/>
                  </a:lnTo>
                  <a:lnTo>
                    <a:pt x="432" y="725"/>
                  </a:lnTo>
                  <a:lnTo>
                    <a:pt x="432" y="723"/>
                  </a:lnTo>
                  <a:lnTo>
                    <a:pt x="432" y="723"/>
                  </a:lnTo>
                  <a:lnTo>
                    <a:pt x="434" y="723"/>
                  </a:lnTo>
                  <a:lnTo>
                    <a:pt x="434" y="723"/>
                  </a:lnTo>
                  <a:lnTo>
                    <a:pt x="436" y="723"/>
                  </a:lnTo>
                  <a:lnTo>
                    <a:pt x="440" y="723"/>
                  </a:lnTo>
                  <a:lnTo>
                    <a:pt x="440" y="723"/>
                  </a:lnTo>
                  <a:lnTo>
                    <a:pt x="442" y="723"/>
                  </a:lnTo>
                  <a:lnTo>
                    <a:pt x="442" y="725"/>
                  </a:lnTo>
                  <a:lnTo>
                    <a:pt x="442" y="725"/>
                  </a:lnTo>
                  <a:lnTo>
                    <a:pt x="457" y="728"/>
                  </a:lnTo>
                  <a:lnTo>
                    <a:pt x="463" y="728"/>
                  </a:lnTo>
                  <a:lnTo>
                    <a:pt x="465" y="728"/>
                  </a:lnTo>
                  <a:lnTo>
                    <a:pt x="465" y="725"/>
                  </a:lnTo>
                  <a:lnTo>
                    <a:pt x="465" y="725"/>
                  </a:lnTo>
                  <a:lnTo>
                    <a:pt x="465" y="723"/>
                  </a:lnTo>
                  <a:lnTo>
                    <a:pt x="465" y="723"/>
                  </a:lnTo>
                  <a:lnTo>
                    <a:pt x="465" y="723"/>
                  </a:lnTo>
                  <a:lnTo>
                    <a:pt x="467" y="723"/>
                  </a:lnTo>
                  <a:lnTo>
                    <a:pt x="467" y="723"/>
                  </a:lnTo>
                  <a:lnTo>
                    <a:pt x="467" y="725"/>
                  </a:lnTo>
                  <a:lnTo>
                    <a:pt x="467" y="725"/>
                  </a:lnTo>
                  <a:lnTo>
                    <a:pt x="467" y="728"/>
                  </a:lnTo>
                  <a:lnTo>
                    <a:pt x="467" y="728"/>
                  </a:lnTo>
                  <a:lnTo>
                    <a:pt x="469" y="730"/>
                  </a:lnTo>
                  <a:lnTo>
                    <a:pt x="469" y="728"/>
                  </a:lnTo>
                  <a:lnTo>
                    <a:pt x="471" y="728"/>
                  </a:lnTo>
                  <a:lnTo>
                    <a:pt x="473" y="725"/>
                  </a:lnTo>
                  <a:lnTo>
                    <a:pt x="473" y="728"/>
                  </a:lnTo>
                  <a:lnTo>
                    <a:pt x="475" y="728"/>
                  </a:lnTo>
                  <a:lnTo>
                    <a:pt x="475" y="728"/>
                  </a:lnTo>
                  <a:lnTo>
                    <a:pt x="475" y="730"/>
                  </a:lnTo>
                  <a:lnTo>
                    <a:pt x="477" y="728"/>
                  </a:lnTo>
                  <a:lnTo>
                    <a:pt x="477" y="728"/>
                  </a:lnTo>
                  <a:lnTo>
                    <a:pt x="479" y="728"/>
                  </a:lnTo>
                  <a:lnTo>
                    <a:pt x="479" y="730"/>
                  </a:lnTo>
                  <a:lnTo>
                    <a:pt x="479" y="730"/>
                  </a:lnTo>
                  <a:lnTo>
                    <a:pt x="479" y="732"/>
                  </a:lnTo>
                  <a:lnTo>
                    <a:pt x="481" y="734"/>
                  </a:lnTo>
                  <a:lnTo>
                    <a:pt x="481" y="736"/>
                  </a:lnTo>
                  <a:lnTo>
                    <a:pt x="483" y="738"/>
                  </a:lnTo>
                  <a:lnTo>
                    <a:pt x="483" y="740"/>
                  </a:lnTo>
                  <a:lnTo>
                    <a:pt x="483" y="740"/>
                  </a:lnTo>
                  <a:lnTo>
                    <a:pt x="486" y="742"/>
                  </a:lnTo>
                  <a:lnTo>
                    <a:pt x="488" y="742"/>
                  </a:lnTo>
                  <a:lnTo>
                    <a:pt x="490" y="742"/>
                  </a:lnTo>
                  <a:lnTo>
                    <a:pt x="488" y="744"/>
                  </a:lnTo>
                  <a:lnTo>
                    <a:pt x="488" y="746"/>
                  </a:lnTo>
                  <a:lnTo>
                    <a:pt x="488" y="748"/>
                  </a:lnTo>
                  <a:lnTo>
                    <a:pt x="488" y="748"/>
                  </a:lnTo>
                  <a:lnTo>
                    <a:pt x="490" y="746"/>
                  </a:lnTo>
                  <a:lnTo>
                    <a:pt x="492" y="744"/>
                  </a:lnTo>
                  <a:lnTo>
                    <a:pt x="496" y="744"/>
                  </a:lnTo>
                  <a:lnTo>
                    <a:pt x="496" y="746"/>
                  </a:lnTo>
                  <a:lnTo>
                    <a:pt x="496" y="748"/>
                  </a:lnTo>
                  <a:lnTo>
                    <a:pt x="496" y="752"/>
                  </a:lnTo>
                  <a:lnTo>
                    <a:pt x="496" y="754"/>
                  </a:lnTo>
                  <a:lnTo>
                    <a:pt x="498" y="754"/>
                  </a:lnTo>
                  <a:lnTo>
                    <a:pt x="498" y="754"/>
                  </a:lnTo>
                  <a:lnTo>
                    <a:pt x="500" y="754"/>
                  </a:lnTo>
                  <a:lnTo>
                    <a:pt x="500" y="756"/>
                  </a:lnTo>
                  <a:lnTo>
                    <a:pt x="502" y="758"/>
                  </a:lnTo>
                  <a:lnTo>
                    <a:pt x="504" y="760"/>
                  </a:lnTo>
                  <a:lnTo>
                    <a:pt x="510" y="762"/>
                  </a:lnTo>
                  <a:lnTo>
                    <a:pt x="514" y="762"/>
                  </a:lnTo>
                  <a:lnTo>
                    <a:pt x="514" y="764"/>
                  </a:lnTo>
                  <a:lnTo>
                    <a:pt x="514" y="766"/>
                  </a:lnTo>
                  <a:lnTo>
                    <a:pt x="514" y="769"/>
                  </a:lnTo>
                  <a:lnTo>
                    <a:pt x="514" y="771"/>
                  </a:lnTo>
                  <a:lnTo>
                    <a:pt x="516" y="771"/>
                  </a:lnTo>
                  <a:lnTo>
                    <a:pt x="516" y="773"/>
                  </a:lnTo>
                  <a:lnTo>
                    <a:pt x="518" y="773"/>
                  </a:lnTo>
                  <a:lnTo>
                    <a:pt x="524" y="777"/>
                  </a:lnTo>
                  <a:lnTo>
                    <a:pt x="526" y="779"/>
                  </a:lnTo>
                  <a:lnTo>
                    <a:pt x="529" y="781"/>
                  </a:lnTo>
                  <a:lnTo>
                    <a:pt x="529" y="781"/>
                  </a:lnTo>
                  <a:lnTo>
                    <a:pt x="535" y="783"/>
                  </a:lnTo>
                  <a:lnTo>
                    <a:pt x="537" y="785"/>
                  </a:lnTo>
                  <a:lnTo>
                    <a:pt x="537" y="787"/>
                  </a:lnTo>
                  <a:lnTo>
                    <a:pt x="539" y="789"/>
                  </a:lnTo>
                  <a:lnTo>
                    <a:pt x="539" y="793"/>
                  </a:lnTo>
                  <a:lnTo>
                    <a:pt x="539" y="793"/>
                  </a:lnTo>
                  <a:lnTo>
                    <a:pt x="543" y="797"/>
                  </a:lnTo>
                  <a:lnTo>
                    <a:pt x="545" y="799"/>
                  </a:lnTo>
                  <a:lnTo>
                    <a:pt x="545" y="799"/>
                  </a:lnTo>
                  <a:lnTo>
                    <a:pt x="545" y="799"/>
                  </a:lnTo>
                  <a:lnTo>
                    <a:pt x="547" y="799"/>
                  </a:lnTo>
                  <a:lnTo>
                    <a:pt x="547" y="799"/>
                  </a:lnTo>
                  <a:lnTo>
                    <a:pt x="549" y="801"/>
                  </a:lnTo>
                  <a:lnTo>
                    <a:pt x="549" y="807"/>
                  </a:lnTo>
                  <a:lnTo>
                    <a:pt x="551" y="812"/>
                  </a:lnTo>
                  <a:lnTo>
                    <a:pt x="551" y="814"/>
                  </a:lnTo>
                  <a:lnTo>
                    <a:pt x="551" y="816"/>
                  </a:lnTo>
                  <a:lnTo>
                    <a:pt x="551" y="818"/>
                  </a:lnTo>
                  <a:lnTo>
                    <a:pt x="551" y="818"/>
                  </a:lnTo>
                  <a:lnTo>
                    <a:pt x="551" y="820"/>
                  </a:lnTo>
                  <a:lnTo>
                    <a:pt x="551" y="820"/>
                  </a:lnTo>
                  <a:lnTo>
                    <a:pt x="553" y="822"/>
                  </a:lnTo>
                  <a:lnTo>
                    <a:pt x="553" y="822"/>
                  </a:lnTo>
                  <a:lnTo>
                    <a:pt x="555" y="824"/>
                  </a:lnTo>
                  <a:lnTo>
                    <a:pt x="555" y="826"/>
                  </a:lnTo>
                  <a:lnTo>
                    <a:pt x="555" y="826"/>
                  </a:lnTo>
                  <a:lnTo>
                    <a:pt x="557" y="826"/>
                  </a:lnTo>
                  <a:lnTo>
                    <a:pt x="557" y="826"/>
                  </a:lnTo>
                  <a:lnTo>
                    <a:pt x="557" y="828"/>
                  </a:lnTo>
                  <a:lnTo>
                    <a:pt x="557" y="828"/>
                  </a:lnTo>
                  <a:lnTo>
                    <a:pt x="557" y="830"/>
                  </a:lnTo>
                  <a:lnTo>
                    <a:pt x="557" y="830"/>
                  </a:lnTo>
                  <a:lnTo>
                    <a:pt x="559" y="830"/>
                  </a:lnTo>
                  <a:lnTo>
                    <a:pt x="559" y="830"/>
                  </a:lnTo>
                  <a:lnTo>
                    <a:pt x="559" y="830"/>
                  </a:lnTo>
                  <a:lnTo>
                    <a:pt x="561" y="832"/>
                  </a:lnTo>
                  <a:lnTo>
                    <a:pt x="561" y="832"/>
                  </a:lnTo>
                  <a:lnTo>
                    <a:pt x="561" y="834"/>
                  </a:lnTo>
                  <a:lnTo>
                    <a:pt x="563" y="844"/>
                  </a:lnTo>
                  <a:lnTo>
                    <a:pt x="565" y="846"/>
                  </a:lnTo>
                  <a:lnTo>
                    <a:pt x="569" y="850"/>
                  </a:lnTo>
                  <a:lnTo>
                    <a:pt x="569" y="853"/>
                  </a:lnTo>
                  <a:lnTo>
                    <a:pt x="569" y="853"/>
                  </a:lnTo>
                  <a:lnTo>
                    <a:pt x="572" y="855"/>
                  </a:lnTo>
                  <a:lnTo>
                    <a:pt x="574" y="855"/>
                  </a:lnTo>
                  <a:lnTo>
                    <a:pt x="574" y="857"/>
                  </a:lnTo>
                  <a:lnTo>
                    <a:pt x="574" y="859"/>
                  </a:lnTo>
                  <a:lnTo>
                    <a:pt x="574" y="861"/>
                  </a:lnTo>
                  <a:lnTo>
                    <a:pt x="574" y="863"/>
                  </a:lnTo>
                  <a:lnTo>
                    <a:pt x="576" y="863"/>
                  </a:lnTo>
                  <a:lnTo>
                    <a:pt x="580" y="865"/>
                  </a:lnTo>
                  <a:lnTo>
                    <a:pt x="580" y="865"/>
                  </a:lnTo>
                  <a:lnTo>
                    <a:pt x="578" y="867"/>
                  </a:lnTo>
                  <a:lnTo>
                    <a:pt x="578" y="867"/>
                  </a:lnTo>
                  <a:lnTo>
                    <a:pt x="578" y="869"/>
                  </a:lnTo>
                  <a:lnTo>
                    <a:pt x="578" y="869"/>
                  </a:lnTo>
                  <a:lnTo>
                    <a:pt x="578" y="871"/>
                  </a:lnTo>
                  <a:lnTo>
                    <a:pt x="580" y="871"/>
                  </a:lnTo>
                  <a:lnTo>
                    <a:pt x="580" y="875"/>
                  </a:lnTo>
                  <a:lnTo>
                    <a:pt x="580" y="879"/>
                  </a:lnTo>
                  <a:lnTo>
                    <a:pt x="584" y="881"/>
                  </a:lnTo>
                  <a:lnTo>
                    <a:pt x="584" y="885"/>
                  </a:lnTo>
                  <a:lnTo>
                    <a:pt x="584" y="887"/>
                  </a:lnTo>
                  <a:lnTo>
                    <a:pt x="584" y="889"/>
                  </a:lnTo>
                  <a:lnTo>
                    <a:pt x="584" y="891"/>
                  </a:lnTo>
                  <a:lnTo>
                    <a:pt x="586" y="891"/>
                  </a:lnTo>
                  <a:lnTo>
                    <a:pt x="588" y="894"/>
                  </a:lnTo>
                  <a:lnTo>
                    <a:pt x="590" y="894"/>
                  </a:lnTo>
                  <a:lnTo>
                    <a:pt x="592" y="894"/>
                  </a:lnTo>
                  <a:lnTo>
                    <a:pt x="592" y="896"/>
                  </a:lnTo>
                  <a:lnTo>
                    <a:pt x="592" y="896"/>
                  </a:lnTo>
                  <a:lnTo>
                    <a:pt x="592" y="898"/>
                  </a:lnTo>
                  <a:lnTo>
                    <a:pt x="592" y="900"/>
                  </a:lnTo>
                  <a:lnTo>
                    <a:pt x="594" y="900"/>
                  </a:lnTo>
                  <a:lnTo>
                    <a:pt x="604" y="904"/>
                  </a:lnTo>
                  <a:lnTo>
                    <a:pt x="606" y="906"/>
                  </a:lnTo>
                  <a:lnTo>
                    <a:pt x="606" y="908"/>
                  </a:lnTo>
                  <a:lnTo>
                    <a:pt x="606" y="910"/>
                  </a:lnTo>
                  <a:lnTo>
                    <a:pt x="606" y="910"/>
                  </a:lnTo>
                  <a:lnTo>
                    <a:pt x="608" y="912"/>
                  </a:lnTo>
                  <a:lnTo>
                    <a:pt x="608" y="912"/>
                  </a:lnTo>
                  <a:lnTo>
                    <a:pt x="610" y="912"/>
                  </a:lnTo>
                  <a:lnTo>
                    <a:pt x="610" y="914"/>
                  </a:lnTo>
                  <a:lnTo>
                    <a:pt x="610" y="914"/>
                  </a:lnTo>
                  <a:lnTo>
                    <a:pt x="610" y="914"/>
                  </a:lnTo>
                  <a:lnTo>
                    <a:pt x="610" y="916"/>
                  </a:lnTo>
                  <a:lnTo>
                    <a:pt x="610" y="918"/>
                  </a:lnTo>
                  <a:lnTo>
                    <a:pt x="612" y="920"/>
                  </a:lnTo>
                  <a:lnTo>
                    <a:pt x="612" y="922"/>
                  </a:lnTo>
                  <a:lnTo>
                    <a:pt x="615" y="922"/>
                  </a:lnTo>
                  <a:lnTo>
                    <a:pt x="617" y="922"/>
                  </a:lnTo>
                  <a:lnTo>
                    <a:pt x="619" y="922"/>
                  </a:lnTo>
                  <a:lnTo>
                    <a:pt x="617" y="924"/>
                  </a:lnTo>
                  <a:lnTo>
                    <a:pt x="617" y="926"/>
                  </a:lnTo>
                  <a:lnTo>
                    <a:pt x="619" y="928"/>
                  </a:lnTo>
                  <a:lnTo>
                    <a:pt x="621" y="930"/>
                  </a:lnTo>
                  <a:lnTo>
                    <a:pt x="623" y="930"/>
                  </a:lnTo>
                  <a:lnTo>
                    <a:pt x="623" y="930"/>
                  </a:lnTo>
                  <a:lnTo>
                    <a:pt x="623" y="932"/>
                  </a:lnTo>
                  <a:lnTo>
                    <a:pt x="621" y="935"/>
                  </a:lnTo>
                  <a:lnTo>
                    <a:pt x="621" y="935"/>
                  </a:lnTo>
                  <a:lnTo>
                    <a:pt x="623" y="937"/>
                  </a:lnTo>
                  <a:lnTo>
                    <a:pt x="623" y="937"/>
                  </a:lnTo>
                  <a:lnTo>
                    <a:pt x="625" y="937"/>
                  </a:lnTo>
                  <a:lnTo>
                    <a:pt x="625" y="939"/>
                  </a:lnTo>
                  <a:lnTo>
                    <a:pt x="625" y="941"/>
                  </a:lnTo>
                  <a:lnTo>
                    <a:pt x="625" y="941"/>
                  </a:lnTo>
                  <a:lnTo>
                    <a:pt x="625" y="941"/>
                  </a:lnTo>
                  <a:lnTo>
                    <a:pt x="625" y="943"/>
                  </a:lnTo>
                  <a:lnTo>
                    <a:pt x="627" y="945"/>
                  </a:lnTo>
                  <a:lnTo>
                    <a:pt x="627" y="945"/>
                  </a:lnTo>
                  <a:lnTo>
                    <a:pt x="629" y="945"/>
                  </a:lnTo>
                  <a:lnTo>
                    <a:pt x="631" y="947"/>
                  </a:lnTo>
                  <a:lnTo>
                    <a:pt x="631" y="947"/>
                  </a:lnTo>
                  <a:lnTo>
                    <a:pt x="633" y="949"/>
                  </a:lnTo>
                  <a:lnTo>
                    <a:pt x="633" y="949"/>
                  </a:lnTo>
                  <a:lnTo>
                    <a:pt x="635" y="949"/>
                  </a:lnTo>
                  <a:lnTo>
                    <a:pt x="635" y="951"/>
                  </a:lnTo>
                  <a:lnTo>
                    <a:pt x="637" y="951"/>
                  </a:lnTo>
                  <a:lnTo>
                    <a:pt x="637" y="953"/>
                  </a:lnTo>
                  <a:lnTo>
                    <a:pt x="637" y="953"/>
                  </a:lnTo>
                  <a:lnTo>
                    <a:pt x="637" y="955"/>
                  </a:lnTo>
                  <a:lnTo>
                    <a:pt x="639" y="957"/>
                  </a:lnTo>
                  <a:lnTo>
                    <a:pt x="639" y="957"/>
                  </a:lnTo>
                  <a:lnTo>
                    <a:pt x="643" y="957"/>
                  </a:lnTo>
                  <a:lnTo>
                    <a:pt x="643" y="957"/>
                  </a:lnTo>
                  <a:lnTo>
                    <a:pt x="645" y="959"/>
                  </a:lnTo>
                  <a:lnTo>
                    <a:pt x="645" y="959"/>
                  </a:lnTo>
                  <a:lnTo>
                    <a:pt x="645" y="959"/>
                  </a:lnTo>
                  <a:lnTo>
                    <a:pt x="647" y="959"/>
                  </a:lnTo>
                  <a:lnTo>
                    <a:pt x="649" y="959"/>
                  </a:lnTo>
                  <a:lnTo>
                    <a:pt x="649" y="959"/>
                  </a:lnTo>
                  <a:lnTo>
                    <a:pt x="651" y="961"/>
                  </a:lnTo>
                  <a:lnTo>
                    <a:pt x="651" y="961"/>
                  </a:lnTo>
                  <a:lnTo>
                    <a:pt x="653" y="961"/>
                  </a:lnTo>
                  <a:lnTo>
                    <a:pt x="655" y="963"/>
                  </a:lnTo>
                  <a:lnTo>
                    <a:pt x="658" y="965"/>
                  </a:lnTo>
                  <a:lnTo>
                    <a:pt x="658" y="965"/>
                  </a:lnTo>
                  <a:lnTo>
                    <a:pt x="658" y="971"/>
                  </a:lnTo>
                  <a:lnTo>
                    <a:pt x="658" y="973"/>
                  </a:lnTo>
                  <a:lnTo>
                    <a:pt x="658" y="973"/>
                  </a:lnTo>
                  <a:lnTo>
                    <a:pt x="658" y="975"/>
                  </a:lnTo>
                  <a:lnTo>
                    <a:pt x="660" y="975"/>
                  </a:lnTo>
                  <a:lnTo>
                    <a:pt x="662" y="975"/>
                  </a:lnTo>
                  <a:lnTo>
                    <a:pt x="662" y="975"/>
                  </a:lnTo>
                  <a:lnTo>
                    <a:pt x="662" y="978"/>
                  </a:lnTo>
                  <a:lnTo>
                    <a:pt x="662" y="978"/>
                  </a:lnTo>
                  <a:lnTo>
                    <a:pt x="662" y="982"/>
                  </a:lnTo>
                  <a:lnTo>
                    <a:pt x="662" y="984"/>
                  </a:lnTo>
                  <a:lnTo>
                    <a:pt x="660" y="986"/>
                  </a:lnTo>
                  <a:lnTo>
                    <a:pt x="660" y="988"/>
                  </a:lnTo>
                  <a:lnTo>
                    <a:pt x="660" y="990"/>
                  </a:lnTo>
                  <a:lnTo>
                    <a:pt x="660" y="990"/>
                  </a:lnTo>
                  <a:lnTo>
                    <a:pt x="660" y="992"/>
                  </a:lnTo>
                  <a:lnTo>
                    <a:pt x="658" y="994"/>
                  </a:lnTo>
                  <a:lnTo>
                    <a:pt x="658" y="994"/>
                  </a:lnTo>
                  <a:lnTo>
                    <a:pt x="658" y="994"/>
                  </a:lnTo>
                  <a:lnTo>
                    <a:pt x="660" y="996"/>
                  </a:lnTo>
                  <a:lnTo>
                    <a:pt x="660" y="996"/>
                  </a:lnTo>
                  <a:lnTo>
                    <a:pt x="660" y="996"/>
                  </a:lnTo>
                  <a:lnTo>
                    <a:pt x="660" y="998"/>
                  </a:lnTo>
                  <a:lnTo>
                    <a:pt x="662" y="998"/>
                  </a:lnTo>
                  <a:lnTo>
                    <a:pt x="662" y="998"/>
                  </a:lnTo>
                  <a:lnTo>
                    <a:pt x="662" y="998"/>
                  </a:lnTo>
                  <a:lnTo>
                    <a:pt x="664" y="1000"/>
                  </a:lnTo>
                  <a:lnTo>
                    <a:pt x="664" y="1002"/>
                  </a:lnTo>
                  <a:lnTo>
                    <a:pt x="666" y="1004"/>
                  </a:lnTo>
                  <a:lnTo>
                    <a:pt x="666" y="1006"/>
                  </a:lnTo>
                  <a:lnTo>
                    <a:pt x="666" y="1008"/>
                  </a:lnTo>
                  <a:lnTo>
                    <a:pt x="664" y="1012"/>
                  </a:lnTo>
                  <a:lnTo>
                    <a:pt x="664" y="1014"/>
                  </a:lnTo>
                  <a:lnTo>
                    <a:pt x="664" y="1014"/>
                  </a:lnTo>
                  <a:lnTo>
                    <a:pt x="664" y="1016"/>
                  </a:lnTo>
                  <a:lnTo>
                    <a:pt x="664" y="1016"/>
                  </a:lnTo>
                  <a:lnTo>
                    <a:pt x="666" y="1016"/>
                  </a:lnTo>
                  <a:lnTo>
                    <a:pt x="664" y="1019"/>
                  </a:lnTo>
                  <a:lnTo>
                    <a:pt x="662" y="1023"/>
                  </a:lnTo>
                  <a:lnTo>
                    <a:pt x="664" y="1025"/>
                  </a:lnTo>
                  <a:lnTo>
                    <a:pt x="666" y="1025"/>
                  </a:lnTo>
                  <a:lnTo>
                    <a:pt x="666" y="1027"/>
                  </a:lnTo>
                  <a:lnTo>
                    <a:pt x="668" y="1027"/>
                  </a:lnTo>
                  <a:lnTo>
                    <a:pt x="668" y="1027"/>
                  </a:lnTo>
                  <a:lnTo>
                    <a:pt x="668" y="1027"/>
                  </a:lnTo>
                  <a:lnTo>
                    <a:pt x="670" y="1027"/>
                  </a:lnTo>
                  <a:lnTo>
                    <a:pt x="670" y="1029"/>
                  </a:lnTo>
                  <a:lnTo>
                    <a:pt x="670" y="1031"/>
                  </a:lnTo>
                  <a:lnTo>
                    <a:pt x="670" y="1033"/>
                  </a:lnTo>
                  <a:lnTo>
                    <a:pt x="672" y="1033"/>
                  </a:lnTo>
                  <a:lnTo>
                    <a:pt x="674" y="1037"/>
                  </a:lnTo>
                  <a:lnTo>
                    <a:pt x="676" y="1037"/>
                  </a:lnTo>
                  <a:lnTo>
                    <a:pt x="678" y="1041"/>
                  </a:lnTo>
                  <a:lnTo>
                    <a:pt x="680" y="1043"/>
                  </a:lnTo>
                  <a:lnTo>
                    <a:pt x="682" y="1045"/>
                  </a:lnTo>
                  <a:lnTo>
                    <a:pt x="684" y="1047"/>
                  </a:lnTo>
                  <a:lnTo>
                    <a:pt x="684" y="1051"/>
                  </a:lnTo>
                  <a:lnTo>
                    <a:pt x="686" y="1055"/>
                  </a:lnTo>
                  <a:lnTo>
                    <a:pt x="690" y="1068"/>
                  </a:lnTo>
                  <a:lnTo>
                    <a:pt x="690" y="1070"/>
                  </a:lnTo>
                  <a:lnTo>
                    <a:pt x="690" y="1074"/>
                  </a:lnTo>
                  <a:lnTo>
                    <a:pt x="692" y="1078"/>
                  </a:lnTo>
                  <a:lnTo>
                    <a:pt x="694" y="1078"/>
                  </a:lnTo>
                  <a:lnTo>
                    <a:pt x="696" y="1078"/>
                  </a:lnTo>
                  <a:lnTo>
                    <a:pt x="699" y="1080"/>
                  </a:lnTo>
                  <a:lnTo>
                    <a:pt x="699" y="1084"/>
                  </a:lnTo>
                  <a:lnTo>
                    <a:pt x="699" y="1084"/>
                  </a:lnTo>
                  <a:lnTo>
                    <a:pt x="699" y="1086"/>
                  </a:lnTo>
                  <a:lnTo>
                    <a:pt x="699" y="1088"/>
                  </a:lnTo>
                  <a:lnTo>
                    <a:pt x="696" y="1088"/>
                  </a:lnTo>
                  <a:lnTo>
                    <a:pt x="699" y="1090"/>
                  </a:lnTo>
                  <a:lnTo>
                    <a:pt x="699" y="1092"/>
                  </a:lnTo>
                  <a:lnTo>
                    <a:pt x="701" y="1092"/>
                  </a:lnTo>
                  <a:lnTo>
                    <a:pt x="703" y="1092"/>
                  </a:lnTo>
                  <a:lnTo>
                    <a:pt x="705" y="1092"/>
                  </a:lnTo>
                  <a:lnTo>
                    <a:pt x="705" y="1092"/>
                  </a:lnTo>
                  <a:lnTo>
                    <a:pt x="707" y="1092"/>
                  </a:lnTo>
                  <a:lnTo>
                    <a:pt x="707" y="1092"/>
                  </a:lnTo>
                  <a:lnTo>
                    <a:pt x="707" y="1092"/>
                  </a:lnTo>
                  <a:lnTo>
                    <a:pt x="709" y="1092"/>
                  </a:lnTo>
                  <a:lnTo>
                    <a:pt x="711" y="1092"/>
                  </a:lnTo>
                  <a:lnTo>
                    <a:pt x="713" y="1092"/>
                  </a:lnTo>
                  <a:lnTo>
                    <a:pt x="713" y="1094"/>
                  </a:lnTo>
                  <a:lnTo>
                    <a:pt x="715" y="1092"/>
                  </a:lnTo>
                  <a:lnTo>
                    <a:pt x="719" y="1096"/>
                  </a:lnTo>
                  <a:lnTo>
                    <a:pt x="721" y="1094"/>
                  </a:lnTo>
                  <a:lnTo>
                    <a:pt x="721" y="1096"/>
                  </a:lnTo>
                  <a:lnTo>
                    <a:pt x="723" y="1096"/>
                  </a:lnTo>
                  <a:lnTo>
                    <a:pt x="723" y="1096"/>
                  </a:lnTo>
                  <a:lnTo>
                    <a:pt x="723" y="1094"/>
                  </a:lnTo>
                  <a:lnTo>
                    <a:pt x="723" y="1094"/>
                  </a:lnTo>
                  <a:lnTo>
                    <a:pt x="725" y="1096"/>
                  </a:lnTo>
                  <a:lnTo>
                    <a:pt x="725" y="1096"/>
                  </a:lnTo>
                  <a:lnTo>
                    <a:pt x="727" y="1094"/>
                  </a:lnTo>
                  <a:lnTo>
                    <a:pt x="727" y="1094"/>
                  </a:lnTo>
                  <a:lnTo>
                    <a:pt x="727" y="1096"/>
                  </a:lnTo>
                  <a:lnTo>
                    <a:pt x="729" y="1096"/>
                  </a:lnTo>
                  <a:lnTo>
                    <a:pt x="733" y="1098"/>
                  </a:lnTo>
                  <a:lnTo>
                    <a:pt x="733" y="1100"/>
                  </a:lnTo>
                  <a:lnTo>
                    <a:pt x="733" y="1103"/>
                  </a:lnTo>
                  <a:lnTo>
                    <a:pt x="735" y="1103"/>
                  </a:lnTo>
                  <a:lnTo>
                    <a:pt x="735" y="1103"/>
                  </a:lnTo>
                  <a:lnTo>
                    <a:pt x="737" y="1103"/>
                  </a:lnTo>
                  <a:lnTo>
                    <a:pt x="737" y="1105"/>
                  </a:lnTo>
                  <a:lnTo>
                    <a:pt x="737" y="1105"/>
                  </a:lnTo>
                  <a:lnTo>
                    <a:pt x="737" y="1107"/>
                  </a:lnTo>
                  <a:lnTo>
                    <a:pt x="737" y="1107"/>
                  </a:lnTo>
                  <a:lnTo>
                    <a:pt x="739" y="1107"/>
                  </a:lnTo>
                  <a:lnTo>
                    <a:pt x="742" y="1109"/>
                  </a:lnTo>
                  <a:lnTo>
                    <a:pt x="742" y="1109"/>
                  </a:lnTo>
                  <a:lnTo>
                    <a:pt x="744" y="1109"/>
                  </a:lnTo>
                  <a:lnTo>
                    <a:pt x="748" y="1107"/>
                  </a:lnTo>
                  <a:lnTo>
                    <a:pt x="752" y="1109"/>
                  </a:lnTo>
                  <a:lnTo>
                    <a:pt x="754" y="1109"/>
                  </a:lnTo>
                  <a:lnTo>
                    <a:pt x="758" y="1111"/>
                  </a:lnTo>
                  <a:lnTo>
                    <a:pt x="760" y="1113"/>
                  </a:lnTo>
                  <a:lnTo>
                    <a:pt x="760" y="1111"/>
                  </a:lnTo>
                  <a:lnTo>
                    <a:pt x="760" y="1111"/>
                  </a:lnTo>
                  <a:lnTo>
                    <a:pt x="764" y="1111"/>
                  </a:lnTo>
                  <a:lnTo>
                    <a:pt x="766" y="1113"/>
                  </a:lnTo>
                  <a:lnTo>
                    <a:pt x="770" y="1113"/>
                  </a:lnTo>
                  <a:lnTo>
                    <a:pt x="768" y="1115"/>
                  </a:lnTo>
                  <a:lnTo>
                    <a:pt x="768" y="1117"/>
                  </a:lnTo>
                  <a:lnTo>
                    <a:pt x="770" y="1117"/>
                  </a:lnTo>
                  <a:lnTo>
                    <a:pt x="772" y="1117"/>
                  </a:lnTo>
                  <a:lnTo>
                    <a:pt x="772" y="1119"/>
                  </a:lnTo>
                  <a:lnTo>
                    <a:pt x="774" y="1121"/>
                  </a:lnTo>
                  <a:lnTo>
                    <a:pt x="776" y="1123"/>
                  </a:lnTo>
                  <a:lnTo>
                    <a:pt x="785" y="1125"/>
                  </a:lnTo>
                  <a:lnTo>
                    <a:pt x="787" y="1127"/>
                  </a:lnTo>
                  <a:lnTo>
                    <a:pt x="791" y="1127"/>
                  </a:lnTo>
                  <a:lnTo>
                    <a:pt x="795" y="1125"/>
                  </a:lnTo>
                  <a:lnTo>
                    <a:pt x="797" y="1127"/>
                  </a:lnTo>
                  <a:lnTo>
                    <a:pt x="799" y="1129"/>
                  </a:lnTo>
                  <a:lnTo>
                    <a:pt x="799" y="1129"/>
                  </a:lnTo>
                  <a:lnTo>
                    <a:pt x="801" y="1129"/>
                  </a:lnTo>
                  <a:lnTo>
                    <a:pt x="805" y="1127"/>
                  </a:lnTo>
                  <a:lnTo>
                    <a:pt x="805" y="1127"/>
                  </a:lnTo>
                  <a:lnTo>
                    <a:pt x="811" y="1127"/>
                  </a:lnTo>
                  <a:lnTo>
                    <a:pt x="817" y="1127"/>
                  </a:lnTo>
                  <a:lnTo>
                    <a:pt x="825" y="1127"/>
                  </a:lnTo>
                  <a:lnTo>
                    <a:pt x="828" y="1127"/>
                  </a:lnTo>
                  <a:lnTo>
                    <a:pt x="828" y="1129"/>
                  </a:lnTo>
                  <a:lnTo>
                    <a:pt x="828" y="1129"/>
                  </a:lnTo>
                  <a:lnTo>
                    <a:pt x="838" y="1129"/>
                  </a:lnTo>
                  <a:lnTo>
                    <a:pt x="838" y="1129"/>
                  </a:lnTo>
                  <a:lnTo>
                    <a:pt x="840" y="1131"/>
                  </a:lnTo>
                  <a:lnTo>
                    <a:pt x="842" y="1131"/>
                  </a:lnTo>
                  <a:lnTo>
                    <a:pt x="844" y="1133"/>
                  </a:lnTo>
                  <a:lnTo>
                    <a:pt x="844" y="1135"/>
                  </a:lnTo>
                  <a:lnTo>
                    <a:pt x="846" y="1137"/>
                  </a:lnTo>
                  <a:lnTo>
                    <a:pt x="848" y="1137"/>
                  </a:lnTo>
                  <a:lnTo>
                    <a:pt x="852" y="1141"/>
                  </a:lnTo>
                  <a:lnTo>
                    <a:pt x="854" y="1144"/>
                  </a:lnTo>
                  <a:lnTo>
                    <a:pt x="856" y="1144"/>
                  </a:lnTo>
                  <a:lnTo>
                    <a:pt x="858" y="1144"/>
                  </a:lnTo>
                  <a:lnTo>
                    <a:pt x="860" y="1144"/>
                  </a:lnTo>
                  <a:lnTo>
                    <a:pt x="860" y="1146"/>
                  </a:lnTo>
                  <a:lnTo>
                    <a:pt x="860" y="1148"/>
                  </a:lnTo>
                  <a:lnTo>
                    <a:pt x="862" y="1148"/>
                  </a:lnTo>
                  <a:lnTo>
                    <a:pt x="864" y="1148"/>
                  </a:lnTo>
                  <a:lnTo>
                    <a:pt x="864" y="1148"/>
                  </a:lnTo>
                  <a:lnTo>
                    <a:pt x="864" y="1148"/>
                  </a:lnTo>
                  <a:lnTo>
                    <a:pt x="864" y="1148"/>
                  </a:lnTo>
                  <a:lnTo>
                    <a:pt x="864" y="1148"/>
                  </a:lnTo>
                  <a:lnTo>
                    <a:pt x="864" y="1148"/>
                  </a:lnTo>
                  <a:lnTo>
                    <a:pt x="864" y="1148"/>
                  </a:lnTo>
                  <a:lnTo>
                    <a:pt x="866" y="1148"/>
                  </a:lnTo>
                  <a:lnTo>
                    <a:pt x="866" y="1148"/>
                  </a:lnTo>
                  <a:lnTo>
                    <a:pt x="866" y="1150"/>
                  </a:lnTo>
                  <a:lnTo>
                    <a:pt x="868" y="1150"/>
                  </a:lnTo>
                  <a:lnTo>
                    <a:pt x="871" y="1148"/>
                  </a:lnTo>
                  <a:lnTo>
                    <a:pt x="871" y="1146"/>
                  </a:lnTo>
                  <a:lnTo>
                    <a:pt x="868" y="1144"/>
                  </a:lnTo>
                  <a:lnTo>
                    <a:pt x="868" y="1141"/>
                  </a:lnTo>
                  <a:lnTo>
                    <a:pt x="868" y="1141"/>
                  </a:lnTo>
                  <a:lnTo>
                    <a:pt x="868" y="1141"/>
                  </a:lnTo>
                  <a:lnTo>
                    <a:pt x="871" y="1139"/>
                  </a:lnTo>
                  <a:lnTo>
                    <a:pt x="873" y="1141"/>
                  </a:lnTo>
                  <a:lnTo>
                    <a:pt x="875" y="1139"/>
                  </a:lnTo>
                  <a:lnTo>
                    <a:pt x="877" y="1139"/>
                  </a:lnTo>
                  <a:lnTo>
                    <a:pt x="877" y="1137"/>
                  </a:lnTo>
                  <a:lnTo>
                    <a:pt x="877" y="1137"/>
                  </a:lnTo>
                  <a:lnTo>
                    <a:pt x="877" y="1137"/>
                  </a:lnTo>
                  <a:lnTo>
                    <a:pt x="877" y="1137"/>
                  </a:lnTo>
                  <a:lnTo>
                    <a:pt x="879" y="1135"/>
                  </a:lnTo>
                  <a:lnTo>
                    <a:pt x="883" y="1137"/>
                  </a:lnTo>
                  <a:lnTo>
                    <a:pt x="889" y="1135"/>
                  </a:lnTo>
                  <a:lnTo>
                    <a:pt x="889" y="1135"/>
                  </a:lnTo>
                  <a:lnTo>
                    <a:pt x="889" y="1129"/>
                  </a:lnTo>
                  <a:lnTo>
                    <a:pt x="889" y="1127"/>
                  </a:lnTo>
                  <a:lnTo>
                    <a:pt x="889" y="1123"/>
                  </a:lnTo>
                  <a:lnTo>
                    <a:pt x="887" y="1123"/>
                  </a:lnTo>
                  <a:lnTo>
                    <a:pt x="885" y="1125"/>
                  </a:lnTo>
                  <a:lnTo>
                    <a:pt x="885" y="1125"/>
                  </a:lnTo>
                  <a:lnTo>
                    <a:pt x="885" y="1127"/>
                  </a:lnTo>
                  <a:lnTo>
                    <a:pt x="885" y="1129"/>
                  </a:lnTo>
                  <a:lnTo>
                    <a:pt x="885" y="1131"/>
                  </a:lnTo>
                  <a:lnTo>
                    <a:pt x="883" y="1131"/>
                  </a:lnTo>
                  <a:lnTo>
                    <a:pt x="881" y="1133"/>
                  </a:lnTo>
                  <a:lnTo>
                    <a:pt x="881" y="1133"/>
                  </a:lnTo>
                  <a:lnTo>
                    <a:pt x="881" y="1133"/>
                  </a:lnTo>
                  <a:lnTo>
                    <a:pt x="881" y="1133"/>
                  </a:lnTo>
                  <a:lnTo>
                    <a:pt x="879" y="1133"/>
                  </a:lnTo>
                  <a:lnTo>
                    <a:pt x="879" y="1133"/>
                  </a:lnTo>
                  <a:lnTo>
                    <a:pt x="879" y="1133"/>
                  </a:lnTo>
                  <a:lnTo>
                    <a:pt x="879" y="1131"/>
                  </a:lnTo>
                  <a:lnTo>
                    <a:pt x="879" y="1129"/>
                  </a:lnTo>
                  <a:lnTo>
                    <a:pt x="879" y="1127"/>
                  </a:lnTo>
                  <a:lnTo>
                    <a:pt x="879" y="1125"/>
                  </a:lnTo>
                  <a:lnTo>
                    <a:pt x="881" y="1125"/>
                  </a:lnTo>
                  <a:lnTo>
                    <a:pt x="881" y="1125"/>
                  </a:lnTo>
                  <a:lnTo>
                    <a:pt x="883" y="1123"/>
                  </a:lnTo>
                  <a:lnTo>
                    <a:pt x="883" y="1123"/>
                  </a:lnTo>
                  <a:lnTo>
                    <a:pt x="881" y="1121"/>
                  </a:lnTo>
                  <a:lnTo>
                    <a:pt x="881" y="1121"/>
                  </a:lnTo>
                  <a:lnTo>
                    <a:pt x="877" y="1121"/>
                  </a:lnTo>
                  <a:lnTo>
                    <a:pt x="877" y="1121"/>
                  </a:lnTo>
                  <a:lnTo>
                    <a:pt x="875" y="1121"/>
                  </a:lnTo>
                  <a:lnTo>
                    <a:pt x="875" y="1121"/>
                  </a:lnTo>
                  <a:lnTo>
                    <a:pt x="875" y="1121"/>
                  </a:lnTo>
                  <a:lnTo>
                    <a:pt x="873" y="1119"/>
                  </a:lnTo>
                  <a:lnTo>
                    <a:pt x="873" y="1117"/>
                  </a:lnTo>
                  <a:lnTo>
                    <a:pt x="873" y="1113"/>
                  </a:lnTo>
                  <a:lnTo>
                    <a:pt x="873" y="1111"/>
                  </a:lnTo>
                  <a:lnTo>
                    <a:pt x="871" y="1109"/>
                  </a:lnTo>
                  <a:lnTo>
                    <a:pt x="871" y="1109"/>
                  </a:lnTo>
                  <a:lnTo>
                    <a:pt x="871" y="1107"/>
                  </a:lnTo>
                  <a:lnTo>
                    <a:pt x="871" y="1105"/>
                  </a:lnTo>
                  <a:lnTo>
                    <a:pt x="871" y="1105"/>
                  </a:lnTo>
                  <a:lnTo>
                    <a:pt x="873" y="1105"/>
                  </a:lnTo>
                  <a:lnTo>
                    <a:pt x="871" y="1103"/>
                  </a:lnTo>
                  <a:lnTo>
                    <a:pt x="871" y="1103"/>
                  </a:lnTo>
                  <a:lnTo>
                    <a:pt x="871" y="1103"/>
                  </a:lnTo>
                  <a:lnTo>
                    <a:pt x="868" y="1103"/>
                  </a:lnTo>
                  <a:lnTo>
                    <a:pt x="868" y="1103"/>
                  </a:lnTo>
                  <a:lnTo>
                    <a:pt x="866" y="1103"/>
                  </a:lnTo>
                  <a:lnTo>
                    <a:pt x="866" y="1100"/>
                  </a:lnTo>
                  <a:lnTo>
                    <a:pt x="868" y="1096"/>
                  </a:lnTo>
                  <a:lnTo>
                    <a:pt x="868" y="1096"/>
                  </a:lnTo>
                  <a:lnTo>
                    <a:pt x="868" y="1096"/>
                  </a:lnTo>
                  <a:lnTo>
                    <a:pt x="868" y="1094"/>
                  </a:lnTo>
                  <a:lnTo>
                    <a:pt x="868" y="1094"/>
                  </a:lnTo>
                  <a:lnTo>
                    <a:pt x="868" y="1094"/>
                  </a:lnTo>
                  <a:lnTo>
                    <a:pt x="866" y="1096"/>
                  </a:lnTo>
                  <a:lnTo>
                    <a:pt x="866" y="1096"/>
                  </a:lnTo>
                  <a:lnTo>
                    <a:pt x="866" y="1096"/>
                  </a:lnTo>
                  <a:lnTo>
                    <a:pt x="866" y="1096"/>
                  </a:lnTo>
                  <a:lnTo>
                    <a:pt x="864" y="1096"/>
                  </a:lnTo>
                  <a:lnTo>
                    <a:pt x="866" y="1094"/>
                  </a:lnTo>
                  <a:lnTo>
                    <a:pt x="866" y="1092"/>
                  </a:lnTo>
                  <a:lnTo>
                    <a:pt x="866" y="1092"/>
                  </a:lnTo>
                  <a:lnTo>
                    <a:pt x="864" y="1092"/>
                  </a:lnTo>
                  <a:lnTo>
                    <a:pt x="862" y="1092"/>
                  </a:lnTo>
                  <a:lnTo>
                    <a:pt x="862" y="1090"/>
                  </a:lnTo>
                  <a:lnTo>
                    <a:pt x="862" y="1088"/>
                  </a:lnTo>
                  <a:lnTo>
                    <a:pt x="862" y="1088"/>
                  </a:lnTo>
                  <a:lnTo>
                    <a:pt x="860" y="1088"/>
                  </a:lnTo>
                  <a:lnTo>
                    <a:pt x="858" y="1088"/>
                  </a:lnTo>
                  <a:lnTo>
                    <a:pt x="858" y="1088"/>
                  </a:lnTo>
                  <a:lnTo>
                    <a:pt x="858" y="1086"/>
                  </a:lnTo>
                  <a:lnTo>
                    <a:pt x="858" y="1084"/>
                  </a:lnTo>
                  <a:lnTo>
                    <a:pt x="858" y="1082"/>
                  </a:lnTo>
                  <a:lnTo>
                    <a:pt x="858" y="1080"/>
                  </a:lnTo>
                  <a:lnTo>
                    <a:pt x="856" y="1080"/>
                  </a:lnTo>
                  <a:lnTo>
                    <a:pt x="858" y="1078"/>
                  </a:lnTo>
                  <a:lnTo>
                    <a:pt x="860" y="1078"/>
                  </a:lnTo>
                  <a:lnTo>
                    <a:pt x="860" y="1076"/>
                  </a:lnTo>
                  <a:lnTo>
                    <a:pt x="860" y="1078"/>
                  </a:lnTo>
                  <a:lnTo>
                    <a:pt x="860" y="1078"/>
                  </a:lnTo>
                  <a:lnTo>
                    <a:pt x="860" y="1078"/>
                  </a:lnTo>
                  <a:lnTo>
                    <a:pt x="860" y="1076"/>
                  </a:lnTo>
                  <a:lnTo>
                    <a:pt x="858" y="1068"/>
                  </a:lnTo>
                  <a:lnTo>
                    <a:pt x="856" y="1062"/>
                  </a:lnTo>
                  <a:lnTo>
                    <a:pt x="854" y="1053"/>
                  </a:lnTo>
                  <a:lnTo>
                    <a:pt x="854" y="1049"/>
                  </a:lnTo>
                  <a:lnTo>
                    <a:pt x="854" y="1047"/>
                  </a:lnTo>
                  <a:lnTo>
                    <a:pt x="852" y="1045"/>
                  </a:lnTo>
                  <a:lnTo>
                    <a:pt x="852" y="1045"/>
                  </a:lnTo>
                  <a:lnTo>
                    <a:pt x="850" y="1045"/>
                  </a:lnTo>
                  <a:lnTo>
                    <a:pt x="848" y="1045"/>
                  </a:lnTo>
                  <a:lnTo>
                    <a:pt x="848" y="1045"/>
                  </a:lnTo>
                  <a:lnTo>
                    <a:pt x="846" y="1043"/>
                  </a:lnTo>
                  <a:lnTo>
                    <a:pt x="846" y="1041"/>
                  </a:lnTo>
                  <a:lnTo>
                    <a:pt x="846" y="1039"/>
                  </a:lnTo>
                  <a:lnTo>
                    <a:pt x="846" y="1037"/>
                  </a:lnTo>
                  <a:lnTo>
                    <a:pt x="848" y="1037"/>
                  </a:lnTo>
                  <a:lnTo>
                    <a:pt x="848" y="1037"/>
                  </a:lnTo>
                  <a:lnTo>
                    <a:pt x="852" y="1041"/>
                  </a:lnTo>
                  <a:lnTo>
                    <a:pt x="854" y="1039"/>
                  </a:lnTo>
                  <a:lnTo>
                    <a:pt x="852" y="1037"/>
                  </a:lnTo>
                  <a:lnTo>
                    <a:pt x="848" y="1035"/>
                  </a:lnTo>
                  <a:lnTo>
                    <a:pt x="848" y="1035"/>
                  </a:lnTo>
                  <a:lnTo>
                    <a:pt x="846" y="1033"/>
                  </a:lnTo>
                  <a:lnTo>
                    <a:pt x="846" y="1031"/>
                  </a:lnTo>
                  <a:lnTo>
                    <a:pt x="846" y="1027"/>
                  </a:lnTo>
                  <a:lnTo>
                    <a:pt x="846" y="1025"/>
                  </a:lnTo>
                  <a:lnTo>
                    <a:pt x="848" y="1025"/>
                  </a:lnTo>
                  <a:lnTo>
                    <a:pt x="852" y="1025"/>
                  </a:lnTo>
                  <a:lnTo>
                    <a:pt x="854" y="1023"/>
                  </a:lnTo>
                  <a:lnTo>
                    <a:pt x="854" y="1021"/>
                  </a:lnTo>
                  <a:lnTo>
                    <a:pt x="852" y="1019"/>
                  </a:lnTo>
                  <a:lnTo>
                    <a:pt x="854" y="1016"/>
                  </a:lnTo>
                  <a:lnTo>
                    <a:pt x="852" y="1016"/>
                  </a:lnTo>
                  <a:lnTo>
                    <a:pt x="852" y="1014"/>
                  </a:lnTo>
                  <a:lnTo>
                    <a:pt x="852" y="1014"/>
                  </a:lnTo>
                  <a:lnTo>
                    <a:pt x="854" y="1014"/>
                  </a:lnTo>
                  <a:lnTo>
                    <a:pt x="854" y="1012"/>
                  </a:lnTo>
                  <a:lnTo>
                    <a:pt x="856" y="1012"/>
                  </a:lnTo>
                  <a:lnTo>
                    <a:pt x="856" y="1010"/>
                  </a:lnTo>
                  <a:lnTo>
                    <a:pt x="856" y="1010"/>
                  </a:lnTo>
                  <a:lnTo>
                    <a:pt x="856" y="1008"/>
                  </a:lnTo>
                  <a:lnTo>
                    <a:pt x="856" y="1006"/>
                  </a:lnTo>
                  <a:lnTo>
                    <a:pt x="856" y="1006"/>
                  </a:lnTo>
                  <a:lnTo>
                    <a:pt x="856" y="1004"/>
                  </a:lnTo>
                  <a:lnTo>
                    <a:pt x="856" y="1002"/>
                  </a:lnTo>
                  <a:lnTo>
                    <a:pt x="856" y="1000"/>
                  </a:lnTo>
                  <a:lnTo>
                    <a:pt x="856" y="1000"/>
                  </a:lnTo>
                  <a:lnTo>
                    <a:pt x="858" y="1000"/>
                  </a:lnTo>
                  <a:lnTo>
                    <a:pt x="858" y="998"/>
                  </a:lnTo>
                  <a:lnTo>
                    <a:pt x="858" y="996"/>
                  </a:lnTo>
                  <a:lnTo>
                    <a:pt x="858" y="996"/>
                  </a:lnTo>
                  <a:lnTo>
                    <a:pt x="852" y="998"/>
                  </a:lnTo>
                  <a:lnTo>
                    <a:pt x="850" y="998"/>
                  </a:lnTo>
                  <a:lnTo>
                    <a:pt x="848" y="1000"/>
                  </a:lnTo>
                  <a:lnTo>
                    <a:pt x="846" y="1000"/>
                  </a:lnTo>
                  <a:lnTo>
                    <a:pt x="840" y="998"/>
                  </a:lnTo>
                  <a:lnTo>
                    <a:pt x="838" y="998"/>
                  </a:lnTo>
                  <a:lnTo>
                    <a:pt x="838" y="996"/>
                  </a:lnTo>
                  <a:lnTo>
                    <a:pt x="836" y="996"/>
                  </a:lnTo>
                  <a:lnTo>
                    <a:pt x="834" y="996"/>
                  </a:lnTo>
                  <a:lnTo>
                    <a:pt x="828" y="996"/>
                  </a:lnTo>
                  <a:lnTo>
                    <a:pt x="825" y="996"/>
                  </a:lnTo>
                  <a:lnTo>
                    <a:pt x="825" y="994"/>
                  </a:lnTo>
                  <a:lnTo>
                    <a:pt x="828" y="994"/>
                  </a:lnTo>
                  <a:lnTo>
                    <a:pt x="830" y="994"/>
                  </a:lnTo>
                  <a:lnTo>
                    <a:pt x="832" y="994"/>
                  </a:lnTo>
                  <a:lnTo>
                    <a:pt x="834" y="994"/>
                  </a:lnTo>
                  <a:lnTo>
                    <a:pt x="836" y="992"/>
                  </a:lnTo>
                  <a:lnTo>
                    <a:pt x="834" y="992"/>
                  </a:lnTo>
                  <a:lnTo>
                    <a:pt x="834" y="990"/>
                  </a:lnTo>
                  <a:lnTo>
                    <a:pt x="832" y="992"/>
                  </a:lnTo>
                  <a:lnTo>
                    <a:pt x="832" y="992"/>
                  </a:lnTo>
                  <a:lnTo>
                    <a:pt x="832" y="992"/>
                  </a:lnTo>
                  <a:lnTo>
                    <a:pt x="832" y="990"/>
                  </a:lnTo>
                  <a:lnTo>
                    <a:pt x="834" y="990"/>
                  </a:lnTo>
                  <a:lnTo>
                    <a:pt x="832" y="988"/>
                  </a:lnTo>
                  <a:lnTo>
                    <a:pt x="828" y="984"/>
                  </a:lnTo>
                  <a:lnTo>
                    <a:pt x="830" y="984"/>
                  </a:lnTo>
                  <a:lnTo>
                    <a:pt x="828" y="982"/>
                  </a:lnTo>
                  <a:lnTo>
                    <a:pt x="825" y="978"/>
                  </a:lnTo>
                  <a:lnTo>
                    <a:pt x="825" y="975"/>
                  </a:lnTo>
                  <a:lnTo>
                    <a:pt x="828" y="978"/>
                  </a:lnTo>
                  <a:lnTo>
                    <a:pt x="830" y="980"/>
                  </a:lnTo>
                  <a:lnTo>
                    <a:pt x="838" y="990"/>
                  </a:lnTo>
                  <a:lnTo>
                    <a:pt x="838" y="992"/>
                  </a:lnTo>
                  <a:lnTo>
                    <a:pt x="838" y="992"/>
                  </a:lnTo>
                  <a:lnTo>
                    <a:pt x="838" y="994"/>
                  </a:lnTo>
                  <a:lnTo>
                    <a:pt x="840" y="994"/>
                  </a:lnTo>
                  <a:lnTo>
                    <a:pt x="842" y="994"/>
                  </a:lnTo>
                  <a:lnTo>
                    <a:pt x="842" y="992"/>
                  </a:lnTo>
                  <a:lnTo>
                    <a:pt x="842" y="992"/>
                  </a:lnTo>
                  <a:lnTo>
                    <a:pt x="842" y="992"/>
                  </a:lnTo>
                  <a:lnTo>
                    <a:pt x="844" y="988"/>
                  </a:lnTo>
                  <a:lnTo>
                    <a:pt x="844" y="988"/>
                  </a:lnTo>
                  <a:lnTo>
                    <a:pt x="844" y="990"/>
                  </a:lnTo>
                  <a:lnTo>
                    <a:pt x="846" y="988"/>
                  </a:lnTo>
                  <a:lnTo>
                    <a:pt x="846" y="988"/>
                  </a:lnTo>
                  <a:lnTo>
                    <a:pt x="848" y="988"/>
                  </a:lnTo>
                  <a:lnTo>
                    <a:pt x="848" y="986"/>
                  </a:lnTo>
                  <a:lnTo>
                    <a:pt x="848" y="986"/>
                  </a:lnTo>
                  <a:lnTo>
                    <a:pt x="850" y="984"/>
                  </a:lnTo>
                  <a:lnTo>
                    <a:pt x="852" y="982"/>
                  </a:lnTo>
                  <a:lnTo>
                    <a:pt x="852" y="984"/>
                  </a:lnTo>
                  <a:lnTo>
                    <a:pt x="852" y="986"/>
                  </a:lnTo>
                  <a:lnTo>
                    <a:pt x="852" y="988"/>
                  </a:lnTo>
                  <a:lnTo>
                    <a:pt x="852" y="988"/>
                  </a:lnTo>
                  <a:lnTo>
                    <a:pt x="854" y="988"/>
                  </a:lnTo>
                  <a:lnTo>
                    <a:pt x="854" y="988"/>
                  </a:lnTo>
                  <a:lnTo>
                    <a:pt x="854" y="988"/>
                  </a:lnTo>
                  <a:lnTo>
                    <a:pt x="854" y="988"/>
                  </a:lnTo>
                  <a:lnTo>
                    <a:pt x="854" y="988"/>
                  </a:lnTo>
                  <a:lnTo>
                    <a:pt x="854" y="990"/>
                  </a:lnTo>
                  <a:lnTo>
                    <a:pt x="854" y="990"/>
                  </a:lnTo>
                  <a:lnTo>
                    <a:pt x="852" y="990"/>
                  </a:lnTo>
                  <a:lnTo>
                    <a:pt x="850" y="990"/>
                  </a:lnTo>
                  <a:lnTo>
                    <a:pt x="850" y="990"/>
                  </a:lnTo>
                  <a:lnTo>
                    <a:pt x="850" y="990"/>
                  </a:lnTo>
                  <a:lnTo>
                    <a:pt x="852" y="990"/>
                  </a:lnTo>
                  <a:lnTo>
                    <a:pt x="852" y="992"/>
                  </a:lnTo>
                  <a:lnTo>
                    <a:pt x="850" y="992"/>
                  </a:lnTo>
                  <a:lnTo>
                    <a:pt x="848" y="994"/>
                  </a:lnTo>
                  <a:lnTo>
                    <a:pt x="850" y="996"/>
                  </a:lnTo>
                  <a:lnTo>
                    <a:pt x="850" y="996"/>
                  </a:lnTo>
                  <a:lnTo>
                    <a:pt x="852" y="992"/>
                  </a:lnTo>
                  <a:lnTo>
                    <a:pt x="858" y="990"/>
                  </a:lnTo>
                  <a:lnTo>
                    <a:pt x="860" y="990"/>
                  </a:lnTo>
                  <a:lnTo>
                    <a:pt x="860" y="986"/>
                  </a:lnTo>
                  <a:lnTo>
                    <a:pt x="864" y="975"/>
                  </a:lnTo>
                  <a:lnTo>
                    <a:pt x="864" y="973"/>
                  </a:lnTo>
                  <a:lnTo>
                    <a:pt x="864" y="973"/>
                  </a:lnTo>
                  <a:lnTo>
                    <a:pt x="866" y="971"/>
                  </a:lnTo>
                  <a:lnTo>
                    <a:pt x="866" y="965"/>
                  </a:lnTo>
                  <a:lnTo>
                    <a:pt x="871" y="961"/>
                  </a:lnTo>
                  <a:lnTo>
                    <a:pt x="871" y="959"/>
                  </a:lnTo>
                  <a:lnTo>
                    <a:pt x="871" y="957"/>
                  </a:lnTo>
                  <a:lnTo>
                    <a:pt x="871" y="955"/>
                  </a:lnTo>
                  <a:lnTo>
                    <a:pt x="871" y="955"/>
                  </a:lnTo>
                  <a:lnTo>
                    <a:pt x="873" y="953"/>
                  </a:lnTo>
                  <a:lnTo>
                    <a:pt x="873" y="951"/>
                  </a:lnTo>
                  <a:lnTo>
                    <a:pt x="873" y="951"/>
                  </a:lnTo>
                  <a:lnTo>
                    <a:pt x="873" y="949"/>
                  </a:lnTo>
                  <a:lnTo>
                    <a:pt x="864" y="945"/>
                  </a:lnTo>
                  <a:lnTo>
                    <a:pt x="862" y="945"/>
                  </a:lnTo>
                  <a:lnTo>
                    <a:pt x="860" y="941"/>
                  </a:lnTo>
                  <a:lnTo>
                    <a:pt x="860" y="941"/>
                  </a:lnTo>
                  <a:lnTo>
                    <a:pt x="860" y="939"/>
                  </a:lnTo>
                  <a:lnTo>
                    <a:pt x="860" y="937"/>
                  </a:lnTo>
                  <a:lnTo>
                    <a:pt x="860" y="935"/>
                  </a:lnTo>
                  <a:lnTo>
                    <a:pt x="860" y="935"/>
                  </a:lnTo>
                  <a:lnTo>
                    <a:pt x="858" y="937"/>
                  </a:lnTo>
                  <a:lnTo>
                    <a:pt x="858" y="937"/>
                  </a:lnTo>
                  <a:lnTo>
                    <a:pt x="856" y="935"/>
                  </a:lnTo>
                  <a:lnTo>
                    <a:pt x="854" y="937"/>
                  </a:lnTo>
                  <a:lnTo>
                    <a:pt x="852" y="935"/>
                  </a:lnTo>
                  <a:lnTo>
                    <a:pt x="850" y="935"/>
                  </a:lnTo>
                  <a:lnTo>
                    <a:pt x="848" y="930"/>
                  </a:lnTo>
                  <a:lnTo>
                    <a:pt x="850" y="930"/>
                  </a:lnTo>
                  <a:lnTo>
                    <a:pt x="850" y="930"/>
                  </a:lnTo>
                  <a:lnTo>
                    <a:pt x="850" y="930"/>
                  </a:lnTo>
                  <a:lnTo>
                    <a:pt x="850" y="930"/>
                  </a:lnTo>
                  <a:lnTo>
                    <a:pt x="850" y="932"/>
                  </a:lnTo>
                  <a:lnTo>
                    <a:pt x="852" y="932"/>
                  </a:lnTo>
                  <a:lnTo>
                    <a:pt x="852" y="932"/>
                  </a:lnTo>
                  <a:lnTo>
                    <a:pt x="852" y="932"/>
                  </a:lnTo>
                  <a:lnTo>
                    <a:pt x="854" y="932"/>
                  </a:lnTo>
                  <a:lnTo>
                    <a:pt x="854" y="932"/>
                  </a:lnTo>
                  <a:lnTo>
                    <a:pt x="854" y="932"/>
                  </a:lnTo>
                  <a:lnTo>
                    <a:pt x="854" y="930"/>
                  </a:lnTo>
                  <a:lnTo>
                    <a:pt x="856" y="930"/>
                  </a:lnTo>
                  <a:lnTo>
                    <a:pt x="862" y="930"/>
                  </a:lnTo>
                  <a:lnTo>
                    <a:pt x="864" y="930"/>
                  </a:lnTo>
                  <a:lnTo>
                    <a:pt x="864" y="930"/>
                  </a:lnTo>
                  <a:lnTo>
                    <a:pt x="864" y="932"/>
                  </a:lnTo>
                  <a:lnTo>
                    <a:pt x="864" y="932"/>
                  </a:lnTo>
                  <a:lnTo>
                    <a:pt x="864" y="932"/>
                  </a:lnTo>
                  <a:lnTo>
                    <a:pt x="866" y="932"/>
                  </a:lnTo>
                  <a:lnTo>
                    <a:pt x="871" y="930"/>
                  </a:lnTo>
                  <a:lnTo>
                    <a:pt x="873" y="930"/>
                  </a:lnTo>
                  <a:lnTo>
                    <a:pt x="875" y="930"/>
                  </a:lnTo>
                  <a:lnTo>
                    <a:pt x="875" y="932"/>
                  </a:lnTo>
                  <a:lnTo>
                    <a:pt x="877" y="932"/>
                  </a:lnTo>
                  <a:lnTo>
                    <a:pt x="877" y="935"/>
                  </a:lnTo>
                  <a:lnTo>
                    <a:pt x="875" y="935"/>
                  </a:lnTo>
                  <a:lnTo>
                    <a:pt x="875" y="937"/>
                  </a:lnTo>
                  <a:lnTo>
                    <a:pt x="879" y="937"/>
                  </a:lnTo>
                  <a:lnTo>
                    <a:pt x="881" y="935"/>
                  </a:lnTo>
                  <a:lnTo>
                    <a:pt x="887" y="924"/>
                  </a:lnTo>
                  <a:lnTo>
                    <a:pt x="891" y="918"/>
                  </a:lnTo>
                  <a:lnTo>
                    <a:pt x="891" y="918"/>
                  </a:lnTo>
                  <a:lnTo>
                    <a:pt x="891" y="918"/>
                  </a:lnTo>
                  <a:lnTo>
                    <a:pt x="891" y="918"/>
                  </a:lnTo>
                  <a:lnTo>
                    <a:pt x="891" y="918"/>
                  </a:lnTo>
                  <a:lnTo>
                    <a:pt x="893" y="914"/>
                  </a:lnTo>
                  <a:lnTo>
                    <a:pt x="893" y="914"/>
                  </a:lnTo>
                  <a:lnTo>
                    <a:pt x="895" y="912"/>
                  </a:lnTo>
                  <a:lnTo>
                    <a:pt x="895" y="912"/>
                  </a:lnTo>
                  <a:lnTo>
                    <a:pt x="895" y="912"/>
                  </a:lnTo>
                  <a:lnTo>
                    <a:pt x="895" y="910"/>
                  </a:lnTo>
                  <a:lnTo>
                    <a:pt x="895" y="906"/>
                  </a:lnTo>
                  <a:lnTo>
                    <a:pt x="895" y="904"/>
                  </a:lnTo>
                  <a:lnTo>
                    <a:pt x="893" y="904"/>
                  </a:lnTo>
                  <a:lnTo>
                    <a:pt x="893" y="904"/>
                  </a:lnTo>
                  <a:lnTo>
                    <a:pt x="893" y="904"/>
                  </a:lnTo>
                  <a:lnTo>
                    <a:pt x="893" y="904"/>
                  </a:lnTo>
                  <a:lnTo>
                    <a:pt x="893" y="904"/>
                  </a:lnTo>
                  <a:lnTo>
                    <a:pt x="893" y="906"/>
                  </a:lnTo>
                  <a:lnTo>
                    <a:pt x="891" y="908"/>
                  </a:lnTo>
                  <a:lnTo>
                    <a:pt x="887" y="910"/>
                  </a:lnTo>
                  <a:lnTo>
                    <a:pt x="887" y="910"/>
                  </a:lnTo>
                  <a:lnTo>
                    <a:pt x="887" y="912"/>
                  </a:lnTo>
                  <a:lnTo>
                    <a:pt x="885" y="914"/>
                  </a:lnTo>
                  <a:lnTo>
                    <a:pt x="885" y="914"/>
                  </a:lnTo>
                  <a:lnTo>
                    <a:pt x="885" y="916"/>
                  </a:lnTo>
                  <a:lnTo>
                    <a:pt x="883" y="916"/>
                  </a:lnTo>
                  <a:lnTo>
                    <a:pt x="883" y="916"/>
                  </a:lnTo>
                  <a:lnTo>
                    <a:pt x="883" y="914"/>
                  </a:lnTo>
                  <a:lnTo>
                    <a:pt x="883" y="914"/>
                  </a:lnTo>
                  <a:lnTo>
                    <a:pt x="883" y="912"/>
                  </a:lnTo>
                  <a:lnTo>
                    <a:pt x="881" y="910"/>
                  </a:lnTo>
                  <a:lnTo>
                    <a:pt x="879" y="910"/>
                  </a:lnTo>
                  <a:lnTo>
                    <a:pt x="877" y="910"/>
                  </a:lnTo>
                  <a:lnTo>
                    <a:pt x="877" y="910"/>
                  </a:lnTo>
                  <a:lnTo>
                    <a:pt x="879" y="906"/>
                  </a:lnTo>
                  <a:lnTo>
                    <a:pt x="883" y="902"/>
                  </a:lnTo>
                  <a:lnTo>
                    <a:pt x="881" y="902"/>
                  </a:lnTo>
                  <a:lnTo>
                    <a:pt x="881" y="902"/>
                  </a:lnTo>
                  <a:lnTo>
                    <a:pt x="881" y="900"/>
                  </a:lnTo>
                  <a:lnTo>
                    <a:pt x="881" y="900"/>
                  </a:lnTo>
                  <a:lnTo>
                    <a:pt x="883" y="900"/>
                  </a:lnTo>
                  <a:lnTo>
                    <a:pt x="883" y="900"/>
                  </a:lnTo>
                  <a:lnTo>
                    <a:pt x="885" y="900"/>
                  </a:lnTo>
                  <a:lnTo>
                    <a:pt x="883" y="902"/>
                  </a:lnTo>
                  <a:lnTo>
                    <a:pt x="887" y="900"/>
                  </a:lnTo>
                  <a:lnTo>
                    <a:pt x="891" y="898"/>
                  </a:lnTo>
                  <a:lnTo>
                    <a:pt x="893" y="896"/>
                  </a:lnTo>
                  <a:lnTo>
                    <a:pt x="895" y="894"/>
                  </a:lnTo>
                  <a:lnTo>
                    <a:pt x="895" y="894"/>
                  </a:lnTo>
                  <a:lnTo>
                    <a:pt x="895" y="896"/>
                  </a:lnTo>
                  <a:lnTo>
                    <a:pt x="895" y="900"/>
                  </a:lnTo>
                  <a:lnTo>
                    <a:pt x="897" y="900"/>
                  </a:lnTo>
                  <a:lnTo>
                    <a:pt x="895" y="900"/>
                  </a:lnTo>
                  <a:lnTo>
                    <a:pt x="895" y="902"/>
                  </a:lnTo>
                  <a:lnTo>
                    <a:pt x="895" y="902"/>
                  </a:lnTo>
                  <a:lnTo>
                    <a:pt x="895" y="902"/>
                  </a:lnTo>
                  <a:lnTo>
                    <a:pt x="899" y="902"/>
                  </a:lnTo>
                  <a:lnTo>
                    <a:pt x="899" y="902"/>
                  </a:lnTo>
                  <a:lnTo>
                    <a:pt x="901" y="900"/>
                  </a:lnTo>
                  <a:lnTo>
                    <a:pt x="901" y="898"/>
                  </a:lnTo>
                  <a:lnTo>
                    <a:pt x="901" y="896"/>
                  </a:lnTo>
                  <a:lnTo>
                    <a:pt x="901" y="894"/>
                  </a:lnTo>
                  <a:lnTo>
                    <a:pt x="901" y="894"/>
                  </a:lnTo>
                  <a:lnTo>
                    <a:pt x="903" y="889"/>
                  </a:lnTo>
                  <a:lnTo>
                    <a:pt x="903" y="887"/>
                  </a:lnTo>
                  <a:lnTo>
                    <a:pt x="905" y="887"/>
                  </a:lnTo>
                  <a:lnTo>
                    <a:pt x="905" y="889"/>
                  </a:lnTo>
                  <a:lnTo>
                    <a:pt x="905" y="891"/>
                  </a:lnTo>
                  <a:lnTo>
                    <a:pt x="903" y="894"/>
                  </a:lnTo>
                  <a:lnTo>
                    <a:pt x="905" y="896"/>
                  </a:lnTo>
                  <a:lnTo>
                    <a:pt x="903" y="898"/>
                  </a:lnTo>
                  <a:lnTo>
                    <a:pt x="903" y="900"/>
                  </a:lnTo>
                  <a:lnTo>
                    <a:pt x="901" y="904"/>
                  </a:lnTo>
                  <a:lnTo>
                    <a:pt x="903" y="902"/>
                  </a:lnTo>
                  <a:lnTo>
                    <a:pt x="907" y="902"/>
                  </a:lnTo>
                  <a:lnTo>
                    <a:pt x="907" y="900"/>
                  </a:lnTo>
                  <a:lnTo>
                    <a:pt x="911" y="896"/>
                  </a:lnTo>
                  <a:lnTo>
                    <a:pt x="914" y="894"/>
                  </a:lnTo>
                  <a:lnTo>
                    <a:pt x="916" y="891"/>
                  </a:lnTo>
                  <a:lnTo>
                    <a:pt x="918" y="889"/>
                  </a:lnTo>
                  <a:lnTo>
                    <a:pt x="916" y="885"/>
                  </a:lnTo>
                  <a:lnTo>
                    <a:pt x="916" y="883"/>
                  </a:lnTo>
                  <a:lnTo>
                    <a:pt x="918" y="881"/>
                  </a:lnTo>
                  <a:lnTo>
                    <a:pt x="918" y="879"/>
                  </a:lnTo>
                  <a:lnTo>
                    <a:pt x="916" y="877"/>
                  </a:lnTo>
                  <a:lnTo>
                    <a:pt x="914" y="875"/>
                  </a:lnTo>
                  <a:lnTo>
                    <a:pt x="911" y="871"/>
                  </a:lnTo>
                  <a:lnTo>
                    <a:pt x="911" y="869"/>
                  </a:lnTo>
                  <a:lnTo>
                    <a:pt x="914" y="871"/>
                  </a:lnTo>
                  <a:lnTo>
                    <a:pt x="916" y="871"/>
                  </a:lnTo>
                  <a:lnTo>
                    <a:pt x="918" y="873"/>
                  </a:lnTo>
                  <a:lnTo>
                    <a:pt x="918" y="871"/>
                  </a:lnTo>
                  <a:lnTo>
                    <a:pt x="918" y="871"/>
                  </a:lnTo>
                  <a:lnTo>
                    <a:pt x="918" y="869"/>
                  </a:lnTo>
                  <a:lnTo>
                    <a:pt x="916" y="867"/>
                  </a:lnTo>
                  <a:lnTo>
                    <a:pt x="914" y="867"/>
                  </a:lnTo>
                  <a:lnTo>
                    <a:pt x="914" y="867"/>
                  </a:lnTo>
                  <a:lnTo>
                    <a:pt x="914" y="865"/>
                  </a:lnTo>
                  <a:lnTo>
                    <a:pt x="916" y="865"/>
                  </a:lnTo>
                  <a:lnTo>
                    <a:pt x="916" y="865"/>
                  </a:lnTo>
                  <a:lnTo>
                    <a:pt x="916" y="865"/>
                  </a:lnTo>
                  <a:lnTo>
                    <a:pt x="918" y="867"/>
                  </a:lnTo>
                  <a:lnTo>
                    <a:pt x="918" y="869"/>
                  </a:lnTo>
                  <a:lnTo>
                    <a:pt x="920" y="869"/>
                  </a:lnTo>
                  <a:lnTo>
                    <a:pt x="920" y="869"/>
                  </a:lnTo>
                  <a:lnTo>
                    <a:pt x="920" y="869"/>
                  </a:lnTo>
                  <a:lnTo>
                    <a:pt x="920" y="871"/>
                  </a:lnTo>
                  <a:lnTo>
                    <a:pt x="920" y="871"/>
                  </a:lnTo>
                  <a:lnTo>
                    <a:pt x="922" y="871"/>
                  </a:lnTo>
                  <a:lnTo>
                    <a:pt x="924" y="873"/>
                  </a:lnTo>
                  <a:lnTo>
                    <a:pt x="924" y="873"/>
                  </a:lnTo>
                  <a:lnTo>
                    <a:pt x="924" y="873"/>
                  </a:lnTo>
                  <a:lnTo>
                    <a:pt x="924" y="877"/>
                  </a:lnTo>
                  <a:lnTo>
                    <a:pt x="926" y="879"/>
                  </a:lnTo>
                  <a:lnTo>
                    <a:pt x="926" y="881"/>
                  </a:lnTo>
                  <a:lnTo>
                    <a:pt x="928" y="879"/>
                  </a:lnTo>
                  <a:lnTo>
                    <a:pt x="930" y="881"/>
                  </a:lnTo>
                  <a:lnTo>
                    <a:pt x="940" y="875"/>
                  </a:lnTo>
                  <a:lnTo>
                    <a:pt x="940" y="875"/>
                  </a:lnTo>
                  <a:lnTo>
                    <a:pt x="944" y="873"/>
                  </a:lnTo>
                  <a:lnTo>
                    <a:pt x="946" y="871"/>
                  </a:lnTo>
                  <a:lnTo>
                    <a:pt x="952" y="869"/>
                  </a:lnTo>
                  <a:lnTo>
                    <a:pt x="952" y="865"/>
                  </a:lnTo>
                  <a:lnTo>
                    <a:pt x="950" y="863"/>
                  </a:lnTo>
                  <a:lnTo>
                    <a:pt x="946" y="863"/>
                  </a:lnTo>
                  <a:lnTo>
                    <a:pt x="942" y="863"/>
                  </a:lnTo>
                  <a:lnTo>
                    <a:pt x="942" y="863"/>
                  </a:lnTo>
                  <a:lnTo>
                    <a:pt x="940" y="865"/>
                  </a:lnTo>
                  <a:lnTo>
                    <a:pt x="938" y="865"/>
                  </a:lnTo>
                  <a:lnTo>
                    <a:pt x="938" y="863"/>
                  </a:lnTo>
                  <a:lnTo>
                    <a:pt x="938" y="863"/>
                  </a:lnTo>
                  <a:lnTo>
                    <a:pt x="944" y="861"/>
                  </a:lnTo>
                  <a:lnTo>
                    <a:pt x="942" y="859"/>
                  </a:lnTo>
                  <a:lnTo>
                    <a:pt x="942" y="857"/>
                  </a:lnTo>
                  <a:lnTo>
                    <a:pt x="942" y="857"/>
                  </a:lnTo>
                  <a:lnTo>
                    <a:pt x="942" y="857"/>
                  </a:lnTo>
                  <a:lnTo>
                    <a:pt x="940" y="855"/>
                  </a:lnTo>
                  <a:lnTo>
                    <a:pt x="936" y="853"/>
                  </a:lnTo>
                  <a:lnTo>
                    <a:pt x="936" y="853"/>
                  </a:lnTo>
                  <a:lnTo>
                    <a:pt x="934" y="855"/>
                  </a:lnTo>
                  <a:lnTo>
                    <a:pt x="934" y="855"/>
                  </a:lnTo>
                  <a:lnTo>
                    <a:pt x="932" y="853"/>
                  </a:lnTo>
                  <a:lnTo>
                    <a:pt x="932" y="853"/>
                  </a:lnTo>
                  <a:lnTo>
                    <a:pt x="934" y="850"/>
                  </a:lnTo>
                  <a:lnTo>
                    <a:pt x="934" y="848"/>
                  </a:lnTo>
                  <a:lnTo>
                    <a:pt x="932" y="848"/>
                  </a:lnTo>
                  <a:lnTo>
                    <a:pt x="932" y="846"/>
                  </a:lnTo>
                  <a:lnTo>
                    <a:pt x="930" y="842"/>
                  </a:lnTo>
                  <a:lnTo>
                    <a:pt x="928" y="842"/>
                  </a:lnTo>
                  <a:lnTo>
                    <a:pt x="928" y="840"/>
                  </a:lnTo>
                  <a:lnTo>
                    <a:pt x="928" y="836"/>
                  </a:lnTo>
                  <a:lnTo>
                    <a:pt x="930" y="838"/>
                  </a:lnTo>
                  <a:lnTo>
                    <a:pt x="930" y="838"/>
                  </a:lnTo>
                  <a:lnTo>
                    <a:pt x="930" y="838"/>
                  </a:lnTo>
                  <a:lnTo>
                    <a:pt x="932" y="838"/>
                  </a:lnTo>
                  <a:lnTo>
                    <a:pt x="932" y="838"/>
                  </a:lnTo>
                  <a:lnTo>
                    <a:pt x="934" y="838"/>
                  </a:lnTo>
                  <a:lnTo>
                    <a:pt x="936" y="838"/>
                  </a:lnTo>
                  <a:lnTo>
                    <a:pt x="936" y="840"/>
                  </a:lnTo>
                  <a:lnTo>
                    <a:pt x="936" y="840"/>
                  </a:lnTo>
                  <a:lnTo>
                    <a:pt x="936" y="840"/>
                  </a:lnTo>
                  <a:lnTo>
                    <a:pt x="936" y="842"/>
                  </a:lnTo>
                  <a:lnTo>
                    <a:pt x="936" y="844"/>
                  </a:lnTo>
                  <a:lnTo>
                    <a:pt x="936" y="844"/>
                  </a:lnTo>
                  <a:lnTo>
                    <a:pt x="938" y="844"/>
                  </a:lnTo>
                  <a:lnTo>
                    <a:pt x="938" y="846"/>
                  </a:lnTo>
                  <a:lnTo>
                    <a:pt x="938" y="846"/>
                  </a:lnTo>
                  <a:lnTo>
                    <a:pt x="940" y="846"/>
                  </a:lnTo>
                  <a:lnTo>
                    <a:pt x="940" y="846"/>
                  </a:lnTo>
                  <a:lnTo>
                    <a:pt x="940" y="846"/>
                  </a:lnTo>
                  <a:lnTo>
                    <a:pt x="942" y="846"/>
                  </a:lnTo>
                  <a:lnTo>
                    <a:pt x="942" y="846"/>
                  </a:lnTo>
                  <a:lnTo>
                    <a:pt x="944" y="846"/>
                  </a:lnTo>
                  <a:lnTo>
                    <a:pt x="944" y="848"/>
                  </a:lnTo>
                  <a:lnTo>
                    <a:pt x="948" y="846"/>
                  </a:lnTo>
                  <a:lnTo>
                    <a:pt x="948" y="848"/>
                  </a:lnTo>
                  <a:lnTo>
                    <a:pt x="948" y="850"/>
                  </a:lnTo>
                  <a:lnTo>
                    <a:pt x="946" y="850"/>
                  </a:lnTo>
                  <a:lnTo>
                    <a:pt x="944" y="850"/>
                  </a:lnTo>
                  <a:lnTo>
                    <a:pt x="944" y="853"/>
                  </a:lnTo>
                  <a:lnTo>
                    <a:pt x="946" y="853"/>
                  </a:lnTo>
                  <a:lnTo>
                    <a:pt x="950" y="850"/>
                  </a:lnTo>
                  <a:lnTo>
                    <a:pt x="955" y="846"/>
                  </a:lnTo>
                  <a:lnTo>
                    <a:pt x="952" y="846"/>
                  </a:lnTo>
                  <a:lnTo>
                    <a:pt x="950" y="846"/>
                  </a:lnTo>
                  <a:lnTo>
                    <a:pt x="950" y="844"/>
                  </a:lnTo>
                  <a:lnTo>
                    <a:pt x="950" y="842"/>
                  </a:lnTo>
                  <a:lnTo>
                    <a:pt x="950" y="842"/>
                  </a:lnTo>
                  <a:lnTo>
                    <a:pt x="950" y="842"/>
                  </a:lnTo>
                  <a:lnTo>
                    <a:pt x="950" y="840"/>
                  </a:lnTo>
                  <a:lnTo>
                    <a:pt x="950" y="840"/>
                  </a:lnTo>
                  <a:lnTo>
                    <a:pt x="952" y="840"/>
                  </a:lnTo>
                  <a:lnTo>
                    <a:pt x="952" y="838"/>
                  </a:lnTo>
                  <a:lnTo>
                    <a:pt x="952" y="838"/>
                  </a:lnTo>
                  <a:lnTo>
                    <a:pt x="952" y="838"/>
                  </a:lnTo>
                  <a:lnTo>
                    <a:pt x="950" y="838"/>
                  </a:lnTo>
                  <a:lnTo>
                    <a:pt x="950" y="838"/>
                  </a:lnTo>
                  <a:lnTo>
                    <a:pt x="950" y="838"/>
                  </a:lnTo>
                  <a:lnTo>
                    <a:pt x="948" y="838"/>
                  </a:lnTo>
                  <a:lnTo>
                    <a:pt x="948" y="836"/>
                  </a:lnTo>
                  <a:lnTo>
                    <a:pt x="948" y="834"/>
                  </a:lnTo>
                  <a:lnTo>
                    <a:pt x="948" y="832"/>
                  </a:lnTo>
                  <a:lnTo>
                    <a:pt x="948" y="832"/>
                  </a:lnTo>
                  <a:lnTo>
                    <a:pt x="948" y="834"/>
                  </a:lnTo>
                  <a:lnTo>
                    <a:pt x="950" y="836"/>
                  </a:lnTo>
                  <a:lnTo>
                    <a:pt x="950" y="836"/>
                  </a:lnTo>
                  <a:lnTo>
                    <a:pt x="952" y="836"/>
                  </a:lnTo>
                  <a:lnTo>
                    <a:pt x="952" y="834"/>
                  </a:lnTo>
                  <a:lnTo>
                    <a:pt x="955" y="836"/>
                  </a:lnTo>
                  <a:lnTo>
                    <a:pt x="955" y="838"/>
                  </a:lnTo>
                  <a:lnTo>
                    <a:pt x="955" y="840"/>
                  </a:lnTo>
                  <a:lnTo>
                    <a:pt x="952" y="840"/>
                  </a:lnTo>
                  <a:lnTo>
                    <a:pt x="955" y="842"/>
                  </a:lnTo>
                  <a:lnTo>
                    <a:pt x="957" y="844"/>
                  </a:lnTo>
                  <a:lnTo>
                    <a:pt x="957" y="844"/>
                  </a:lnTo>
                  <a:lnTo>
                    <a:pt x="957" y="846"/>
                  </a:lnTo>
                  <a:lnTo>
                    <a:pt x="957" y="846"/>
                  </a:lnTo>
                  <a:lnTo>
                    <a:pt x="959" y="846"/>
                  </a:lnTo>
                  <a:lnTo>
                    <a:pt x="961" y="844"/>
                  </a:lnTo>
                  <a:lnTo>
                    <a:pt x="963" y="840"/>
                  </a:lnTo>
                  <a:lnTo>
                    <a:pt x="965" y="840"/>
                  </a:lnTo>
                  <a:lnTo>
                    <a:pt x="965" y="842"/>
                  </a:lnTo>
                  <a:lnTo>
                    <a:pt x="967" y="840"/>
                  </a:lnTo>
                  <a:lnTo>
                    <a:pt x="969" y="840"/>
                  </a:lnTo>
                  <a:lnTo>
                    <a:pt x="969" y="840"/>
                  </a:lnTo>
                  <a:lnTo>
                    <a:pt x="971" y="840"/>
                  </a:lnTo>
                  <a:lnTo>
                    <a:pt x="973" y="840"/>
                  </a:lnTo>
                  <a:lnTo>
                    <a:pt x="971" y="840"/>
                  </a:lnTo>
                  <a:lnTo>
                    <a:pt x="969" y="844"/>
                  </a:lnTo>
                  <a:lnTo>
                    <a:pt x="969" y="846"/>
                  </a:lnTo>
                  <a:lnTo>
                    <a:pt x="969" y="846"/>
                  </a:lnTo>
                  <a:lnTo>
                    <a:pt x="971" y="846"/>
                  </a:lnTo>
                  <a:lnTo>
                    <a:pt x="973" y="846"/>
                  </a:lnTo>
                  <a:lnTo>
                    <a:pt x="975" y="846"/>
                  </a:lnTo>
                  <a:lnTo>
                    <a:pt x="975" y="846"/>
                  </a:lnTo>
                  <a:lnTo>
                    <a:pt x="977" y="846"/>
                  </a:lnTo>
                  <a:lnTo>
                    <a:pt x="977" y="846"/>
                  </a:lnTo>
                  <a:lnTo>
                    <a:pt x="977" y="846"/>
                  </a:lnTo>
                  <a:lnTo>
                    <a:pt x="975" y="848"/>
                  </a:lnTo>
                  <a:lnTo>
                    <a:pt x="971" y="848"/>
                  </a:lnTo>
                  <a:lnTo>
                    <a:pt x="969" y="848"/>
                  </a:lnTo>
                  <a:lnTo>
                    <a:pt x="969" y="850"/>
                  </a:lnTo>
                  <a:lnTo>
                    <a:pt x="971" y="850"/>
                  </a:lnTo>
                  <a:lnTo>
                    <a:pt x="975" y="850"/>
                  </a:lnTo>
                  <a:lnTo>
                    <a:pt x="981" y="846"/>
                  </a:lnTo>
                  <a:lnTo>
                    <a:pt x="983" y="846"/>
                  </a:lnTo>
                  <a:lnTo>
                    <a:pt x="983" y="846"/>
                  </a:lnTo>
                  <a:lnTo>
                    <a:pt x="987" y="844"/>
                  </a:lnTo>
                  <a:lnTo>
                    <a:pt x="989" y="842"/>
                  </a:lnTo>
                  <a:lnTo>
                    <a:pt x="991" y="844"/>
                  </a:lnTo>
                  <a:lnTo>
                    <a:pt x="991" y="846"/>
                  </a:lnTo>
                  <a:lnTo>
                    <a:pt x="991" y="846"/>
                  </a:lnTo>
                  <a:lnTo>
                    <a:pt x="991" y="848"/>
                  </a:lnTo>
                  <a:lnTo>
                    <a:pt x="989" y="848"/>
                  </a:lnTo>
                  <a:lnTo>
                    <a:pt x="975" y="857"/>
                  </a:lnTo>
                  <a:lnTo>
                    <a:pt x="973" y="859"/>
                  </a:lnTo>
                  <a:lnTo>
                    <a:pt x="971" y="861"/>
                  </a:lnTo>
                  <a:lnTo>
                    <a:pt x="973" y="861"/>
                  </a:lnTo>
                  <a:lnTo>
                    <a:pt x="979" y="857"/>
                  </a:lnTo>
                  <a:lnTo>
                    <a:pt x="985" y="855"/>
                  </a:lnTo>
                  <a:lnTo>
                    <a:pt x="989" y="848"/>
                  </a:lnTo>
                  <a:lnTo>
                    <a:pt x="1000" y="846"/>
                  </a:lnTo>
                  <a:lnTo>
                    <a:pt x="1006" y="842"/>
                  </a:lnTo>
                  <a:lnTo>
                    <a:pt x="1016" y="836"/>
                  </a:lnTo>
                  <a:lnTo>
                    <a:pt x="1014" y="836"/>
                  </a:lnTo>
                  <a:lnTo>
                    <a:pt x="1010" y="838"/>
                  </a:lnTo>
                  <a:lnTo>
                    <a:pt x="998" y="844"/>
                  </a:lnTo>
                  <a:lnTo>
                    <a:pt x="998" y="846"/>
                  </a:lnTo>
                  <a:lnTo>
                    <a:pt x="995" y="846"/>
                  </a:lnTo>
                  <a:lnTo>
                    <a:pt x="995" y="846"/>
                  </a:lnTo>
                  <a:lnTo>
                    <a:pt x="995" y="846"/>
                  </a:lnTo>
                  <a:lnTo>
                    <a:pt x="995" y="844"/>
                  </a:lnTo>
                  <a:lnTo>
                    <a:pt x="995" y="844"/>
                  </a:lnTo>
                  <a:lnTo>
                    <a:pt x="995" y="844"/>
                  </a:lnTo>
                  <a:lnTo>
                    <a:pt x="995" y="842"/>
                  </a:lnTo>
                  <a:lnTo>
                    <a:pt x="995" y="842"/>
                  </a:lnTo>
                  <a:lnTo>
                    <a:pt x="995" y="840"/>
                  </a:lnTo>
                  <a:lnTo>
                    <a:pt x="995" y="838"/>
                  </a:lnTo>
                  <a:lnTo>
                    <a:pt x="1008" y="834"/>
                  </a:lnTo>
                  <a:lnTo>
                    <a:pt x="1010" y="834"/>
                  </a:lnTo>
                  <a:lnTo>
                    <a:pt x="1016" y="834"/>
                  </a:lnTo>
                  <a:lnTo>
                    <a:pt x="1020" y="834"/>
                  </a:lnTo>
                  <a:lnTo>
                    <a:pt x="1024" y="832"/>
                  </a:lnTo>
                  <a:lnTo>
                    <a:pt x="1028" y="830"/>
                  </a:lnTo>
                  <a:lnTo>
                    <a:pt x="1038" y="822"/>
                  </a:lnTo>
                  <a:lnTo>
                    <a:pt x="1045" y="818"/>
                  </a:lnTo>
                  <a:lnTo>
                    <a:pt x="1047" y="816"/>
                  </a:lnTo>
                  <a:lnTo>
                    <a:pt x="1049" y="816"/>
                  </a:lnTo>
                  <a:lnTo>
                    <a:pt x="1049" y="816"/>
                  </a:lnTo>
                  <a:lnTo>
                    <a:pt x="1055" y="812"/>
                  </a:lnTo>
                  <a:lnTo>
                    <a:pt x="1059" y="805"/>
                  </a:lnTo>
                  <a:lnTo>
                    <a:pt x="1061" y="803"/>
                  </a:lnTo>
                  <a:lnTo>
                    <a:pt x="1067" y="797"/>
                  </a:lnTo>
                  <a:lnTo>
                    <a:pt x="1069" y="797"/>
                  </a:lnTo>
                  <a:lnTo>
                    <a:pt x="1069" y="795"/>
                  </a:lnTo>
                  <a:lnTo>
                    <a:pt x="1069" y="793"/>
                  </a:lnTo>
                  <a:lnTo>
                    <a:pt x="1067" y="789"/>
                  </a:lnTo>
                  <a:lnTo>
                    <a:pt x="1067" y="787"/>
                  </a:lnTo>
                  <a:lnTo>
                    <a:pt x="1069" y="783"/>
                  </a:lnTo>
                  <a:lnTo>
                    <a:pt x="1067" y="781"/>
                  </a:lnTo>
                  <a:lnTo>
                    <a:pt x="1067" y="781"/>
                  </a:lnTo>
                  <a:lnTo>
                    <a:pt x="1067" y="781"/>
                  </a:lnTo>
                  <a:lnTo>
                    <a:pt x="1069" y="781"/>
                  </a:lnTo>
                  <a:lnTo>
                    <a:pt x="1071" y="781"/>
                  </a:lnTo>
                  <a:lnTo>
                    <a:pt x="1071" y="783"/>
                  </a:lnTo>
                  <a:lnTo>
                    <a:pt x="1073" y="783"/>
                  </a:lnTo>
                  <a:lnTo>
                    <a:pt x="1075" y="781"/>
                  </a:lnTo>
                  <a:lnTo>
                    <a:pt x="1081" y="773"/>
                  </a:lnTo>
                  <a:lnTo>
                    <a:pt x="1081" y="773"/>
                  </a:lnTo>
                  <a:lnTo>
                    <a:pt x="1081" y="771"/>
                  </a:lnTo>
                  <a:lnTo>
                    <a:pt x="1081" y="771"/>
                  </a:lnTo>
                  <a:lnTo>
                    <a:pt x="1081" y="771"/>
                  </a:lnTo>
                  <a:lnTo>
                    <a:pt x="1084" y="771"/>
                  </a:lnTo>
                  <a:lnTo>
                    <a:pt x="1084" y="771"/>
                  </a:lnTo>
                  <a:lnTo>
                    <a:pt x="1086" y="771"/>
                  </a:lnTo>
                  <a:lnTo>
                    <a:pt x="1086" y="769"/>
                  </a:lnTo>
                  <a:lnTo>
                    <a:pt x="1086" y="766"/>
                  </a:lnTo>
                  <a:lnTo>
                    <a:pt x="1088" y="766"/>
                  </a:lnTo>
                  <a:lnTo>
                    <a:pt x="1088" y="769"/>
                  </a:lnTo>
                  <a:lnTo>
                    <a:pt x="1090" y="769"/>
                  </a:lnTo>
                  <a:lnTo>
                    <a:pt x="1092" y="764"/>
                  </a:lnTo>
                  <a:lnTo>
                    <a:pt x="1092" y="762"/>
                  </a:lnTo>
                  <a:lnTo>
                    <a:pt x="1092" y="760"/>
                  </a:lnTo>
                  <a:lnTo>
                    <a:pt x="1094" y="760"/>
                  </a:lnTo>
                  <a:lnTo>
                    <a:pt x="1096" y="760"/>
                  </a:lnTo>
                  <a:lnTo>
                    <a:pt x="1098" y="762"/>
                  </a:lnTo>
                  <a:lnTo>
                    <a:pt x="1098" y="760"/>
                  </a:lnTo>
                  <a:lnTo>
                    <a:pt x="1098" y="760"/>
                  </a:lnTo>
                  <a:lnTo>
                    <a:pt x="1098" y="760"/>
                  </a:lnTo>
                  <a:lnTo>
                    <a:pt x="1098" y="760"/>
                  </a:lnTo>
                  <a:lnTo>
                    <a:pt x="1094" y="758"/>
                  </a:lnTo>
                  <a:lnTo>
                    <a:pt x="1092" y="758"/>
                  </a:lnTo>
                  <a:lnTo>
                    <a:pt x="1092" y="758"/>
                  </a:lnTo>
                  <a:lnTo>
                    <a:pt x="1090" y="754"/>
                  </a:lnTo>
                  <a:lnTo>
                    <a:pt x="1090" y="754"/>
                  </a:lnTo>
                  <a:lnTo>
                    <a:pt x="1090" y="754"/>
                  </a:lnTo>
                  <a:lnTo>
                    <a:pt x="1090" y="754"/>
                  </a:lnTo>
                  <a:lnTo>
                    <a:pt x="1088" y="754"/>
                  </a:lnTo>
                  <a:lnTo>
                    <a:pt x="1088" y="754"/>
                  </a:lnTo>
                  <a:lnTo>
                    <a:pt x="1088" y="754"/>
                  </a:lnTo>
                  <a:lnTo>
                    <a:pt x="1090" y="756"/>
                  </a:lnTo>
                  <a:lnTo>
                    <a:pt x="1090" y="756"/>
                  </a:lnTo>
                  <a:lnTo>
                    <a:pt x="1088" y="756"/>
                  </a:lnTo>
                  <a:lnTo>
                    <a:pt x="1086" y="754"/>
                  </a:lnTo>
                  <a:lnTo>
                    <a:pt x="1086" y="752"/>
                  </a:lnTo>
                  <a:lnTo>
                    <a:pt x="1084" y="752"/>
                  </a:lnTo>
                  <a:lnTo>
                    <a:pt x="1084" y="752"/>
                  </a:lnTo>
                  <a:lnTo>
                    <a:pt x="1086" y="750"/>
                  </a:lnTo>
                  <a:lnTo>
                    <a:pt x="1088" y="750"/>
                  </a:lnTo>
                  <a:lnTo>
                    <a:pt x="1088" y="748"/>
                  </a:lnTo>
                  <a:lnTo>
                    <a:pt x="1088" y="748"/>
                  </a:lnTo>
                  <a:lnTo>
                    <a:pt x="1081" y="746"/>
                  </a:lnTo>
                  <a:lnTo>
                    <a:pt x="1077" y="744"/>
                  </a:lnTo>
                  <a:lnTo>
                    <a:pt x="1079" y="740"/>
                  </a:lnTo>
                  <a:lnTo>
                    <a:pt x="1079" y="740"/>
                  </a:lnTo>
                  <a:lnTo>
                    <a:pt x="1081" y="738"/>
                  </a:lnTo>
                  <a:lnTo>
                    <a:pt x="1081" y="736"/>
                  </a:lnTo>
                  <a:lnTo>
                    <a:pt x="1079" y="734"/>
                  </a:lnTo>
                  <a:lnTo>
                    <a:pt x="1077" y="732"/>
                  </a:lnTo>
                  <a:lnTo>
                    <a:pt x="1077" y="730"/>
                  </a:lnTo>
                  <a:lnTo>
                    <a:pt x="1079" y="730"/>
                  </a:lnTo>
                  <a:lnTo>
                    <a:pt x="1079" y="728"/>
                  </a:lnTo>
                  <a:lnTo>
                    <a:pt x="1079" y="728"/>
                  </a:lnTo>
                  <a:lnTo>
                    <a:pt x="1077" y="728"/>
                  </a:lnTo>
                  <a:lnTo>
                    <a:pt x="1077" y="728"/>
                  </a:lnTo>
                  <a:lnTo>
                    <a:pt x="1075" y="728"/>
                  </a:lnTo>
                  <a:lnTo>
                    <a:pt x="1075" y="728"/>
                  </a:lnTo>
                  <a:lnTo>
                    <a:pt x="1073" y="725"/>
                  </a:lnTo>
                  <a:lnTo>
                    <a:pt x="1073" y="725"/>
                  </a:lnTo>
                  <a:lnTo>
                    <a:pt x="1079" y="725"/>
                  </a:lnTo>
                  <a:lnTo>
                    <a:pt x="1084" y="725"/>
                  </a:lnTo>
                  <a:lnTo>
                    <a:pt x="1086" y="730"/>
                  </a:lnTo>
                  <a:lnTo>
                    <a:pt x="1090" y="730"/>
                  </a:lnTo>
                  <a:lnTo>
                    <a:pt x="1092" y="728"/>
                  </a:lnTo>
                  <a:lnTo>
                    <a:pt x="1094" y="723"/>
                  </a:lnTo>
                  <a:lnTo>
                    <a:pt x="1094" y="721"/>
                  </a:lnTo>
                  <a:lnTo>
                    <a:pt x="1094" y="719"/>
                  </a:lnTo>
                  <a:lnTo>
                    <a:pt x="1096" y="719"/>
                  </a:lnTo>
                  <a:lnTo>
                    <a:pt x="1100" y="717"/>
                  </a:lnTo>
                  <a:lnTo>
                    <a:pt x="1102" y="715"/>
                  </a:lnTo>
                  <a:lnTo>
                    <a:pt x="1102" y="715"/>
                  </a:lnTo>
                  <a:lnTo>
                    <a:pt x="1104" y="715"/>
                  </a:lnTo>
                  <a:lnTo>
                    <a:pt x="1104" y="717"/>
                  </a:lnTo>
                  <a:lnTo>
                    <a:pt x="1104" y="719"/>
                  </a:lnTo>
                  <a:lnTo>
                    <a:pt x="1106" y="719"/>
                  </a:lnTo>
                  <a:lnTo>
                    <a:pt x="1106" y="719"/>
                  </a:lnTo>
                  <a:lnTo>
                    <a:pt x="1106" y="721"/>
                  </a:lnTo>
                  <a:lnTo>
                    <a:pt x="1108" y="723"/>
                  </a:lnTo>
                  <a:lnTo>
                    <a:pt x="1106" y="725"/>
                  </a:lnTo>
                  <a:lnTo>
                    <a:pt x="1106" y="732"/>
                  </a:lnTo>
                  <a:lnTo>
                    <a:pt x="1104" y="736"/>
                  </a:lnTo>
                  <a:lnTo>
                    <a:pt x="1104" y="738"/>
                  </a:lnTo>
                  <a:lnTo>
                    <a:pt x="1102" y="740"/>
                  </a:lnTo>
                  <a:lnTo>
                    <a:pt x="1102" y="740"/>
                  </a:lnTo>
                  <a:lnTo>
                    <a:pt x="1100" y="742"/>
                  </a:lnTo>
                  <a:lnTo>
                    <a:pt x="1098" y="742"/>
                  </a:lnTo>
                  <a:lnTo>
                    <a:pt x="1098" y="742"/>
                  </a:lnTo>
                  <a:lnTo>
                    <a:pt x="1100" y="744"/>
                  </a:lnTo>
                  <a:lnTo>
                    <a:pt x="1100" y="744"/>
                  </a:lnTo>
                  <a:lnTo>
                    <a:pt x="1102" y="744"/>
                  </a:lnTo>
                  <a:lnTo>
                    <a:pt x="1106" y="742"/>
                  </a:lnTo>
                  <a:lnTo>
                    <a:pt x="1120" y="738"/>
                  </a:lnTo>
                  <a:lnTo>
                    <a:pt x="1122" y="738"/>
                  </a:lnTo>
                  <a:lnTo>
                    <a:pt x="1122" y="738"/>
                  </a:lnTo>
                  <a:lnTo>
                    <a:pt x="1124" y="740"/>
                  </a:lnTo>
                  <a:lnTo>
                    <a:pt x="1127" y="740"/>
                  </a:lnTo>
                  <a:lnTo>
                    <a:pt x="1129" y="740"/>
                  </a:lnTo>
                  <a:lnTo>
                    <a:pt x="1129" y="738"/>
                  </a:lnTo>
                  <a:lnTo>
                    <a:pt x="1129" y="740"/>
                  </a:lnTo>
                  <a:lnTo>
                    <a:pt x="1129" y="742"/>
                  </a:lnTo>
                  <a:lnTo>
                    <a:pt x="1127" y="744"/>
                  </a:lnTo>
                  <a:lnTo>
                    <a:pt x="1127" y="744"/>
                  </a:lnTo>
                  <a:lnTo>
                    <a:pt x="1120" y="744"/>
                  </a:lnTo>
                  <a:lnTo>
                    <a:pt x="1120" y="744"/>
                  </a:lnTo>
                  <a:lnTo>
                    <a:pt x="1118" y="744"/>
                  </a:lnTo>
                  <a:lnTo>
                    <a:pt x="1116" y="748"/>
                  </a:lnTo>
                  <a:lnTo>
                    <a:pt x="1116" y="748"/>
                  </a:lnTo>
                  <a:lnTo>
                    <a:pt x="1114" y="748"/>
                  </a:lnTo>
                  <a:lnTo>
                    <a:pt x="1114" y="748"/>
                  </a:lnTo>
                  <a:lnTo>
                    <a:pt x="1112" y="750"/>
                  </a:lnTo>
                  <a:lnTo>
                    <a:pt x="1110" y="750"/>
                  </a:lnTo>
                  <a:lnTo>
                    <a:pt x="1102" y="758"/>
                  </a:lnTo>
                  <a:lnTo>
                    <a:pt x="1102" y="760"/>
                  </a:lnTo>
                  <a:lnTo>
                    <a:pt x="1102" y="760"/>
                  </a:lnTo>
                  <a:lnTo>
                    <a:pt x="1104" y="762"/>
                  </a:lnTo>
                  <a:lnTo>
                    <a:pt x="1106" y="760"/>
                  </a:lnTo>
                  <a:lnTo>
                    <a:pt x="1110" y="754"/>
                  </a:lnTo>
                  <a:lnTo>
                    <a:pt x="1114" y="752"/>
                  </a:lnTo>
                  <a:lnTo>
                    <a:pt x="1143" y="736"/>
                  </a:lnTo>
                  <a:lnTo>
                    <a:pt x="1153" y="732"/>
                  </a:lnTo>
                  <a:lnTo>
                    <a:pt x="1161" y="728"/>
                  </a:lnTo>
                  <a:lnTo>
                    <a:pt x="1163" y="725"/>
                  </a:lnTo>
                  <a:lnTo>
                    <a:pt x="1168" y="723"/>
                  </a:lnTo>
                  <a:lnTo>
                    <a:pt x="1170" y="723"/>
                  </a:lnTo>
                  <a:lnTo>
                    <a:pt x="1182" y="723"/>
                  </a:lnTo>
                  <a:lnTo>
                    <a:pt x="1184" y="723"/>
                  </a:lnTo>
                  <a:lnTo>
                    <a:pt x="1186" y="723"/>
                  </a:lnTo>
                  <a:lnTo>
                    <a:pt x="1186" y="721"/>
                  </a:lnTo>
                  <a:lnTo>
                    <a:pt x="1186" y="719"/>
                  </a:lnTo>
                  <a:lnTo>
                    <a:pt x="1180" y="713"/>
                  </a:lnTo>
                  <a:lnTo>
                    <a:pt x="1178" y="709"/>
                  </a:lnTo>
                  <a:lnTo>
                    <a:pt x="1178" y="705"/>
                  </a:lnTo>
                  <a:lnTo>
                    <a:pt x="1184" y="695"/>
                  </a:lnTo>
                  <a:lnTo>
                    <a:pt x="1186" y="693"/>
                  </a:lnTo>
                  <a:lnTo>
                    <a:pt x="1186" y="691"/>
                  </a:lnTo>
                  <a:lnTo>
                    <a:pt x="1186" y="689"/>
                  </a:lnTo>
                  <a:lnTo>
                    <a:pt x="1190" y="689"/>
                  </a:lnTo>
                  <a:lnTo>
                    <a:pt x="1190" y="689"/>
                  </a:lnTo>
                  <a:lnTo>
                    <a:pt x="1190" y="689"/>
                  </a:lnTo>
                  <a:lnTo>
                    <a:pt x="1192" y="687"/>
                  </a:lnTo>
                  <a:lnTo>
                    <a:pt x="1198" y="680"/>
                  </a:lnTo>
                  <a:lnTo>
                    <a:pt x="1196" y="678"/>
                  </a:lnTo>
                  <a:lnTo>
                    <a:pt x="1196" y="676"/>
                  </a:lnTo>
                  <a:lnTo>
                    <a:pt x="1198" y="674"/>
                  </a:lnTo>
                  <a:lnTo>
                    <a:pt x="1198" y="672"/>
                  </a:lnTo>
                  <a:lnTo>
                    <a:pt x="1198" y="670"/>
                  </a:lnTo>
                  <a:lnTo>
                    <a:pt x="1198" y="670"/>
                  </a:lnTo>
                  <a:lnTo>
                    <a:pt x="1198" y="668"/>
                  </a:lnTo>
                  <a:lnTo>
                    <a:pt x="1198" y="666"/>
                  </a:lnTo>
                  <a:lnTo>
                    <a:pt x="1196" y="664"/>
                  </a:lnTo>
                  <a:lnTo>
                    <a:pt x="1196" y="664"/>
                  </a:lnTo>
                  <a:lnTo>
                    <a:pt x="1196" y="662"/>
                  </a:lnTo>
                  <a:lnTo>
                    <a:pt x="1196" y="660"/>
                  </a:lnTo>
                  <a:lnTo>
                    <a:pt x="1198" y="660"/>
                  </a:lnTo>
                  <a:lnTo>
                    <a:pt x="1196" y="658"/>
                  </a:lnTo>
                  <a:lnTo>
                    <a:pt x="1196" y="656"/>
                  </a:lnTo>
                  <a:lnTo>
                    <a:pt x="1194" y="654"/>
                  </a:lnTo>
                  <a:lnTo>
                    <a:pt x="1192" y="652"/>
                  </a:lnTo>
                  <a:lnTo>
                    <a:pt x="1192" y="648"/>
                  </a:lnTo>
                  <a:lnTo>
                    <a:pt x="1192" y="646"/>
                  </a:lnTo>
                  <a:lnTo>
                    <a:pt x="1194" y="644"/>
                  </a:lnTo>
                  <a:lnTo>
                    <a:pt x="1196" y="641"/>
                  </a:lnTo>
                  <a:lnTo>
                    <a:pt x="1196" y="639"/>
                  </a:lnTo>
                  <a:lnTo>
                    <a:pt x="1196" y="637"/>
                  </a:lnTo>
                  <a:lnTo>
                    <a:pt x="1196" y="635"/>
                  </a:lnTo>
                  <a:lnTo>
                    <a:pt x="1194" y="633"/>
                  </a:lnTo>
                  <a:lnTo>
                    <a:pt x="1194" y="633"/>
                  </a:lnTo>
                  <a:lnTo>
                    <a:pt x="1194" y="631"/>
                  </a:lnTo>
                  <a:lnTo>
                    <a:pt x="1194" y="629"/>
                  </a:lnTo>
                  <a:lnTo>
                    <a:pt x="1194" y="629"/>
                  </a:lnTo>
                  <a:lnTo>
                    <a:pt x="1194" y="629"/>
                  </a:lnTo>
                  <a:lnTo>
                    <a:pt x="1194" y="627"/>
                  </a:lnTo>
                  <a:lnTo>
                    <a:pt x="1194" y="625"/>
                  </a:lnTo>
                  <a:lnTo>
                    <a:pt x="1196" y="623"/>
                  </a:lnTo>
                  <a:lnTo>
                    <a:pt x="1198" y="623"/>
                  </a:lnTo>
                  <a:lnTo>
                    <a:pt x="1198" y="621"/>
                  </a:lnTo>
                  <a:lnTo>
                    <a:pt x="1198" y="617"/>
                  </a:lnTo>
                  <a:lnTo>
                    <a:pt x="1198" y="615"/>
                  </a:lnTo>
                  <a:lnTo>
                    <a:pt x="1202" y="613"/>
                  </a:lnTo>
                  <a:lnTo>
                    <a:pt x="1202" y="611"/>
                  </a:lnTo>
                  <a:lnTo>
                    <a:pt x="1204" y="605"/>
                  </a:lnTo>
                  <a:lnTo>
                    <a:pt x="1206" y="598"/>
                  </a:lnTo>
                  <a:lnTo>
                    <a:pt x="1206" y="596"/>
                  </a:lnTo>
                  <a:lnTo>
                    <a:pt x="1206" y="596"/>
                  </a:lnTo>
                  <a:lnTo>
                    <a:pt x="1206" y="594"/>
                  </a:lnTo>
                  <a:lnTo>
                    <a:pt x="1206" y="594"/>
                  </a:lnTo>
                  <a:lnTo>
                    <a:pt x="1206" y="592"/>
                  </a:lnTo>
                  <a:lnTo>
                    <a:pt x="1206" y="590"/>
                  </a:lnTo>
                  <a:lnTo>
                    <a:pt x="1206" y="590"/>
                  </a:lnTo>
                  <a:lnTo>
                    <a:pt x="1206" y="588"/>
                  </a:lnTo>
                  <a:lnTo>
                    <a:pt x="1208" y="586"/>
                  </a:lnTo>
                  <a:lnTo>
                    <a:pt x="1208" y="586"/>
                  </a:lnTo>
                  <a:lnTo>
                    <a:pt x="1208" y="586"/>
                  </a:lnTo>
                  <a:lnTo>
                    <a:pt x="1208" y="584"/>
                  </a:lnTo>
                  <a:lnTo>
                    <a:pt x="1208" y="584"/>
                  </a:lnTo>
                  <a:lnTo>
                    <a:pt x="1206" y="582"/>
                  </a:lnTo>
                  <a:lnTo>
                    <a:pt x="1204" y="578"/>
                  </a:lnTo>
                  <a:lnTo>
                    <a:pt x="1206" y="578"/>
                  </a:lnTo>
                  <a:lnTo>
                    <a:pt x="1206" y="578"/>
                  </a:lnTo>
                  <a:lnTo>
                    <a:pt x="1211" y="576"/>
                  </a:lnTo>
                  <a:lnTo>
                    <a:pt x="1211" y="576"/>
                  </a:lnTo>
                  <a:lnTo>
                    <a:pt x="1211" y="574"/>
                  </a:lnTo>
                  <a:lnTo>
                    <a:pt x="1211" y="574"/>
                  </a:lnTo>
                  <a:close/>
                </a:path>
              </a:pathLst>
            </a:custGeom>
            <a:solidFill>
              <a:schemeClr val="accent5">
                <a:lumMod val="75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pis For Office" panose="020B0504010101010104" pitchFamily="34" charset="0"/>
                  <a:ea typeface="+mn-ea"/>
                  <a:cs typeface="+mn-cs"/>
                </a:rPr>
                <a:t>TX</a:t>
              </a:r>
            </a:p>
          </p:txBody>
        </p:sp>
        <p:sp>
          <p:nvSpPr>
            <p:cNvPr id="13" name="Freeform 13">
              <a:extLst>
                <a:ext uri="{FF2B5EF4-FFF2-40B4-BE49-F238E27FC236}">
                  <a16:creationId xmlns:a16="http://schemas.microsoft.com/office/drawing/2014/main" id="{6FF81E6A-AB82-2D7C-3F1D-0995F0C46E06}"/>
                </a:ext>
              </a:extLst>
            </p:cNvPr>
            <p:cNvSpPr>
              <a:spLocks/>
            </p:cNvSpPr>
            <p:nvPr/>
          </p:nvSpPr>
          <p:spPr bwMode="auto">
            <a:xfrm>
              <a:off x="3589" y="1353"/>
              <a:ext cx="733" cy="268"/>
            </a:xfrm>
            <a:custGeom>
              <a:avLst/>
              <a:gdLst>
                <a:gd name="T0" fmla="*/ 622 w 733"/>
                <a:gd name="T1" fmla="*/ 20 h 268"/>
                <a:gd name="T2" fmla="*/ 694 w 733"/>
                <a:gd name="T3" fmla="*/ 8 h 268"/>
                <a:gd name="T4" fmla="*/ 725 w 733"/>
                <a:gd name="T5" fmla="*/ 2 h 268"/>
                <a:gd name="T6" fmla="*/ 729 w 733"/>
                <a:gd name="T7" fmla="*/ 22 h 268"/>
                <a:gd name="T8" fmla="*/ 733 w 733"/>
                <a:gd name="T9" fmla="*/ 30 h 268"/>
                <a:gd name="T10" fmla="*/ 714 w 733"/>
                <a:gd name="T11" fmla="*/ 39 h 268"/>
                <a:gd name="T12" fmla="*/ 704 w 733"/>
                <a:gd name="T13" fmla="*/ 61 h 268"/>
                <a:gd name="T14" fmla="*/ 700 w 733"/>
                <a:gd name="T15" fmla="*/ 59 h 268"/>
                <a:gd name="T16" fmla="*/ 696 w 733"/>
                <a:gd name="T17" fmla="*/ 57 h 268"/>
                <a:gd name="T18" fmla="*/ 690 w 733"/>
                <a:gd name="T19" fmla="*/ 59 h 268"/>
                <a:gd name="T20" fmla="*/ 677 w 733"/>
                <a:gd name="T21" fmla="*/ 65 h 268"/>
                <a:gd name="T22" fmla="*/ 671 w 733"/>
                <a:gd name="T23" fmla="*/ 77 h 268"/>
                <a:gd name="T24" fmla="*/ 663 w 733"/>
                <a:gd name="T25" fmla="*/ 82 h 268"/>
                <a:gd name="T26" fmla="*/ 661 w 733"/>
                <a:gd name="T27" fmla="*/ 75 h 268"/>
                <a:gd name="T28" fmla="*/ 655 w 733"/>
                <a:gd name="T29" fmla="*/ 75 h 268"/>
                <a:gd name="T30" fmla="*/ 647 w 733"/>
                <a:gd name="T31" fmla="*/ 84 h 268"/>
                <a:gd name="T32" fmla="*/ 643 w 733"/>
                <a:gd name="T33" fmla="*/ 88 h 268"/>
                <a:gd name="T34" fmla="*/ 634 w 733"/>
                <a:gd name="T35" fmla="*/ 90 h 268"/>
                <a:gd name="T36" fmla="*/ 637 w 733"/>
                <a:gd name="T37" fmla="*/ 94 h 268"/>
                <a:gd name="T38" fmla="*/ 632 w 733"/>
                <a:gd name="T39" fmla="*/ 106 h 268"/>
                <a:gd name="T40" fmla="*/ 620 w 733"/>
                <a:gd name="T41" fmla="*/ 110 h 268"/>
                <a:gd name="T42" fmla="*/ 610 w 733"/>
                <a:gd name="T43" fmla="*/ 118 h 268"/>
                <a:gd name="T44" fmla="*/ 604 w 733"/>
                <a:gd name="T45" fmla="*/ 125 h 268"/>
                <a:gd name="T46" fmla="*/ 594 w 733"/>
                <a:gd name="T47" fmla="*/ 133 h 268"/>
                <a:gd name="T48" fmla="*/ 583 w 733"/>
                <a:gd name="T49" fmla="*/ 137 h 268"/>
                <a:gd name="T50" fmla="*/ 577 w 733"/>
                <a:gd name="T51" fmla="*/ 139 h 268"/>
                <a:gd name="T52" fmla="*/ 569 w 733"/>
                <a:gd name="T53" fmla="*/ 141 h 268"/>
                <a:gd name="T54" fmla="*/ 557 w 733"/>
                <a:gd name="T55" fmla="*/ 147 h 268"/>
                <a:gd name="T56" fmla="*/ 551 w 733"/>
                <a:gd name="T57" fmla="*/ 155 h 268"/>
                <a:gd name="T58" fmla="*/ 548 w 733"/>
                <a:gd name="T59" fmla="*/ 164 h 268"/>
                <a:gd name="T60" fmla="*/ 546 w 733"/>
                <a:gd name="T61" fmla="*/ 174 h 268"/>
                <a:gd name="T62" fmla="*/ 534 w 733"/>
                <a:gd name="T63" fmla="*/ 180 h 268"/>
                <a:gd name="T64" fmla="*/ 530 w 733"/>
                <a:gd name="T65" fmla="*/ 180 h 268"/>
                <a:gd name="T66" fmla="*/ 526 w 733"/>
                <a:gd name="T67" fmla="*/ 192 h 268"/>
                <a:gd name="T68" fmla="*/ 501 w 733"/>
                <a:gd name="T69" fmla="*/ 211 h 268"/>
                <a:gd name="T70" fmla="*/ 413 w 733"/>
                <a:gd name="T71" fmla="*/ 223 h 268"/>
                <a:gd name="T72" fmla="*/ 303 w 733"/>
                <a:gd name="T73" fmla="*/ 235 h 268"/>
                <a:gd name="T74" fmla="*/ 190 w 733"/>
                <a:gd name="T75" fmla="*/ 248 h 268"/>
                <a:gd name="T76" fmla="*/ 149 w 733"/>
                <a:gd name="T77" fmla="*/ 254 h 268"/>
                <a:gd name="T78" fmla="*/ 57 w 733"/>
                <a:gd name="T79" fmla="*/ 264 h 268"/>
                <a:gd name="T80" fmla="*/ 2 w 733"/>
                <a:gd name="T81" fmla="*/ 266 h 268"/>
                <a:gd name="T82" fmla="*/ 12 w 733"/>
                <a:gd name="T83" fmla="*/ 254 h 268"/>
                <a:gd name="T84" fmla="*/ 14 w 733"/>
                <a:gd name="T85" fmla="*/ 229 h 268"/>
                <a:gd name="T86" fmla="*/ 22 w 733"/>
                <a:gd name="T87" fmla="*/ 211 h 268"/>
                <a:gd name="T88" fmla="*/ 26 w 733"/>
                <a:gd name="T89" fmla="*/ 200 h 268"/>
                <a:gd name="T90" fmla="*/ 26 w 733"/>
                <a:gd name="T91" fmla="*/ 186 h 268"/>
                <a:gd name="T92" fmla="*/ 41 w 733"/>
                <a:gd name="T93" fmla="*/ 166 h 268"/>
                <a:gd name="T94" fmla="*/ 43 w 733"/>
                <a:gd name="T95" fmla="*/ 155 h 268"/>
                <a:gd name="T96" fmla="*/ 51 w 733"/>
                <a:gd name="T97" fmla="*/ 141 h 268"/>
                <a:gd name="T98" fmla="*/ 53 w 733"/>
                <a:gd name="T99" fmla="*/ 125 h 268"/>
                <a:gd name="T100" fmla="*/ 55 w 733"/>
                <a:gd name="T101" fmla="*/ 116 h 268"/>
                <a:gd name="T102" fmla="*/ 57 w 733"/>
                <a:gd name="T103" fmla="*/ 100 h 268"/>
                <a:gd name="T104" fmla="*/ 63 w 733"/>
                <a:gd name="T105" fmla="*/ 100 h 268"/>
                <a:gd name="T106" fmla="*/ 182 w 733"/>
                <a:gd name="T107" fmla="*/ 88 h 268"/>
                <a:gd name="T108" fmla="*/ 178 w 733"/>
                <a:gd name="T109" fmla="*/ 67 h 268"/>
                <a:gd name="T110" fmla="*/ 198 w 733"/>
                <a:gd name="T111" fmla="*/ 71 h 268"/>
                <a:gd name="T112" fmla="*/ 227 w 733"/>
                <a:gd name="T113" fmla="*/ 67 h 268"/>
                <a:gd name="T114" fmla="*/ 297 w 733"/>
                <a:gd name="T115" fmla="*/ 59 h 268"/>
                <a:gd name="T116" fmla="*/ 319 w 733"/>
                <a:gd name="T117" fmla="*/ 55 h 268"/>
                <a:gd name="T118" fmla="*/ 456 w 733"/>
                <a:gd name="T119" fmla="*/ 43 h 268"/>
                <a:gd name="T120" fmla="*/ 555 w 733"/>
                <a:gd name="T121" fmla="*/ 3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3" h="268">
                  <a:moveTo>
                    <a:pt x="559" y="28"/>
                  </a:moveTo>
                  <a:lnTo>
                    <a:pt x="569" y="26"/>
                  </a:lnTo>
                  <a:lnTo>
                    <a:pt x="577" y="26"/>
                  </a:lnTo>
                  <a:lnTo>
                    <a:pt x="585" y="24"/>
                  </a:lnTo>
                  <a:lnTo>
                    <a:pt x="596" y="22"/>
                  </a:lnTo>
                  <a:lnTo>
                    <a:pt x="604" y="22"/>
                  </a:lnTo>
                  <a:lnTo>
                    <a:pt x="614" y="20"/>
                  </a:lnTo>
                  <a:lnTo>
                    <a:pt x="622" y="20"/>
                  </a:lnTo>
                  <a:lnTo>
                    <a:pt x="630" y="18"/>
                  </a:lnTo>
                  <a:lnTo>
                    <a:pt x="641" y="16"/>
                  </a:lnTo>
                  <a:lnTo>
                    <a:pt x="649" y="16"/>
                  </a:lnTo>
                  <a:lnTo>
                    <a:pt x="659" y="14"/>
                  </a:lnTo>
                  <a:lnTo>
                    <a:pt x="667" y="12"/>
                  </a:lnTo>
                  <a:lnTo>
                    <a:pt x="675" y="10"/>
                  </a:lnTo>
                  <a:lnTo>
                    <a:pt x="686" y="10"/>
                  </a:lnTo>
                  <a:lnTo>
                    <a:pt x="694" y="8"/>
                  </a:lnTo>
                  <a:lnTo>
                    <a:pt x="702" y="6"/>
                  </a:lnTo>
                  <a:lnTo>
                    <a:pt x="706" y="6"/>
                  </a:lnTo>
                  <a:lnTo>
                    <a:pt x="708" y="6"/>
                  </a:lnTo>
                  <a:lnTo>
                    <a:pt x="710" y="4"/>
                  </a:lnTo>
                  <a:lnTo>
                    <a:pt x="710" y="4"/>
                  </a:lnTo>
                  <a:lnTo>
                    <a:pt x="710" y="4"/>
                  </a:lnTo>
                  <a:lnTo>
                    <a:pt x="716" y="2"/>
                  </a:lnTo>
                  <a:lnTo>
                    <a:pt x="725" y="2"/>
                  </a:lnTo>
                  <a:lnTo>
                    <a:pt x="733" y="0"/>
                  </a:lnTo>
                  <a:lnTo>
                    <a:pt x="729" y="8"/>
                  </a:lnTo>
                  <a:lnTo>
                    <a:pt x="729" y="10"/>
                  </a:lnTo>
                  <a:lnTo>
                    <a:pt x="729" y="10"/>
                  </a:lnTo>
                  <a:lnTo>
                    <a:pt x="731" y="12"/>
                  </a:lnTo>
                  <a:lnTo>
                    <a:pt x="731" y="14"/>
                  </a:lnTo>
                  <a:lnTo>
                    <a:pt x="731" y="18"/>
                  </a:lnTo>
                  <a:lnTo>
                    <a:pt x="729" y="22"/>
                  </a:lnTo>
                  <a:lnTo>
                    <a:pt x="729" y="24"/>
                  </a:lnTo>
                  <a:lnTo>
                    <a:pt x="729" y="24"/>
                  </a:lnTo>
                  <a:lnTo>
                    <a:pt x="729" y="24"/>
                  </a:lnTo>
                  <a:lnTo>
                    <a:pt x="731" y="26"/>
                  </a:lnTo>
                  <a:lnTo>
                    <a:pt x="731" y="28"/>
                  </a:lnTo>
                  <a:lnTo>
                    <a:pt x="731" y="28"/>
                  </a:lnTo>
                  <a:lnTo>
                    <a:pt x="733" y="28"/>
                  </a:lnTo>
                  <a:lnTo>
                    <a:pt x="733" y="30"/>
                  </a:lnTo>
                  <a:lnTo>
                    <a:pt x="731" y="30"/>
                  </a:lnTo>
                  <a:lnTo>
                    <a:pt x="729" y="30"/>
                  </a:lnTo>
                  <a:lnTo>
                    <a:pt x="725" y="28"/>
                  </a:lnTo>
                  <a:lnTo>
                    <a:pt x="723" y="28"/>
                  </a:lnTo>
                  <a:lnTo>
                    <a:pt x="723" y="28"/>
                  </a:lnTo>
                  <a:lnTo>
                    <a:pt x="716" y="34"/>
                  </a:lnTo>
                  <a:lnTo>
                    <a:pt x="714" y="37"/>
                  </a:lnTo>
                  <a:lnTo>
                    <a:pt x="714" y="39"/>
                  </a:lnTo>
                  <a:lnTo>
                    <a:pt x="708" y="55"/>
                  </a:lnTo>
                  <a:lnTo>
                    <a:pt x="708" y="57"/>
                  </a:lnTo>
                  <a:lnTo>
                    <a:pt x="708" y="57"/>
                  </a:lnTo>
                  <a:lnTo>
                    <a:pt x="706" y="57"/>
                  </a:lnTo>
                  <a:lnTo>
                    <a:pt x="706" y="59"/>
                  </a:lnTo>
                  <a:lnTo>
                    <a:pt x="704" y="61"/>
                  </a:lnTo>
                  <a:lnTo>
                    <a:pt x="704" y="61"/>
                  </a:lnTo>
                  <a:lnTo>
                    <a:pt x="704" y="61"/>
                  </a:lnTo>
                  <a:lnTo>
                    <a:pt x="702" y="61"/>
                  </a:lnTo>
                  <a:lnTo>
                    <a:pt x="702" y="61"/>
                  </a:lnTo>
                  <a:lnTo>
                    <a:pt x="700" y="61"/>
                  </a:lnTo>
                  <a:lnTo>
                    <a:pt x="700" y="61"/>
                  </a:lnTo>
                  <a:lnTo>
                    <a:pt x="700" y="59"/>
                  </a:lnTo>
                  <a:lnTo>
                    <a:pt x="700" y="59"/>
                  </a:lnTo>
                  <a:lnTo>
                    <a:pt x="700" y="59"/>
                  </a:lnTo>
                  <a:lnTo>
                    <a:pt x="700" y="59"/>
                  </a:lnTo>
                  <a:lnTo>
                    <a:pt x="698" y="59"/>
                  </a:lnTo>
                  <a:lnTo>
                    <a:pt x="698" y="57"/>
                  </a:lnTo>
                  <a:lnTo>
                    <a:pt x="698" y="57"/>
                  </a:lnTo>
                  <a:lnTo>
                    <a:pt x="698" y="57"/>
                  </a:lnTo>
                  <a:lnTo>
                    <a:pt x="698" y="57"/>
                  </a:lnTo>
                  <a:lnTo>
                    <a:pt x="698" y="57"/>
                  </a:lnTo>
                  <a:lnTo>
                    <a:pt x="696" y="57"/>
                  </a:lnTo>
                  <a:lnTo>
                    <a:pt x="696" y="57"/>
                  </a:lnTo>
                  <a:lnTo>
                    <a:pt x="694" y="57"/>
                  </a:lnTo>
                  <a:lnTo>
                    <a:pt x="694" y="57"/>
                  </a:lnTo>
                  <a:lnTo>
                    <a:pt x="694" y="57"/>
                  </a:lnTo>
                  <a:lnTo>
                    <a:pt x="694" y="55"/>
                  </a:lnTo>
                  <a:lnTo>
                    <a:pt x="692" y="57"/>
                  </a:lnTo>
                  <a:lnTo>
                    <a:pt x="692" y="57"/>
                  </a:lnTo>
                  <a:lnTo>
                    <a:pt x="692" y="57"/>
                  </a:lnTo>
                  <a:lnTo>
                    <a:pt x="690" y="59"/>
                  </a:lnTo>
                  <a:lnTo>
                    <a:pt x="688" y="59"/>
                  </a:lnTo>
                  <a:lnTo>
                    <a:pt x="686" y="59"/>
                  </a:lnTo>
                  <a:lnTo>
                    <a:pt x="686" y="59"/>
                  </a:lnTo>
                  <a:lnTo>
                    <a:pt x="684" y="61"/>
                  </a:lnTo>
                  <a:lnTo>
                    <a:pt x="682" y="63"/>
                  </a:lnTo>
                  <a:lnTo>
                    <a:pt x="680" y="63"/>
                  </a:lnTo>
                  <a:lnTo>
                    <a:pt x="680" y="63"/>
                  </a:lnTo>
                  <a:lnTo>
                    <a:pt x="677" y="65"/>
                  </a:lnTo>
                  <a:lnTo>
                    <a:pt x="675" y="69"/>
                  </a:lnTo>
                  <a:lnTo>
                    <a:pt x="673" y="71"/>
                  </a:lnTo>
                  <a:lnTo>
                    <a:pt x="673" y="73"/>
                  </a:lnTo>
                  <a:lnTo>
                    <a:pt x="673" y="73"/>
                  </a:lnTo>
                  <a:lnTo>
                    <a:pt x="671" y="75"/>
                  </a:lnTo>
                  <a:lnTo>
                    <a:pt x="671" y="77"/>
                  </a:lnTo>
                  <a:lnTo>
                    <a:pt x="671" y="77"/>
                  </a:lnTo>
                  <a:lnTo>
                    <a:pt x="671" y="77"/>
                  </a:lnTo>
                  <a:lnTo>
                    <a:pt x="671" y="77"/>
                  </a:lnTo>
                  <a:lnTo>
                    <a:pt x="667" y="82"/>
                  </a:lnTo>
                  <a:lnTo>
                    <a:pt x="665" y="82"/>
                  </a:lnTo>
                  <a:lnTo>
                    <a:pt x="665" y="82"/>
                  </a:lnTo>
                  <a:lnTo>
                    <a:pt x="665" y="82"/>
                  </a:lnTo>
                  <a:lnTo>
                    <a:pt x="665" y="82"/>
                  </a:lnTo>
                  <a:lnTo>
                    <a:pt x="663" y="82"/>
                  </a:lnTo>
                  <a:lnTo>
                    <a:pt x="663" y="82"/>
                  </a:lnTo>
                  <a:lnTo>
                    <a:pt x="663" y="82"/>
                  </a:lnTo>
                  <a:lnTo>
                    <a:pt x="663" y="82"/>
                  </a:lnTo>
                  <a:lnTo>
                    <a:pt x="663" y="80"/>
                  </a:lnTo>
                  <a:lnTo>
                    <a:pt x="661" y="80"/>
                  </a:lnTo>
                  <a:lnTo>
                    <a:pt x="661" y="80"/>
                  </a:lnTo>
                  <a:lnTo>
                    <a:pt x="661" y="77"/>
                  </a:lnTo>
                  <a:lnTo>
                    <a:pt x="661" y="77"/>
                  </a:lnTo>
                  <a:lnTo>
                    <a:pt x="661" y="75"/>
                  </a:lnTo>
                  <a:lnTo>
                    <a:pt x="661" y="75"/>
                  </a:lnTo>
                  <a:lnTo>
                    <a:pt x="661" y="75"/>
                  </a:lnTo>
                  <a:lnTo>
                    <a:pt x="661" y="75"/>
                  </a:lnTo>
                  <a:lnTo>
                    <a:pt x="659" y="73"/>
                  </a:lnTo>
                  <a:lnTo>
                    <a:pt x="659" y="73"/>
                  </a:lnTo>
                  <a:lnTo>
                    <a:pt x="659" y="73"/>
                  </a:lnTo>
                  <a:lnTo>
                    <a:pt x="657" y="73"/>
                  </a:lnTo>
                  <a:lnTo>
                    <a:pt x="655" y="75"/>
                  </a:lnTo>
                  <a:lnTo>
                    <a:pt x="653" y="77"/>
                  </a:lnTo>
                  <a:lnTo>
                    <a:pt x="647" y="82"/>
                  </a:lnTo>
                  <a:lnTo>
                    <a:pt x="647" y="82"/>
                  </a:lnTo>
                  <a:lnTo>
                    <a:pt x="647" y="82"/>
                  </a:lnTo>
                  <a:lnTo>
                    <a:pt x="647" y="82"/>
                  </a:lnTo>
                  <a:lnTo>
                    <a:pt x="647" y="84"/>
                  </a:lnTo>
                  <a:lnTo>
                    <a:pt x="647" y="84"/>
                  </a:lnTo>
                  <a:lnTo>
                    <a:pt x="647" y="84"/>
                  </a:lnTo>
                  <a:lnTo>
                    <a:pt x="645" y="86"/>
                  </a:lnTo>
                  <a:lnTo>
                    <a:pt x="645" y="86"/>
                  </a:lnTo>
                  <a:lnTo>
                    <a:pt x="645" y="88"/>
                  </a:lnTo>
                  <a:lnTo>
                    <a:pt x="645" y="88"/>
                  </a:lnTo>
                  <a:lnTo>
                    <a:pt x="645" y="88"/>
                  </a:lnTo>
                  <a:lnTo>
                    <a:pt x="645" y="88"/>
                  </a:lnTo>
                  <a:lnTo>
                    <a:pt x="643" y="88"/>
                  </a:lnTo>
                  <a:lnTo>
                    <a:pt x="643" y="88"/>
                  </a:lnTo>
                  <a:lnTo>
                    <a:pt x="641" y="88"/>
                  </a:lnTo>
                  <a:lnTo>
                    <a:pt x="641" y="88"/>
                  </a:lnTo>
                  <a:lnTo>
                    <a:pt x="639" y="88"/>
                  </a:lnTo>
                  <a:lnTo>
                    <a:pt x="639" y="88"/>
                  </a:lnTo>
                  <a:lnTo>
                    <a:pt x="637" y="88"/>
                  </a:lnTo>
                  <a:lnTo>
                    <a:pt x="637" y="88"/>
                  </a:lnTo>
                  <a:lnTo>
                    <a:pt x="637" y="88"/>
                  </a:lnTo>
                  <a:lnTo>
                    <a:pt x="634" y="90"/>
                  </a:lnTo>
                  <a:lnTo>
                    <a:pt x="634" y="90"/>
                  </a:lnTo>
                  <a:lnTo>
                    <a:pt x="634" y="90"/>
                  </a:lnTo>
                  <a:lnTo>
                    <a:pt x="634" y="90"/>
                  </a:lnTo>
                  <a:lnTo>
                    <a:pt x="634" y="92"/>
                  </a:lnTo>
                  <a:lnTo>
                    <a:pt x="634" y="92"/>
                  </a:lnTo>
                  <a:lnTo>
                    <a:pt x="637" y="92"/>
                  </a:lnTo>
                  <a:lnTo>
                    <a:pt x="637" y="94"/>
                  </a:lnTo>
                  <a:lnTo>
                    <a:pt x="637" y="94"/>
                  </a:lnTo>
                  <a:lnTo>
                    <a:pt x="637" y="96"/>
                  </a:lnTo>
                  <a:lnTo>
                    <a:pt x="637" y="96"/>
                  </a:lnTo>
                  <a:lnTo>
                    <a:pt x="637" y="98"/>
                  </a:lnTo>
                  <a:lnTo>
                    <a:pt x="637" y="98"/>
                  </a:lnTo>
                  <a:lnTo>
                    <a:pt x="637" y="98"/>
                  </a:lnTo>
                  <a:lnTo>
                    <a:pt x="634" y="100"/>
                  </a:lnTo>
                  <a:lnTo>
                    <a:pt x="634" y="104"/>
                  </a:lnTo>
                  <a:lnTo>
                    <a:pt x="632" y="106"/>
                  </a:lnTo>
                  <a:lnTo>
                    <a:pt x="630" y="106"/>
                  </a:lnTo>
                  <a:lnTo>
                    <a:pt x="630" y="106"/>
                  </a:lnTo>
                  <a:lnTo>
                    <a:pt x="628" y="106"/>
                  </a:lnTo>
                  <a:lnTo>
                    <a:pt x="626" y="106"/>
                  </a:lnTo>
                  <a:lnTo>
                    <a:pt x="624" y="106"/>
                  </a:lnTo>
                  <a:lnTo>
                    <a:pt x="624" y="106"/>
                  </a:lnTo>
                  <a:lnTo>
                    <a:pt x="624" y="108"/>
                  </a:lnTo>
                  <a:lnTo>
                    <a:pt x="620" y="110"/>
                  </a:lnTo>
                  <a:lnTo>
                    <a:pt x="616" y="112"/>
                  </a:lnTo>
                  <a:lnTo>
                    <a:pt x="616" y="112"/>
                  </a:lnTo>
                  <a:lnTo>
                    <a:pt x="616" y="112"/>
                  </a:lnTo>
                  <a:lnTo>
                    <a:pt x="614" y="114"/>
                  </a:lnTo>
                  <a:lnTo>
                    <a:pt x="612" y="116"/>
                  </a:lnTo>
                  <a:lnTo>
                    <a:pt x="610" y="116"/>
                  </a:lnTo>
                  <a:lnTo>
                    <a:pt x="610" y="116"/>
                  </a:lnTo>
                  <a:lnTo>
                    <a:pt x="610" y="118"/>
                  </a:lnTo>
                  <a:lnTo>
                    <a:pt x="610" y="118"/>
                  </a:lnTo>
                  <a:lnTo>
                    <a:pt x="608" y="121"/>
                  </a:lnTo>
                  <a:lnTo>
                    <a:pt x="606" y="123"/>
                  </a:lnTo>
                  <a:lnTo>
                    <a:pt x="606" y="123"/>
                  </a:lnTo>
                  <a:lnTo>
                    <a:pt x="606" y="123"/>
                  </a:lnTo>
                  <a:lnTo>
                    <a:pt x="604" y="123"/>
                  </a:lnTo>
                  <a:lnTo>
                    <a:pt x="604" y="123"/>
                  </a:lnTo>
                  <a:lnTo>
                    <a:pt x="604" y="125"/>
                  </a:lnTo>
                  <a:lnTo>
                    <a:pt x="602" y="125"/>
                  </a:lnTo>
                  <a:lnTo>
                    <a:pt x="602" y="127"/>
                  </a:lnTo>
                  <a:lnTo>
                    <a:pt x="600" y="127"/>
                  </a:lnTo>
                  <a:lnTo>
                    <a:pt x="600" y="129"/>
                  </a:lnTo>
                  <a:lnTo>
                    <a:pt x="596" y="131"/>
                  </a:lnTo>
                  <a:lnTo>
                    <a:pt x="594" y="131"/>
                  </a:lnTo>
                  <a:lnTo>
                    <a:pt x="594" y="133"/>
                  </a:lnTo>
                  <a:lnTo>
                    <a:pt x="594" y="133"/>
                  </a:lnTo>
                  <a:lnTo>
                    <a:pt x="591" y="135"/>
                  </a:lnTo>
                  <a:lnTo>
                    <a:pt x="591" y="137"/>
                  </a:lnTo>
                  <a:lnTo>
                    <a:pt x="589" y="137"/>
                  </a:lnTo>
                  <a:lnTo>
                    <a:pt x="585" y="139"/>
                  </a:lnTo>
                  <a:lnTo>
                    <a:pt x="583" y="139"/>
                  </a:lnTo>
                  <a:lnTo>
                    <a:pt x="583" y="139"/>
                  </a:lnTo>
                  <a:lnTo>
                    <a:pt x="583" y="139"/>
                  </a:lnTo>
                  <a:lnTo>
                    <a:pt x="583" y="137"/>
                  </a:lnTo>
                  <a:lnTo>
                    <a:pt x="581" y="137"/>
                  </a:lnTo>
                  <a:lnTo>
                    <a:pt x="581" y="137"/>
                  </a:lnTo>
                  <a:lnTo>
                    <a:pt x="581" y="137"/>
                  </a:lnTo>
                  <a:lnTo>
                    <a:pt x="579" y="139"/>
                  </a:lnTo>
                  <a:lnTo>
                    <a:pt x="577" y="139"/>
                  </a:lnTo>
                  <a:lnTo>
                    <a:pt x="577" y="139"/>
                  </a:lnTo>
                  <a:lnTo>
                    <a:pt x="577" y="139"/>
                  </a:lnTo>
                  <a:lnTo>
                    <a:pt x="577" y="139"/>
                  </a:lnTo>
                  <a:lnTo>
                    <a:pt x="575" y="139"/>
                  </a:lnTo>
                  <a:lnTo>
                    <a:pt x="575" y="139"/>
                  </a:lnTo>
                  <a:lnTo>
                    <a:pt x="575" y="139"/>
                  </a:lnTo>
                  <a:lnTo>
                    <a:pt x="573" y="139"/>
                  </a:lnTo>
                  <a:lnTo>
                    <a:pt x="573" y="139"/>
                  </a:lnTo>
                  <a:lnTo>
                    <a:pt x="571" y="139"/>
                  </a:lnTo>
                  <a:lnTo>
                    <a:pt x="569" y="139"/>
                  </a:lnTo>
                  <a:lnTo>
                    <a:pt x="569" y="141"/>
                  </a:lnTo>
                  <a:lnTo>
                    <a:pt x="567" y="141"/>
                  </a:lnTo>
                  <a:lnTo>
                    <a:pt x="565" y="143"/>
                  </a:lnTo>
                  <a:lnTo>
                    <a:pt x="563" y="145"/>
                  </a:lnTo>
                  <a:lnTo>
                    <a:pt x="563" y="145"/>
                  </a:lnTo>
                  <a:lnTo>
                    <a:pt x="563" y="145"/>
                  </a:lnTo>
                  <a:lnTo>
                    <a:pt x="559" y="147"/>
                  </a:lnTo>
                  <a:lnTo>
                    <a:pt x="559" y="147"/>
                  </a:lnTo>
                  <a:lnTo>
                    <a:pt x="557" y="147"/>
                  </a:lnTo>
                  <a:lnTo>
                    <a:pt x="557" y="147"/>
                  </a:lnTo>
                  <a:lnTo>
                    <a:pt x="557" y="151"/>
                  </a:lnTo>
                  <a:lnTo>
                    <a:pt x="555" y="151"/>
                  </a:lnTo>
                  <a:lnTo>
                    <a:pt x="555" y="153"/>
                  </a:lnTo>
                  <a:lnTo>
                    <a:pt x="555" y="153"/>
                  </a:lnTo>
                  <a:lnTo>
                    <a:pt x="551" y="155"/>
                  </a:lnTo>
                  <a:lnTo>
                    <a:pt x="551" y="155"/>
                  </a:lnTo>
                  <a:lnTo>
                    <a:pt x="551" y="155"/>
                  </a:lnTo>
                  <a:lnTo>
                    <a:pt x="548" y="157"/>
                  </a:lnTo>
                  <a:lnTo>
                    <a:pt x="548" y="159"/>
                  </a:lnTo>
                  <a:lnTo>
                    <a:pt x="548" y="159"/>
                  </a:lnTo>
                  <a:lnTo>
                    <a:pt x="548" y="159"/>
                  </a:lnTo>
                  <a:lnTo>
                    <a:pt x="548" y="159"/>
                  </a:lnTo>
                  <a:lnTo>
                    <a:pt x="548" y="162"/>
                  </a:lnTo>
                  <a:lnTo>
                    <a:pt x="548" y="162"/>
                  </a:lnTo>
                  <a:lnTo>
                    <a:pt x="548" y="164"/>
                  </a:lnTo>
                  <a:lnTo>
                    <a:pt x="548" y="164"/>
                  </a:lnTo>
                  <a:lnTo>
                    <a:pt x="548" y="164"/>
                  </a:lnTo>
                  <a:lnTo>
                    <a:pt x="546" y="166"/>
                  </a:lnTo>
                  <a:lnTo>
                    <a:pt x="546" y="168"/>
                  </a:lnTo>
                  <a:lnTo>
                    <a:pt x="546" y="168"/>
                  </a:lnTo>
                  <a:lnTo>
                    <a:pt x="546" y="168"/>
                  </a:lnTo>
                  <a:lnTo>
                    <a:pt x="546" y="172"/>
                  </a:lnTo>
                  <a:lnTo>
                    <a:pt x="546" y="174"/>
                  </a:lnTo>
                  <a:lnTo>
                    <a:pt x="546" y="174"/>
                  </a:lnTo>
                  <a:lnTo>
                    <a:pt x="544" y="176"/>
                  </a:lnTo>
                  <a:lnTo>
                    <a:pt x="544" y="176"/>
                  </a:lnTo>
                  <a:lnTo>
                    <a:pt x="542" y="178"/>
                  </a:lnTo>
                  <a:lnTo>
                    <a:pt x="542" y="178"/>
                  </a:lnTo>
                  <a:lnTo>
                    <a:pt x="540" y="178"/>
                  </a:lnTo>
                  <a:lnTo>
                    <a:pt x="536" y="178"/>
                  </a:lnTo>
                  <a:lnTo>
                    <a:pt x="534" y="180"/>
                  </a:lnTo>
                  <a:lnTo>
                    <a:pt x="534" y="180"/>
                  </a:lnTo>
                  <a:lnTo>
                    <a:pt x="534" y="178"/>
                  </a:lnTo>
                  <a:lnTo>
                    <a:pt x="534" y="178"/>
                  </a:lnTo>
                  <a:lnTo>
                    <a:pt x="532" y="178"/>
                  </a:lnTo>
                  <a:lnTo>
                    <a:pt x="532" y="178"/>
                  </a:lnTo>
                  <a:lnTo>
                    <a:pt x="532" y="178"/>
                  </a:lnTo>
                  <a:lnTo>
                    <a:pt x="530" y="178"/>
                  </a:lnTo>
                  <a:lnTo>
                    <a:pt x="530" y="180"/>
                  </a:lnTo>
                  <a:lnTo>
                    <a:pt x="528" y="180"/>
                  </a:lnTo>
                  <a:lnTo>
                    <a:pt x="528" y="182"/>
                  </a:lnTo>
                  <a:lnTo>
                    <a:pt x="526" y="182"/>
                  </a:lnTo>
                  <a:lnTo>
                    <a:pt x="526" y="184"/>
                  </a:lnTo>
                  <a:lnTo>
                    <a:pt x="526" y="184"/>
                  </a:lnTo>
                  <a:lnTo>
                    <a:pt x="526" y="186"/>
                  </a:lnTo>
                  <a:lnTo>
                    <a:pt x="526" y="188"/>
                  </a:lnTo>
                  <a:lnTo>
                    <a:pt x="526" y="192"/>
                  </a:lnTo>
                  <a:lnTo>
                    <a:pt x="526" y="198"/>
                  </a:lnTo>
                  <a:lnTo>
                    <a:pt x="526" y="205"/>
                  </a:lnTo>
                  <a:lnTo>
                    <a:pt x="528" y="209"/>
                  </a:lnTo>
                  <a:lnTo>
                    <a:pt x="520" y="211"/>
                  </a:lnTo>
                  <a:lnTo>
                    <a:pt x="512" y="211"/>
                  </a:lnTo>
                  <a:lnTo>
                    <a:pt x="505" y="211"/>
                  </a:lnTo>
                  <a:lnTo>
                    <a:pt x="503" y="211"/>
                  </a:lnTo>
                  <a:lnTo>
                    <a:pt x="501" y="211"/>
                  </a:lnTo>
                  <a:lnTo>
                    <a:pt x="491" y="213"/>
                  </a:lnTo>
                  <a:lnTo>
                    <a:pt x="479" y="215"/>
                  </a:lnTo>
                  <a:lnTo>
                    <a:pt x="469" y="217"/>
                  </a:lnTo>
                  <a:lnTo>
                    <a:pt x="456" y="217"/>
                  </a:lnTo>
                  <a:lnTo>
                    <a:pt x="446" y="219"/>
                  </a:lnTo>
                  <a:lnTo>
                    <a:pt x="436" y="221"/>
                  </a:lnTo>
                  <a:lnTo>
                    <a:pt x="424" y="221"/>
                  </a:lnTo>
                  <a:lnTo>
                    <a:pt x="413" y="223"/>
                  </a:lnTo>
                  <a:lnTo>
                    <a:pt x="399" y="225"/>
                  </a:lnTo>
                  <a:lnTo>
                    <a:pt x="385" y="227"/>
                  </a:lnTo>
                  <a:lnTo>
                    <a:pt x="372" y="227"/>
                  </a:lnTo>
                  <a:lnTo>
                    <a:pt x="358" y="229"/>
                  </a:lnTo>
                  <a:lnTo>
                    <a:pt x="344" y="231"/>
                  </a:lnTo>
                  <a:lnTo>
                    <a:pt x="329" y="233"/>
                  </a:lnTo>
                  <a:lnTo>
                    <a:pt x="315" y="235"/>
                  </a:lnTo>
                  <a:lnTo>
                    <a:pt x="303" y="235"/>
                  </a:lnTo>
                  <a:lnTo>
                    <a:pt x="288" y="237"/>
                  </a:lnTo>
                  <a:lnTo>
                    <a:pt x="274" y="239"/>
                  </a:lnTo>
                  <a:lnTo>
                    <a:pt x="260" y="239"/>
                  </a:lnTo>
                  <a:lnTo>
                    <a:pt x="245" y="241"/>
                  </a:lnTo>
                  <a:lnTo>
                    <a:pt x="233" y="243"/>
                  </a:lnTo>
                  <a:lnTo>
                    <a:pt x="219" y="243"/>
                  </a:lnTo>
                  <a:lnTo>
                    <a:pt x="204" y="246"/>
                  </a:lnTo>
                  <a:lnTo>
                    <a:pt x="190" y="248"/>
                  </a:lnTo>
                  <a:lnTo>
                    <a:pt x="188" y="248"/>
                  </a:lnTo>
                  <a:lnTo>
                    <a:pt x="186" y="248"/>
                  </a:lnTo>
                  <a:lnTo>
                    <a:pt x="188" y="250"/>
                  </a:lnTo>
                  <a:lnTo>
                    <a:pt x="188" y="250"/>
                  </a:lnTo>
                  <a:lnTo>
                    <a:pt x="184" y="250"/>
                  </a:lnTo>
                  <a:lnTo>
                    <a:pt x="172" y="252"/>
                  </a:lnTo>
                  <a:lnTo>
                    <a:pt x="161" y="254"/>
                  </a:lnTo>
                  <a:lnTo>
                    <a:pt x="149" y="254"/>
                  </a:lnTo>
                  <a:lnTo>
                    <a:pt x="139" y="256"/>
                  </a:lnTo>
                  <a:lnTo>
                    <a:pt x="127" y="256"/>
                  </a:lnTo>
                  <a:lnTo>
                    <a:pt x="114" y="258"/>
                  </a:lnTo>
                  <a:lnTo>
                    <a:pt x="104" y="258"/>
                  </a:lnTo>
                  <a:lnTo>
                    <a:pt x="92" y="260"/>
                  </a:lnTo>
                  <a:lnTo>
                    <a:pt x="81" y="262"/>
                  </a:lnTo>
                  <a:lnTo>
                    <a:pt x="69" y="262"/>
                  </a:lnTo>
                  <a:lnTo>
                    <a:pt x="57" y="264"/>
                  </a:lnTo>
                  <a:lnTo>
                    <a:pt x="47" y="264"/>
                  </a:lnTo>
                  <a:lnTo>
                    <a:pt x="34" y="266"/>
                  </a:lnTo>
                  <a:lnTo>
                    <a:pt x="24" y="266"/>
                  </a:lnTo>
                  <a:lnTo>
                    <a:pt x="12" y="268"/>
                  </a:lnTo>
                  <a:lnTo>
                    <a:pt x="0" y="268"/>
                  </a:lnTo>
                  <a:lnTo>
                    <a:pt x="0" y="268"/>
                  </a:lnTo>
                  <a:lnTo>
                    <a:pt x="0" y="266"/>
                  </a:lnTo>
                  <a:lnTo>
                    <a:pt x="2" y="266"/>
                  </a:lnTo>
                  <a:lnTo>
                    <a:pt x="4" y="264"/>
                  </a:lnTo>
                  <a:lnTo>
                    <a:pt x="8" y="262"/>
                  </a:lnTo>
                  <a:lnTo>
                    <a:pt x="8" y="262"/>
                  </a:lnTo>
                  <a:lnTo>
                    <a:pt x="10" y="260"/>
                  </a:lnTo>
                  <a:lnTo>
                    <a:pt x="10" y="258"/>
                  </a:lnTo>
                  <a:lnTo>
                    <a:pt x="10" y="256"/>
                  </a:lnTo>
                  <a:lnTo>
                    <a:pt x="10" y="254"/>
                  </a:lnTo>
                  <a:lnTo>
                    <a:pt x="12" y="254"/>
                  </a:lnTo>
                  <a:lnTo>
                    <a:pt x="14" y="254"/>
                  </a:lnTo>
                  <a:lnTo>
                    <a:pt x="16" y="254"/>
                  </a:lnTo>
                  <a:lnTo>
                    <a:pt x="18" y="250"/>
                  </a:lnTo>
                  <a:lnTo>
                    <a:pt x="18" y="246"/>
                  </a:lnTo>
                  <a:lnTo>
                    <a:pt x="16" y="241"/>
                  </a:lnTo>
                  <a:lnTo>
                    <a:pt x="14" y="237"/>
                  </a:lnTo>
                  <a:lnTo>
                    <a:pt x="14" y="235"/>
                  </a:lnTo>
                  <a:lnTo>
                    <a:pt x="14" y="229"/>
                  </a:lnTo>
                  <a:lnTo>
                    <a:pt x="14" y="227"/>
                  </a:lnTo>
                  <a:lnTo>
                    <a:pt x="14" y="225"/>
                  </a:lnTo>
                  <a:lnTo>
                    <a:pt x="18" y="221"/>
                  </a:lnTo>
                  <a:lnTo>
                    <a:pt x="20" y="219"/>
                  </a:lnTo>
                  <a:lnTo>
                    <a:pt x="20" y="217"/>
                  </a:lnTo>
                  <a:lnTo>
                    <a:pt x="22" y="215"/>
                  </a:lnTo>
                  <a:lnTo>
                    <a:pt x="20" y="213"/>
                  </a:lnTo>
                  <a:lnTo>
                    <a:pt x="22" y="211"/>
                  </a:lnTo>
                  <a:lnTo>
                    <a:pt x="22" y="211"/>
                  </a:lnTo>
                  <a:lnTo>
                    <a:pt x="24" y="209"/>
                  </a:lnTo>
                  <a:lnTo>
                    <a:pt x="26" y="209"/>
                  </a:lnTo>
                  <a:lnTo>
                    <a:pt x="28" y="209"/>
                  </a:lnTo>
                  <a:lnTo>
                    <a:pt x="28" y="207"/>
                  </a:lnTo>
                  <a:lnTo>
                    <a:pt x="28" y="205"/>
                  </a:lnTo>
                  <a:lnTo>
                    <a:pt x="26" y="202"/>
                  </a:lnTo>
                  <a:lnTo>
                    <a:pt x="26" y="200"/>
                  </a:lnTo>
                  <a:lnTo>
                    <a:pt x="26" y="200"/>
                  </a:lnTo>
                  <a:lnTo>
                    <a:pt x="28" y="198"/>
                  </a:lnTo>
                  <a:lnTo>
                    <a:pt x="28" y="196"/>
                  </a:lnTo>
                  <a:lnTo>
                    <a:pt x="28" y="194"/>
                  </a:lnTo>
                  <a:lnTo>
                    <a:pt x="26" y="192"/>
                  </a:lnTo>
                  <a:lnTo>
                    <a:pt x="24" y="190"/>
                  </a:lnTo>
                  <a:lnTo>
                    <a:pt x="24" y="188"/>
                  </a:lnTo>
                  <a:lnTo>
                    <a:pt x="26" y="186"/>
                  </a:lnTo>
                  <a:lnTo>
                    <a:pt x="38" y="180"/>
                  </a:lnTo>
                  <a:lnTo>
                    <a:pt x="43" y="174"/>
                  </a:lnTo>
                  <a:lnTo>
                    <a:pt x="43" y="172"/>
                  </a:lnTo>
                  <a:lnTo>
                    <a:pt x="41" y="172"/>
                  </a:lnTo>
                  <a:lnTo>
                    <a:pt x="38" y="170"/>
                  </a:lnTo>
                  <a:lnTo>
                    <a:pt x="38" y="168"/>
                  </a:lnTo>
                  <a:lnTo>
                    <a:pt x="38" y="166"/>
                  </a:lnTo>
                  <a:lnTo>
                    <a:pt x="41" y="166"/>
                  </a:lnTo>
                  <a:lnTo>
                    <a:pt x="43" y="166"/>
                  </a:lnTo>
                  <a:lnTo>
                    <a:pt x="47" y="168"/>
                  </a:lnTo>
                  <a:lnTo>
                    <a:pt x="47" y="168"/>
                  </a:lnTo>
                  <a:lnTo>
                    <a:pt x="47" y="166"/>
                  </a:lnTo>
                  <a:lnTo>
                    <a:pt x="47" y="162"/>
                  </a:lnTo>
                  <a:lnTo>
                    <a:pt x="43" y="159"/>
                  </a:lnTo>
                  <a:lnTo>
                    <a:pt x="43" y="157"/>
                  </a:lnTo>
                  <a:lnTo>
                    <a:pt x="43" y="155"/>
                  </a:lnTo>
                  <a:lnTo>
                    <a:pt x="43" y="153"/>
                  </a:lnTo>
                  <a:lnTo>
                    <a:pt x="45" y="147"/>
                  </a:lnTo>
                  <a:lnTo>
                    <a:pt x="45" y="145"/>
                  </a:lnTo>
                  <a:lnTo>
                    <a:pt x="45" y="145"/>
                  </a:lnTo>
                  <a:lnTo>
                    <a:pt x="47" y="143"/>
                  </a:lnTo>
                  <a:lnTo>
                    <a:pt x="49" y="143"/>
                  </a:lnTo>
                  <a:lnTo>
                    <a:pt x="49" y="143"/>
                  </a:lnTo>
                  <a:lnTo>
                    <a:pt x="51" y="141"/>
                  </a:lnTo>
                  <a:lnTo>
                    <a:pt x="47" y="137"/>
                  </a:lnTo>
                  <a:lnTo>
                    <a:pt x="43" y="129"/>
                  </a:lnTo>
                  <a:lnTo>
                    <a:pt x="43" y="129"/>
                  </a:lnTo>
                  <a:lnTo>
                    <a:pt x="51" y="129"/>
                  </a:lnTo>
                  <a:lnTo>
                    <a:pt x="53" y="127"/>
                  </a:lnTo>
                  <a:lnTo>
                    <a:pt x="53" y="127"/>
                  </a:lnTo>
                  <a:lnTo>
                    <a:pt x="53" y="125"/>
                  </a:lnTo>
                  <a:lnTo>
                    <a:pt x="53" y="125"/>
                  </a:lnTo>
                  <a:lnTo>
                    <a:pt x="51" y="125"/>
                  </a:lnTo>
                  <a:lnTo>
                    <a:pt x="49" y="123"/>
                  </a:lnTo>
                  <a:lnTo>
                    <a:pt x="47" y="121"/>
                  </a:lnTo>
                  <a:lnTo>
                    <a:pt x="47" y="118"/>
                  </a:lnTo>
                  <a:lnTo>
                    <a:pt x="49" y="118"/>
                  </a:lnTo>
                  <a:lnTo>
                    <a:pt x="51" y="118"/>
                  </a:lnTo>
                  <a:lnTo>
                    <a:pt x="53" y="116"/>
                  </a:lnTo>
                  <a:lnTo>
                    <a:pt x="55" y="116"/>
                  </a:lnTo>
                  <a:lnTo>
                    <a:pt x="55" y="114"/>
                  </a:lnTo>
                  <a:lnTo>
                    <a:pt x="55" y="112"/>
                  </a:lnTo>
                  <a:lnTo>
                    <a:pt x="53" y="106"/>
                  </a:lnTo>
                  <a:lnTo>
                    <a:pt x="51" y="106"/>
                  </a:lnTo>
                  <a:lnTo>
                    <a:pt x="53" y="104"/>
                  </a:lnTo>
                  <a:lnTo>
                    <a:pt x="51" y="102"/>
                  </a:lnTo>
                  <a:lnTo>
                    <a:pt x="51" y="102"/>
                  </a:lnTo>
                  <a:lnTo>
                    <a:pt x="57" y="100"/>
                  </a:lnTo>
                  <a:lnTo>
                    <a:pt x="57" y="102"/>
                  </a:lnTo>
                  <a:lnTo>
                    <a:pt x="55" y="104"/>
                  </a:lnTo>
                  <a:lnTo>
                    <a:pt x="57" y="106"/>
                  </a:lnTo>
                  <a:lnTo>
                    <a:pt x="59" y="106"/>
                  </a:lnTo>
                  <a:lnTo>
                    <a:pt x="59" y="104"/>
                  </a:lnTo>
                  <a:lnTo>
                    <a:pt x="61" y="104"/>
                  </a:lnTo>
                  <a:lnTo>
                    <a:pt x="63" y="102"/>
                  </a:lnTo>
                  <a:lnTo>
                    <a:pt x="63" y="100"/>
                  </a:lnTo>
                  <a:lnTo>
                    <a:pt x="77" y="98"/>
                  </a:lnTo>
                  <a:lnTo>
                    <a:pt x="92" y="98"/>
                  </a:lnTo>
                  <a:lnTo>
                    <a:pt x="108" y="96"/>
                  </a:lnTo>
                  <a:lnTo>
                    <a:pt x="122" y="94"/>
                  </a:lnTo>
                  <a:lnTo>
                    <a:pt x="137" y="94"/>
                  </a:lnTo>
                  <a:lnTo>
                    <a:pt x="153" y="92"/>
                  </a:lnTo>
                  <a:lnTo>
                    <a:pt x="168" y="90"/>
                  </a:lnTo>
                  <a:lnTo>
                    <a:pt x="182" y="88"/>
                  </a:lnTo>
                  <a:lnTo>
                    <a:pt x="182" y="86"/>
                  </a:lnTo>
                  <a:lnTo>
                    <a:pt x="182" y="82"/>
                  </a:lnTo>
                  <a:lnTo>
                    <a:pt x="182" y="80"/>
                  </a:lnTo>
                  <a:lnTo>
                    <a:pt x="180" y="75"/>
                  </a:lnTo>
                  <a:lnTo>
                    <a:pt x="178" y="69"/>
                  </a:lnTo>
                  <a:lnTo>
                    <a:pt x="178" y="69"/>
                  </a:lnTo>
                  <a:lnTo>
                    <a:pt x="178" y="67"/>
                  </a:lnTo>
                  <a:lnTo>
                    <a:pt x="178" y="67"/>
                  </a:lnTo>
                  <a:lnTo>
                    <a:pt x="178" y="67"/>
                  </a:lnTo>
                  <a:lnTo>
                    <a:pt x="184" y="67"/>
                  </a:lnTo>
                  <a:lnTo>
                    <a:pt x="190" y="67"/>
                  </a:lnTo>
                  <a:lnTo>
                    <a:pt x="196" y="67"/>
                  </a:lnTo>
                  <a:lnTo>
                    <a:pt x="196" y="67"/>
                  </a:lnTo>
                  <a:lnTo>
                    <a:pt x="196" y="69"/>
                  </a:lnTo>
                  <a:lnTo>
                    <a:pt x="198" y="69"/>
                  </a:lnTo>
                  <a:lnTo>
                    <a:pt x="198" y="71"/>
                  </a:lnTo>
                  <a:lnTo>
                    <a:pt x="198" y="71"/>
                  </a:lnTo>
                  <a:lnTo>
                    <a:pt x="198" y="71"/>
                  </a:lnTo>
                  <a:lnTo>
                    <a:pt x="202" y="69"/>
                  </a:lnTo>
                  <a:lnTo>
                    <a:pt x="204" y="69"/>
                  </a:lnTo>
                  <a:lnTo>
                    <a:pt x="206" y="69"/>
                  </a:lnTo>
                  <a:lnTo>
                    <a:pt x="213" y="69"/>
                  </a:lnTo>
                  <a:lnTo>
                    <a:pt x="219" y="67"/>
                  </a:lnTo>
                  <a:lnTo>
                    <a:pt x="227" y="67"/>
                  </a:lnTo>
                  <a:lnTo>
                    <a:pt x="235" y="65"/>
                  </a:lnTo>
                  <a:lnTo>
                    <a:pt x="245" y="65"/>
                  </a:lnTo>
                  <a:lnTo>
                    <a:pt x="254" y="63"/>
                  </a:lnTo>
                  <a:lnTo>
                    <a:pt x="264" y="63"/>
                  </a:lnTo>
                  <a:lnTo>
                    <a:pt x="274" y="61"/>
                  </a:lnTo>
                  <a:lnTo>
                    <a:pt x="282" y="61"/>
                  </a:lnTo>
                  <a:lnTo>
                    <a:pt x="290" y="59"/>
                  </a:lnTo>
                  <a:lnTo>
                    <a:pt x="297" y="59"/>
                  </a:lnTo>
                  <a:lnTo>
                    <a:pt x="301" y="57"/>
                  </a:lnTo>
                  <a:lnTo>
                    <a:pt x="305" y="57"/>
                  </a:lnTo>
                  <a:lnTo>
                    <a:pt x="307" y="57"/>
                  </a:lnTo>
                  <a:lnTo>
                    <a:pt x="309" y="57"/>
                  </a:lnTo>
                  <a:lnTo>
                    <a:pt x="313" y="55"/>
                  </a:lnTo>
                  <a:lnTo>
                    <a:pt x="313" y="55"/>
                  </a:lnTo>
                  <a:lnTo>
                    <a:pt x="317" y="55"/>
                  </a:lnTo>
                  <a:lnTo>
                    <a:pt x="319" y="55"/>
                  </a:lnTo>
                  <a:lnTo>
                    <a:pt x="327" y="55"/>
                  </a:lnTo>
                  <a:lnTo>
                    <a:pt x="340" y="53"/>
                  </a:lnTo>
                  <a:lnTo>
                    <a:pt x="354" y="51"/>
                  </a:lnTo>
                  <a:lnTo>
                    <a:pt x="370" y="51"/>
                  </a:lnTo>
                  <a:lnTo>
                    <a:pt x="391" y="49"/>
                  </a:lnTo>
                  <a:lnTo>
                    <a:pt x="411" y="47"/>
                  </a:lnTo>
                  <a:lnTo>
                    <a:pt x="434" y="45"/>
                  </a:lnTo>
                  <a:lnTo>
                    <a:pt x="456" y="43"/>
                  </a:lnTo>
                  <a:lnTo>
                    <a:pt x="477" y="39"/>
                  </a:lnTo>
                  <a:lnTo>
                    <a:pt x="495" y="37"/>
                  </a:lnTo>
                  <a:lnTo>
                    <a:pt x="514" y="37"/>
                  </a:lnTo>
                  <a:lnTo>
                    <a:pt x="528" y="34"/>
                  </a:lnTo>
                  <a:lnTo>
                    <a:pt x="540" y="32"/>
                  </a:lnTo>
                  <a:lnTo>
                    <a:pt x="546" y="32"/>
                  </a:lnTo>
                  <a:lnTo>
                    <a:pt x="551" y="32"/>
                  </a:lnTo>
                  <a:lnTo>
                    <a:pt x="555" y="30"/>
                  </a:lnTo>
                  <a:lnTo>
                    <a:pt x="557" y="30"/>
                  </a:lnTo>
                  <a:lnTo>
                    <a:pt x="559" y="28"/>
                  </a:lnTo>
                  <a:lnTo>
                    <a:pt x="559" y="28"/>
                  </a:lnTo>
                  <a:close/>
                </a:path>
              </a:pathLst>
            </a:custGeom>
            <a:solidFill>
              <a:schemeClr val="accent5">
                <a:lumMod val="75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rPr>
                <a:t>TN</a:t>
              </a:r>
            </a:p>
          </p:txBody>
        </p:sp>
        <p:sp>
          <p:nvSpPr>
            <p:cNvPr id="14" name="Freeform 14">
              <a:extLst>
                <a:ext uri="{FF2B5EF4-FFF2-40B4-BE49-F238E27FC236}">
                  <a16:creationId xmlns:a16="http://schemas.microsoft.com/office/drawing/2014/main" id="{F8D9FFE9-E1CE-0B93-0E4C-DC27263E86AF}"/>
                </a:ext>
              </a:extLst>
            </p:cNvPr>
            <p:cNvSpPr>
              <a:spLocks/>
            </p:cNvSpPr>
            <p:nvPr/>
          </p:nvSpPr>
          <p:spPr bwMode="auto">
            <a:xfrm>
              <a:off x="2405" y="490"/>
              <a:ext cx="612" cy="361"/>
            </a:xfrm>
            <a:custGeom>
              <a:avLst/>
              <a:gdLst>
                <a:gd name="T0" fmla="*/ 594 w 612"/>
                <a:gd name="T1" fmla="*/ 10 h 361"/>
                <a:gd name="T2" fmla="*/ 588 w 612"/>
                <a:gd name="T3" fmla="*/ 20 h 361"/>
                <a:gd name="T4" fmla="*/ 573 w 612"/>
                <a:gd name="T5" fmla="*/ 33 h 361"/>
                <a:gd name="T6" fmla="*/ 579 w 612"/>
                <a:gd name="T7" fmla="*/ 45 h 361"/>
                <a:gd name="T8" fmla="*/ 598 w 612"/>
                <a:gd name="T9" fmla="*/ 59 h 361"/>
                <a:gd name="T10" fmla="*/ 606 w 612"/>
                <a:gd name="T11" fmla="*/ 67 h 361"/>
                <a:gd name="T12" fmla="*/ 608 w 612"/>
                <a:gd name="T13" fmla="*/ 164 h 361"/>
                <a:gd name="T14" fmla="*/ 600 w 612"/>
                <a:gd name="T15" fmla="*/ 256 h 361"/>
                <a:gd name="T16" fmla="*/ 600 w 612"/>
                <a:gd name="T17" fmla="*/ 262 h 361"/>
                <a:gd name="T18" fmla="*/ 604 w 612"/>
                <a:gd name="T19" fmla="*/ 268 h 361"/>
                <a:gd name="T20" fmla="*/ 604 w 612"/>
                <a:gd name="T21" fmla="*/ 279 h 361"/>
                <a:gd name="T22" fmla="*/ 602 w 612"/>
                <a:gd name="T23" fmla="*/ 281 h 361"/>
                <a:gd name="T24" fmla="*/ 602 w 612"/>
                <a:gd name="T25" fmla="*/ 283 h 361"/>
                <a:gd name="T26" fmla="*/ 604 w 612"/>
                <a:gd name="T27" fmla="*/ 285 h 361"/>
                <a:gd name="T28" fmla="*/ 610 w 612"/>
                <a:gd name="T29" fmla="*/ 287 h 361"/>
                <a:gd name="T30" fmla="*/ 612 w 612"/>
                <a:gd name="T31" fmla="*/ 295 h 361"/>
                <a:gd name="T32" fmla="*/ 608 w 612"/>
                <a:gd name="T33" fmla="*/ 303 h 361"/>
                <a:gd name="T34" fmla="*/ 610 w 612"/>
                <a:gd name="T35" fmla="*/ 307 h 361"/>
                <a:gd name="T36" fmla="*/ 608 w 612"/>
                <a:gd name="T37" fmla="*/ 311 h 361"/>
                <a:gd name="T38" fmla="*/ 606 w 612"/>
                <a:gd name="T39" fmla="*/ 318 h 361"/>
                <a:gd name="T40" fmla="*/ 604 w 612"/>
                <a:gd name="T41" fmla="*/ 322 h 361"/>
                <a:gd name="T42" fmla="*/ 602 w 612"/>
                <a:gd name="T43" fmla="*/ 326 h 361"/>
                <a:gd name="T44" fmla="*/ 602 w 612"/>
                <a:gd name="T45" fmla="*/ 328 h 361"/>
                <a:gd name="T46" fmla="*/ 598 w 612"/>
                <a:gd name="T47" fmla="*/ 336 h 361"/>
                <a:gd name="T48" fmla="*/ 606 w 612"/>
                <a:gd name="T49" fmla="*/ 344 h 361"/>
                <a:gd name="T50" fmla="*/ 608 w 612"/>
                <a:gd name="T51" fmla="*/ 346 h 361"/>
                <a:gd name="T52" fmla="*/ 608 w 612"/>
                <a:gd name="T53" fmla="*/ 350 h 361"/>
                <a:gd name="T54" fmla="*/ 610 w 612"/>
                <a:gd name="T55" fmla="*/ 352 h 361"/>
                <a:gd name="T56" fmla="*/ 602 w 612"/>
                <a:gd name="T57" fmla="*/ 358 h 361"/>
                <a:gd name="T58" fmla="*/ 594 w 612"/>
                <a:gd name="T59" fmla="*/ 348 h 361"/>
                <a:gd name="T60" fmla="*/ 594 w 612"/>
                <a:gd name="T61" fmla="*/ 344 h 361"/>
                <a:gd name="T62" fmla="*/ 586 w 612"/>
                <a:gd name="T63" fmla="*/ 342 h 361"/>
                <a:gd name="T64" fmla="*/ 573 w 612"/>
                <a:gd name="T65" fmla="*/ 336 h 361"/>
                <a:gd name="T66" fmla="*/ 565 w 612"/>
                <a:gd name="T67" fmla="*/ 334 h 361"/>
                <a:gd name="T68" fmla="*/ 553 w 612"/>
                <a:gd name="T69" fmla="*/ 328 h 361"/>
                <a:gd name="T70" fmla="*/ 526 w 612"/>
                <a:gd name="T71" fmla="*/ 326 h 361"/>
                <a:gd name="T72" fmla="*/ 512 w 612"/>
                <a:gd name="T73" fmla="*/ 326 h 361"/>
                <a:gd name="T74" fmla="*/ 497 w 612"/>
                <a:gd name="T75" fmla="*/ 328 h 361"/>
                <a:gd name="T76" fmla="*/ 493 w 612"/>
                <a:gd name="T77" fmla="*/ 334 h 361"/>
                <a:gd name="T78" fmla="*/ 481 w 612"/>
                <a:gd name="T79" fmla="*/ 332 h 361"/>
                <a:gd name="T80" fmla="*/ 461 w 612"/>
                <a:gd name="T81" fmla="*/ 320 h 361"/>
                <a:gd name="T82" fmla="*/ 448 w 612"/>
                <a:gd name="T83" fmla="*/ 313 h 361"/>
                <a:gd name="T84" fmla="*/ 373 w 612"/>
                <a:gd name="T85" fmla="*/ 313 h 361"/>
                <a:gd name="T86" fmla="*/ 289 w 612"/>
                <a:gd name="T87" fmla="*/ 313 h 361"/>
                <a:gd name="T88" fmla="*/ 207 w 612"/>
                <a:gd name="T89" fmla="*/ 313 h 361"/>
                <a:gd name="T90" fmla="*/ 125 w 612"/>
                <a:gd name="T91" fmla="*/ 311 h 361"/>
                <a:gd name="T92" fmla="*/ 41 w 612"/>
                <a:gd name="T93" fmla="*/ 309 h 361"/>
                <a:gd name="T94" fmla="*/ 2 w 612"/>
                <a:gd name="T95" fmla="*/ 268 h 361"/>
                <a:gd name="T96" fmla="*/ 4 w 612"/>
                <a:gd name="T97" fmla="*/ 188 h 361"/>
                <a:gd name="T98" fmla="*/ 6 w 612"/>
                <a:gd name="T99" fmla="*/ 111 h 361"/>
                <a:gd name="T100" fmla="*/ 10 w 612"/>
                <a:gd name="T101" fmla="*/ 67 h 361"/>
                <a:gd name="T102" fmla="*/ 12 w 612"/>
                <a:gd name="T103" fmla="*/ 0 h 361"/>
                <a:gd name="T104" fmla="*/ 123 w 612"/>
                <a:gd name="T105" fmla="*/ 2 h 361"/>
                <a:gd name="T106" fmla="*/ 231 w 612"/>
                <a:gd name="T107" fmla="*/ 4 h 361"/>
                <a:gd name="T108" fmla="*/ 340 w 612"/>
                <a:gd name="T109" fmla="*/ 4 h 361"/>
                <a:gd name="T110" fmla="*/ 448 w 612"/>
                <a:gd name="T111" fmla="*/ 4 h 361"/>
                <a:gd name="T112" fmla="*/ 559 w 612"/>
                <a:gd name="T113" fmla="*/ 2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2" h="361">
                  <a:moveTo>
                    <a:pt x="596" y="0"/>
                  </a:moveTo>
                  <a:lnTo>
                    <a:pt x="594" y="2"/>
                  </a:lnTo>
                  <a:lnTo>
                    <a:pt x="594" y="2"/>
                  </a:lnTo>
                  <a:lnTo>
                    <a:pt x="594" y="2"/>
                  </a:lnTo>
                  <a:lnTo>
                    <a:pt x="594" y="4"/>
                  </a:lnTo>
                  <a:lnTo>
                    <a:pt x="594" y="10"/>
                  </a:lnTo>
                  <a:lnTo>
                    <a:pt x="594" y="12"/>
                  </a:lnTo>
                  <a:lnTo>
                    <a:pt x="592" y="14"/>
                  </a:lnTo>
                  <a:lnTo>
                    <a:pt x="590" y="18"/>
                  </a:lnTo>
                  <a:lnTo>
                    <a:pt x="590" y="20"/>
                  </a:lnTo>
                  <a:lnTo>
                    <a:pt x="588" y="20"/>
                  </a:lnTo>
                  <a:lnTo>
                    <a:pt x="588" y="20"/>
                  </a:lnTo>
                  <a:lnTo>
                    <a:pt x="586" y="22"/>
                  </a:lnTo>
                  <a:lnTo>
                    <a:pt x="579" y="27"/>
                  </a:lnTo>
                  <a:lnTo>
                    <a:pt x="579" y="27"/>
                  </a:lnTo>
                  <a:lnTo>
                    <a:pt x="577" y="29"/>
                  </a:lnTo>
                  <a:lnTo>
                    <a:pt x="575" y="31"/>
                  </a:lnTo>
                  <a:lnTo>
                    <a:pt x="573" y="33"/>
                  </a:lnTo>
                  <a:lnTo>
                    <a:pt x="573" y="33"/>
                  </a:lnTo>
                  <a:lnTo>
                    <a:pt x="573" y="35"/>
                  </a:lnTo>
                  <a:lnTo>
                    <a:pt x="571" y="37"/>
                  </a:lnTo>
                  <a:lnTo>
                    <a:pt x="573" y="39"/>
                  </a:lnTo>
                  <a:lnTo>
                    <a:pt x="577" y="43"/>
                  </a:lnTo>
                  <a:lnTo>
                    <a:pt x="579" y="45"/>
                  </a:lnTo>
                  <a:lnTo>
                    <a:pt x="583" y="51"/>
                  </a:lnTo>
                  <a:lnTo>
                    <a:pt x="586" y="55"/>
                  </a:lnTo>
                  <a:lnTo>
                    <a:pt x="586" y="57"/>
                  </a:lnTo>
                  <a:lnTo>
                    <a:pt x="592" y="57"/>
                  </a:lnTo>
                  <a:lnTo>
                    <a:pt x="596" y="57"/>
                  </a:lnTo>
                  <a:lnTo>
                    <a:pt x="598" y="59"/>
                  </a:lnTo>
                  <a:lnTo>
                    <a:pt x="600" y="59"/>
                  </a:lnTo>
                  <a:lnTo>
                    <a:pt x="602" y="61"/>
                  </a:lnTo>
                  <a:lnTo>
                    <a:pt x="602" y="61"/>
                  </a:lnTo>
                  <a:lnTo>
                    <a:pt x="604" y="65"/>
                  </a:lnTo>
                  <a:lnTo>
                    <a:pt x="604" y="67"/>
                  </a:lnTo>
                  <a:lnTo>
                    <a:pt x="606" y="67"/>
                  </a:lnTo>
                  <a:lnTo>
                    <a:pt x="606" y="67"/>
                  </a:lnTo>
                  <a:lnTo>
                    <a:pt x="606" y="72"/>
                  </a:lnTo>
                  <a:lnTo>
                    <a:pt x="606" y="94"/>
                  </a:lnTo>
                  <a:lnTo>
                    <a:pt x="606" y="117"/>
                  </a:lnTo>
                  <a:lnTo>
                    <a:pt x="608" y="141"/>
                  </a:lnTo>
                  <a:lnTo>
                    <a:pt x="608" y="164"/>
                  </a:lnTo>
                  <a:lnTo>
                    <a:pt x="608" y="186"/>
                  </a:lnTo>
                  <a:lnTo>
                    <a:pt x="610" y="209"/>
                  </a:lnTo>
                  <a:lnTo>
                    <a:pt x="610" y="233"/>
                  </a:lnTo>
                  <a:lnTo>
                    <a:pt x="612" y="256"/>
                  </a:lnTo>
                  <a:lnTo>
                    <a:pt x="600" y="256"/>
                  </a:lnTo>
                  <a:lnTo>
                    <a:pt x="600" y="256"/>
                  </a:lnTo>
                  <a:lnTo>
                    <a:pt x="600" y="258"/>
                  </a:lnTo>
                  <a:lnTo>
                    <a:pt x="600" y="258"/>
                  </a:lnTo>
                  <a:lnTo>
                    <a:pt x="600" y="258"/>
                  </a:lnTo>
                  <a:lnTo>
                    <a:pt x="600" y="260"/>
                  </a:lnTo>
                  <a:lnTo>
                    <a:pt x="600" y="260"/>
                  </a:lnTo>
                  <a:lnTo>
                    <a:pt x="600" y="262"/>
                  </a:lnTo>
                  <a:lnTo>
                    <a:pt x="600" y="262"/>
                  </a:lnTo>
                  <a:lnTo>
                    <a:pt x="600" y="264"/>
                  </a:lnTo>
                  <a:lnTo>
                    <a:pt x="602" y="264"/>
                  </a:lnTo>
                  <a:lnTo>
                    <a:pt x="602" y="266"/>
                  </a:lnTo>
                  <a:lnTo>
                    <a:pt x="604" y="266"/>
                  </a:lnTo>
                  <a:lnTo>
                    <a:pt x="604" y="268"/>
                  </a:lnTo>
                  <a:lnTo>
                    <a:pt x="604" y="268"/>
                  </a:lnTo>
                  <a:lnTo>
                    <a:pt x="606" y="268"/>
                  </a:lnTo>
                  <a:lnTo>
                    <a:pt x="606" y="274"/>
                  </a:lnTo>
                  <a:lnTo>
                    <a:pt x="606" y="277"/>
                  </a:lnTo>
                  <a:lnTo>
                    <a:pt x="604" y="279"/>
                  </a:lnTo>
                  <a:lnTo>
                    <a:pt x="604" y="279"/>
                  </a:lnTo>
                  <a:lnTo>
                    <a:pt x="604" y="279"/>
                  </a:lnTo>
                  <a:lnTo>
                    <a:pt x="604" y="279"/>
                  </a:lnTo>
                  <a:lnTo>
                    <a:pt x="602" y="279"/>
                  </a:lnTo>
                  <a:lnTo>
                    <a:pt x="602" y="279"/>
                  </a:lnTo>
                  <a:lnTo>
                    <a:pt x="602" y="279"/>
                  </a:lnTo>
                  <a:lnTo>
                    <a:pt x="602" y="281"/>
                  </a:lnTo>
                  <a:lnTo>
                    <a:pt x="602" y="281"/>
                  </a:lnTo>
                  <a:lnTo>
                    <a:pt x="604" y="281"/>
                  </a:lnTo>
                  <a:lnTo>
                    <a:pt x="604" y="283"/>
                  </a:lnTo>
                  <a:lnTo>
                    <a:pt x="604" y="283"/>
                  </a:lnTo>
                  <a:lnTo>
                    <a:pt x="604" y="283"/>
                  </a:lnTo>
                  <a:lnTo>
                    <a:pt x="602" y="283"/>
                  </a:lnTo>
                  <a:lnTo>
                    <a:pt x="602" y="285"/>
                  </a:lnTo>
                  <a:lnTo>
                    <a:pt x="602" y="285"/>
                  </a:lnTo>
                  <a:lnTo>
                    <a:pt x="602" y="285"/>
                  </a:lnTo>
                  <a:lnTo>
                    <a:pt x="604" y="285"/>
                  </a:lnTo>
                  <a:lnTo>
                    <a:pt x="604" y="285"/>
                  </a:lnTo>
                  <a:lnTo>
                    <a:pt x="604" y="285"/>
                  </a:lnTo>
                  <a:lnTo>
                    <a:pt x="606" y="285"/>
                  </a:lnTo>
                  <a:lnTo>
                    <a:pt x="608" y="287"/>
                  </a:lnTo>
                  <a:lnTo>
                    <a:pt x="608" y="287"/>
                  </a:lnTo>
                  <a:lnTo>
                    <a:pt x="608" y="285"/>
                  </a:lnTo>
                  <a:lnTo>
                    <a:pt x="610" y="285"/>
                  </a:lnTo>
                  <a:lnTo>
                    <a:pt x="610" y="287"/>
                  </a:lnTo>
                  <a:lnTo>
                    <a:pt x="610" y="287"/>
                  </a:lnTo>
                  <a:lnTo>
                    <a:pt x="610" y="287"/>
                  </a:lnTo>
                  <a:lnTo>
                    <a:pt x="610" y="289"/>
                  </a:lnTo>
                  <a:lnTo>
                    <a:pt x="612" y="293"/>
                  </a:lnTo>
                  <a:lnTo>
                    <a:pt x="612" y="293"/>
                  </a:lnTo>
                  <a:lnTo>
                    <a:pt x="612" y="295"/>
                  </a:lnTo>
                  <a:lnTo>
                    <a:pt x="612" y="295"/>
                  </a:lnTo>
                  <a:lnTo>
                    <a:pt x="612" y="295"/>
                  </a:lnTo>
                  <a:lnTo>
                    <a:pt x="612" y="301"/>
                  </a:lnTo>
                  <a:lnTo>
                    <a:pt x="612" y="301"/>
                  </a:lnTo>
                  <a:lnTo>
                    <a:pt x="610" y="301"/>
                  </a:lnTo>
                  <a:lnTo>
                    <a:pt x="608" y="303"/>
                  </a:lnTo>
                  <a:lnTo>
                    <a:pt x="608" y="305"/>
                  </a:lnTo>
                  <a:lnTo>
                    <a:pt x="608" y="305"/>
                  </a:lnTo>
                  <a:lnTo>
                    <a:pt x="608" y="305"/>
                  </a:lnTo>
                  <a:lnTo>
                    <a:pt x="608" y="305"/>
                  </a:lnTo>
                  <a:lnTo>
                    <a:pt x="608" y="307"/>
                  </a:lnTo>
                  <a:lnTo>
                    <a:pt x="610" y="307"/>
                  </a:lnTo>
                  <a:lnTo>
                    <a:pt x="608" y="307"/>
                  </a:lnTo>
                  <a:lnTo>
                    <a:pt x="608" y="309"/>
                  </a:lnTo>
                  <a:lnTo>
                    <a:pt x="608" y="309"/>
                  </a:lnTo>
                  <a:lnTo>
                    <a:pt x="608" y="309"/>
                  </a:lnTo>
                  <a:lnTo>
                    <a:pt x="608" y="309"/>
                  </a:lnTo>
                  <a:lnTo>
                    <a:pt x="608" y="311"/>
                  </a:lnTo>
                  <a:lnTo>
                    <a:pt x="608" y="313"/>
                  </a:lnTo>
                  <a:lnTo>
                    <a:pt x="608" y="313"/>
                  </a:lnTo>
                  <a:lnTo>
                    <a:pt x="608" y="313"/>
                  </a:lnTo>
                  <a:lnTo>
                    <a:pt x="606" y="315"/>
                  </a:lnTo>
                  <a:lnTo>
                    <a:pt x="606" y="315"/>
                  </a:lnTo>
                  <a:lnTo>
                    <a:pt x="606" y="318"/>
                  </a:lnTo>
                  <a:lnTo>
                    <a:pt x="606" y="320"/>
                  </a:lnTo>
                  <a:lnTo>
                    <a:pt x="606" y="322"/>
                  </a:lnTo>
                  <a:lnTo>
                    <a:pt x="606" y="322"/>
                  </a:lnTo>
                  <a:lnTo>
                    <a:pt x="606" y="322"/>
                  </a:lnTo>
                  <a:lnTo>
                    <a:pt x="606" y="322"/>
                  </a:lnTo>
                  <a:lnTo>
                    <a:pt x="604" y="322"/>
                  </a:lnTo>
                  <a:lnTo>
                    <a:pt x="604" y="324"/>
                  </a:lnTo>
                  <a:lnTo>
                    <a:pt x="604" y="324"/>
                  </a:lnTo>
                  <a:lnTo>
                    <a:pt x="604" y="326"/>
                  </a:lnTo>
                  <a:lnTo>
                    <a:pt x="604" y="326"/>
                  </a:lnTo>
                  <a:lnTo>
                    <a:pt x="604" y="326"/>
                  </a:lnTo>
                  <a:lnTo>
                    <a:pt x="602" y="326"/>
                  </a:lnTo>
                  <a:lnTo>
                    <a:pt x="602" y="326"/>
                  </a:lnTo>
                  <a:lnTo>
                    <a:pt x="602" y="326"/>
                  </a:lnTo>
                  <a:lnTo>
                    <a:pt x="602" y="328"/>
                  </a:lnTo>
                  <a:lnTo>
                    <a:pt x="602" y="328"/>
                  </a:lnTo>
                  <a:lnTo>
                    <a:pt x="602" y="328"/>
                  </a:lnTo>
                  <a:lnTo>
                    <a:pt x="602" y="328"/>
                  </a:lnTo>
                  <a:lnTo>
                    <a:pt x="602" y="330"/>
                  </a:lnTo>
                  <a:lnTo>
                    <a:pt x="602" y="330"/>
                  </a:lnTo>
                  <a:lnTo>
                    <a:pt x="600" y="332"/>
                  </a:lnTo>
                  <a:lnTo>
                    <a:pt x="600" y="334"/>
                  </a:lnTo>
                  <a:lnTo>
                    <a:pt x="600" y="334"/>
                  </a:lnTo>
                  <a:lnTo>
                    <a:pt x="598" y="336"/>
                  </a:lnTo>
                  <a:lnTo>
                    <a:pt x="600" y="336"/>
                  </a:lnTo>
                  <a:lnTo>
                    <a:pt x="600" y="338"/>
                  </a:lnTo>
                  <a:lnTo>
                    <a:pt x="600" y="340"/>
                  </a:lnTo>
                  <a:lnTo>
                    <a:pt x="602" y="340"/>
                  </a:lnTo>
                  <a:lnTo>
                    <a:pt x="602" y="340"/>
                  </a:lnTo>
                  <a:lnTo>
                    <a:pt x="606" y="344"/>
                  </a:lnTo>
                  <a:lnTo>
                    <a:pt x="608" y="344"/>
                  </a:lnTo>
                  <a:lnTo>
                    <a:pt x="608" y="344"/>
                  </a:lnTo>
                  <a:lnTo>
                    <a:pt x="608" y="346"/>
                  </a:lnTo>
                  <a:lnTo>
                    <a:pt x="608" y="346"/>
                  </a:lnTo>
                  <a:lnTo>
                    <a:pt x="608" y="346"/>
                  </a:lnTo>
                  <a:lnTo>
                    <a:pt x="608" y="346"/>
                  </a:lnTo>
                  <a:lnTo>
                    <a:pt x="608" y="348"/>
                  </a:lnTo>
                  <a:lnTo>
                    <a:pt x="606" y="348"/>
                  </a:lnTo>
                  <a:lnTo>
                    <a:pt x="606" y="348"/>
                  </a:lnTo>
                  <a:lnTo>
                    <a:pt x="608" y="348"/>
                  </a:lnTo>
                  <a:lnTo>
                    <a:pt x="608" y="348"/>
                  </a:lnTo>
                  <a:lnTo>
                    <a:pt x="608" y="350"/>
                  </a:lnTo>
                  <a:lnTo>
                    <a:pt x="610" y="350"/>
                  </a:lnTo>
                  <a:lnTo>
                    <a:pt x="610" y="350"/>
                  </a:lnTo>
                  <a:lnTo>
                    <a:pt x="610" y="350"/>
                  </a:lnTo>
                  <a:lnTo>
                    <a:pt x="610" y="352"/>
                  </a:lnTo>
                  <a:lnTo>
                    <a:pt x="610" y="352"/>
                  </a:lnTo>
                  <a:lnTo>
                    <a:pt x="610" y="352"/>
                  </a:lnTo>
                  <a:lnTo>
                    <a:pt x="610" y="354"/>
                  </a:lnTo>
                  <a:lnTo>
                    <a:pt x="610" y="354"/>
                  </a:lnTo>
                  <a:lnTo>
                    <a:pt x="612" y="354"/>
                  </a:lnTo>
                  <a:lnTo>
                    <a:pt x="612" y="356"/>
                  </a:lnTo>
                  <a:lnTo>
                    <a:pt x="612" y="361"/>
                  </a:lnTo>
                  <a:lnTo>
                    <a:pt x="602" y="358"/>
                  </a:lnTo>
                  <a:lnTo>
                    <a:pt x="600" y="358"/>
                  </a:lnTo>
                  <a:lnTo>
                    <a:pt x="600" y="356"/>
                  </a:lnTo>
                  <a:lnTo>
                    <a:pt x="600" y="354"/>
                  </a:lnTo>
                  <a:lnTo>
                    <a:pt x="598" y="352"/>
                  </a:lnTo>
                  <a:lnTo>
                    <a:pt x="594" y="350"/>
                  </a:lnTo>
                  <a:lnTo>
                    <a:pt x="594" y="348"/>
                  </a:lnTo>
                  <a:lnTo>
                    <a:pt x="594" y="348"/>
                  </a:lnTo>
                  <a:lnTo>
                    <a:pt x="594" y="346"/>
                  </a:lnTo>
                  <a:lnTo>
                    <a:pt x="594" y="346"/>
                  </a:lnTo>
                  <a:lnTo>
                    <a:pt x="594" y="344"/>
                  </a:lnTo>
                  <a:lnTo>
                    <a:pt x="594" y="344"/>
                  </a:lnTo>
                  <a:lnTo>
                    <a:pt x="594" y="344"/>
                  </a:lnTo>
                  <a:lnTo>
                    <a:pt x="592" y="342"/>
                  </a:lnTo>
                  <a:lnTo>
                    <a:pt x="592" y="342"/>
                  </a:lnTo>
                  <a:lnTo>
                    <a:pt x="588" y="344"/>
                  </a:lnTo>
                  <a:lnTo>
                    <a:pt x="588" y="344"/>
                  </a:lnTo>
                  <a:lnTo>
                    <a:pt x="586" y="342"/>
                  </a:lnTo>
                  <a:lnTo>
                    <a:pt x="586" y="342"/>
                  </a:lnTo>
                  <a:lnTo>
                    <a:pt x="586" y="342"/>
                  </a:lnTo>
                  <a:lnTo>
                    <a:pt x="583" y="340"/>
                  </a:lnTo>
                  <a:lnTo>
                    <a:pt x="583" y="340"/>
                  </a:lnTo>
                  <a:lnTo>
                    <a:pt x="583" y="338"/>
                  </a:lnTo>
                  <a:lnTo>
                    <a:pt x="581" y="338"/>
                  </a:lnTo>
                  <a:lnTo>
                    <a:pt x="573" y="336"/>
                  </a:lnTo>
                  <a:lnTo>
                    <a:pt x="571" y="336"/>
                  </a:lnTo>
                  <a:lnTo>
                    <a:pt x="571" y="336"/>
                  </a:lnTo>
                  <a:lnTo>
                    <a:pt x="571" y="336"/>
                  </a:lnTo>
                  <a:lnTo>
                    <a:pt x="569" y="334"/>
                  </a:lnTo>
                  <a:lnTo>
                    <a:pt x="567" y="334"/>
                  </a:lnTo>
                  <a:lnTo>
                    <a:pt x="565" y="334"/>
                  </a:lnTo>
                  <a:lnTo>
                    <a:pt x="565" y="334"/>
                  </a:lnTo>
                  <a:lnTo>
                    <a:pt x="561" y="334"/>
                  </a:lnTo>
                  <a:lnTo>
                    <a:pt x="559" y="332"/>
                  </a:lnTo>
                  <a:lnTo>
                    <a:pt x="557" y="332"/>
                  </a:lnTo>
                  <a:lnTo>
                    <a:pt x="555" y="330"/>
                  </a:lnTo>
                  <a:lnTo>
                    <a:pt x="553" y="328"/>
                  </a:lnTo>
                  <a:lnTo>
                    <a:pt x="551" y="326"/>
                  </a:lnTo>
                  <a:lnTo>
                    <a:pt x="549" y="324"/>
                  </a:lnTo>
                  <a:lnTo>
                    <a:pt x="547" y="324"/>
                  </a:lnTo>
                  <a:lnTo>
                    <a:pt x="545" y="322"/>
                  </a:lnTo>
                  <a:lnTo>
                    <a:pt x="528" y="326"/>
                  </a:lnTo>
                  <a:lnTo>
                    <a:pt x="526" y="326"/>
                  </a:lnTo>
                  <a:lnTo>
                    <a:pt x="520" y="324"/>
                  </a:lnTo>
                  <a:lnTo>
                    <a:pt x="518" y="326"/>
                  </a:lnTo>
                  <a:lnTo>
                    <a:pt x="516" y="328"/>
                  </a:lnTo>
                  <a:lnTo>
                    <a:pt x="514" y="328"/>
                  </a:lnTo>
                  <a:lnTo>
                    <a:pt x="512" y="326"/>
                  </a:lnTo>
                  <a:lnTo>
                    <a:pt x="512" y="326"/>
                  </a:lnTo>
                  <a:lnTo>
                    <a:pt x="510" y="326"/>
                  </a:lnTo>
                  <a:lnTo>
                    <a:pt x="506" y="326"/>
                  </a:lnTo>
                  <a:lnTo>
                    <a:pt x="502" y="326"/>
                  </a:lnTo>
                  <a:lnTo>
                    <a:pt x="500" y="326"/>
                  </a:lnTo>
                  <a:lnTo>
                    <a:pt x="497" y="326"/>
                  </a:lnTo>
                  <a:lnTo>
                    <a:pt x="497" y="328"/>
                  </a:lnTo>
                  <a:lnTo>
                    <a:pt x="497" y="328"/>
                  </a:lnTo>
                  <a:lnTo>
                    <a:pt x="495" y="330"/>
                  </a:lnTo>
                  <a:lnTo>
                    <a:pt x="495" y="332"/>
                  </a:lnTo>
                  <a:lnTo>
                    <a:pt x="495" y="332"/>
                  </a:lnTo>
                  <a:lnTo>
                    <a:pt x="495" y="332"/>
                  </a:lnTo>
                  <a:lnTo>
                    <a:pt x="493" y="334"/>
                  </a:lnTo>
                  <a:lnTo>
                    <a:pt x="491" y="334"/>
                  </a:lnTo>
                  <a:lnTo>
                    <a:pt x="489" y="334"/>
                  </a:lnTo>
                  <a:lnTo>
                    <a:pt x="487" y="334"/>
                  </a:lnTo>
                  <a:lnTo>
                    <a:pt x="481" y="332"/>
                  </a:lnTo>
                  <a:lnTo>
                    <a:pt x="481" y="332"/>
                  </a:lnTo>
                  <a:lnTo>
                    <a:pt x="481" y="332"/>
                  </a:lnTo>
                  <a:lnTo>
                    <a:pt x="479" y="330"/>
                  </a:lnTo>
                  <a:lnTo>
                    <a:pt x="469" y="326"/>
                  </a:lnTo>
                  <a:lnTo>
                    <a:pt x="465" y="324"/>
                  </a:lnTo>
                  <a:lnTo>
                    <a:pt x="461" y="322"/>
                  </a:lnTo>
                  <a:lnTo>
                    <a:pt x="461" y="320"/>
                  </a:lnTo>
                  <a:lnTo>
                    <a:pt x="461" y="320"/>
                  </a:lnTo>
                  <a:lnTo>
                    <a:pt x="459" y="320"/>
                  </a:lnTo>
                  <a:lnTo>
                    <a:pt x="450" y="315"/>
                  </a:lnTo>
                  <a:lnTo>
                    <a:pt x="450" y="315"/>
                  </a:lnTo>
                  <a:lnTo>
                    <a:pt x="448" y="313"/>
                  </a:lnTo>
                  <a:lnTo>
                    <a:pt x="448" y="313"/>
                  </a:lnTo>
                  <a:lnTo>
                    <a:pt x="448" y="313"/>
                  </a:lnTo>
                  <a:lnTo>
                    <a:pt x="440" y="313"/>
                  </a:lnTo>
                  <a:lnTo>
                    <a:pt x="428" y="313"/>
                  </a:lnTo>
                  <a:lnTo>
                    <a:pt x="414" y="313"/>
                  </a:lnTo>
                  <a:lnTo>
                    <a:pt x="399" y="313"/>
                  </a:lnTo>
                  <a:lnTo>
                    <a:pt x="387" y="313"/>
                  </a:lnTo>
                  <a:lnTo>
                    <a:pt x="373" y="313"/>
                  </a:lnTo>
                  <a:lnTo>
                    <a:pt x="358" y="313"/>
                  </a:lnTo>
                  <a:lnTo>
                    <a:pt x="344" y="313"/>
                  </a:lnTo>
                  <a:lnTo>
                    <a:pt x="332" y="313"/>
                  </a:lnTo>
                  <a:lnTo>
                    <a:pt x="317" y="313"/>
                  </a:lnTo>
                  <a:lnTo>
                    <a:pt x="303" y="313"/>
                  </a:lnTo>
                  <a:lnTo>
                    <a:pt x="289" y="313"/>
                  </a:lnTo>
                  <a:lnTo>
                    <a:pt x="276" y="313"/>
                  </a:lnTo>
                  <a:lnTo>
                    <a:pt x="262" y="313"/>
                  </a:lnTo>
                  <a:lnTo>
                    <a:pt x="248" y="313"/>
                  </a:lnTo>
                  <a:lnTo>
                    <a:pt x="233" y="313"/>
                  </a:lnTo>
                  <a:lnTo>
                    <a:pt x="221" y="313"/>
                  </a:lnTo>
                  <a:lnTo>
                    <a:pt x="207" y="313"/>
                  </a:lnTo>
                  <a:lnTo>
                    <a:pt x="192" y="311"/>
                  </a:lnTo>
                  <a:lnTo>
                    <a:pt x="180" y="311"/>
                  </a:lnTo>
                  <a:lnTo>
                    <a:pt x="166" y="311"/>
                  </a:lnTo>
                  <a:lnTo>
                    <a:pt x="151" y="311"/>
                  </a:lnTo>
                  <a:lnTo>
                    <a:pt x="137" y="311"/>
                  </a:lnTo>
                  <a:lnTo>
                    <a:pt x="125" y="311"/>
                  </a:lnTo>
                  <a:lnTo>
                    <a:pt x="110" y="311"/>
                  </a:lnTo>
                  <a:lnTo>
                    <a:pt x="96" y="309"/>
                  </a:lnTo>
                  <a:lnTo>
                    <a:pt x="82" y="309"/>
                  </a:lnTo>
                  <a:lnTo>
                    <a:pt x="69" y="309"/>
                  </a:lnTo>
                  <a:lnTo>
                    <a:pt x="55" y="309"/>
                  </a:lnTo>
                  <a:lnTo>
                    <a:pt x="41" y="309"/>
                  </a:lnTo>
                  <a:lnTo>
                    <a:pt x="26" y="309"/>
                  </a:lnTo>
                  <a:lnTo>
                    <a:pt x="14" y="307"/>
                  </a:lnTo>
                  <a:lnTo>
                    <a:pt x="0" y="307"/>
                  </a:lnTo>
                  <a:lnTo>
                    <a:pt x="0" y="295"/>
                  </a:lnTo>
                  <a:lnTo>
                    <a:pt x="0" y="281"/>
                  </a:lnTo>
                  <a:lnTo>
                    <a:pt x="2" y="268"/>
                  </a:lnTo>
                  <a:lnTo>
                    <a:pt x="2" y="254"/>
                  </a:lnTo>
                  <a:lnTo>
                    <a:pt x="2" y="242"/>
                  </a:lnTo>
                  <a:lnTo>
                    <a:pt x="2" y="227"/>
                  </a:lnTo>
                  <a:lnTo>
                    <a:pt x="4" y="215"/>
                  </a:lnTo>
                  <a:lnTo>
                    <a:pt x="4" y="203"/>
                  </a:lnTo>
                  <a:lnTo>
                    <a:pt x="4" y="188"/>
                  </a:lnTo>
                  <a:lnTo>
                    <a:pt x="4" y="176"/>
                  </a:lnTo>
                  <a:lnTo>
                    <a:pt x="4" y="162"/>
                  </a:lnTo>
                  <a:lnTo>
                    <a:pt x="6" y="149"/>
                  </a:lnTo>
                  <a:lnTo>
                    <a:pt x="6" y="137"/>
                  </a:lnTo>
                  <a:lnTo>
                    <a:pt x="6" y="123"/>
                  </a:lnTo>
                  <a:lnTo>
                    <a:pt x="6" y="111"/>
                  </a:lnTo>
                  <a:lnTo>
                    <a:pt x="6" y="96"/>
                  </a:lnTo>
                  <a:lnTo>
                    <a:pt x="10" y="98"/>
                  </a:lnTo>
                  <a:lnTo>
                    <a:pt x="10" y="96"/>
                  </a:lnTo>
                  <a:lnTo>
                    <a:pt x="10" y="90"/>
                  </a:lnTo>
                  <a:lnTo>
                    <a:pt x="10" y="78"/>
                  </a:lnTo>
                  <a:lnTo>
                    <a:pt x="10" y="67"/>
                  </a:lnTo>
                  <a:lnTo>
                    <a:pt x="10" y="55"/>
                  </a:lnTo>
                  <a:lnTo>
                    <a:pt x="12" y="45"/>
                  </a:lnTo>
                  <a:lnTo>
                    <a:pt x="12" y="33"/>
                  </a:lnTo>
                  <a:lnTo>
                    <a:pt x="12" y="22"/>
                  </a:lnTo>
                  <a:lnTo>
                    <a:pt x="12" y="10"/>
                  </a:lnTo>
                  <a:lnTo>
                    <a:pt x="12" y="0"/>
                  </a:lnTo>
                  <a:lnTo>
                    <a:pt x="31" y="0"/>
                  </a:lnTo>
                  <a:lnTo>
                    <a:pt x="49" y="0"/>
                  </a:lnTo>
                  <a:lnTo>
                    <a:pt x="67" y="0"/>
                  </a:lnTo>
                  <a:lnTo>
                    <a:pt x="86" y="2"/>
                  </a:lnTo>
                  <a:lnTo>
                    <a:pt x="104" y="2"/>
                  </a:lnTo>
                  <a:lnTo>
                    <a:pt x="123" y="2"/>
                  </a:lnTo>
                  <a:lnTo>
                    <a:pt x="139" y="2"/>
                  </a:lnTo>
                  <a:lnTo>
                    <a:pt x="157" y="4"/>
                  </a:lnTo>
                  <a:lnTo>
                    <a:pt x="176" y="4"/>
                  </a:lnTo>
                  <a:lnTo>
                    <a:pt x="194" y="4"/>
                  </a:lnTo>
                  <a:lnTo>
                    <a:pt x="213" y="4"/>
                  </a:lnTo>
                  <a:lnTo>
                    <a:pt x="231" y="4"/>
                  </a:lnTo>
                  <a:lnTo>
                    <a:pt x="250" y="4"/>
                  </a:lnTo>
                  <a:lnTo>
                    <a:pt x="268" y="4"/>
                  </a:lnTo>
                  <a:lnTo>
                    <a:pt x="284" y="4"/>
                  </a:lnTo>
                  <a:lnTo>
                    <a:pt x="303" y="4"/>
                  </a:lnTo>
                  <a:lnTo>
                    <a:pt x="321" y="4"/>
                  </a:lnTo>
                  <a:lnTo>
                    <a:pt x="340" y="4"/>
                  </a:lnTo>
                  <a:lnTo>
                    <a:pt x="358" y="4"/>
                  </a:lnTo>
                  <a:lnTo>
                    <a:pt x="377" y="4"/>
                  </a:lnTo>
                  <a:lnTo>
                    <a:pt x="395" y="4"/>
                  </a:lnTo>
                  <a:lnTo>
                    <a:pt x="414" y="4"/>
                  </a:lnTo>
                  <a:lnTo>
                    <a:pt x="432" y="4"/>
                  </a:lnTo>
                  <a:lnTo>
                    <a:pt x="448" y="4"/>
                  </a:lnTo>
                  <a:lnTo>
                    <a:pt x="467" y="4"/>
                  </a:lnTo>
                  <a:lnTo>
                    <a:pt x="485" y="4"/>
                  </a:lnTo>
                  <a:lnTo>
                    <a:pt x="504" y="2"/>
                  </a:lnTo>
                  <a:lnTo>
                    <a:pt x="522" y="2"/>
                  </a:lnTo>
                  <a:lnTo>
                    <a:pt x="540" y="2"/>
                  </a:lnTo>
                  <a:lnTo>
                    <a:pt x="559" y="2"/>
                  </a:lnTo>
                  <a:lnTo>
                    <a:pt x="577" y="2"/>
                  </a:lnTo>
                  <a:lnTo>
                    <a:pt x="596" y="0"/>
                  </a:lnTo>
                  <a:lnTo>
                    <a:pt x="596" y="0"/>
                  </a:lnTo>
                  <a:close/>
                </a:path>
              </a:pathLst>
            </a:custGeom>
            <a:solidFill>
              <a:schemeClr val="accent5">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pis For Office" panose="020B0504010101010104" pitchFamily="34" charset="0"/>
                  <a:ea typeface="+mn-ea"/>
                  <a:cs typeface="+mn-cs"/>
                </a:rPr>
                <a:t>SD</a:t>
              </a:r>
            </a:p>
          </p:txBody>
        </p:sp>
        <p:sp>
          <p:nvSpPr>
            <p:cNvPr id="15" name="Freeform 15">
              <a:extLst>
                <a:ext uri="{FF2B5EF4-FFF2-40B4-BE49-F238E27FC236}">
                  <a16:creationId xmlns:a16="http://schemas.microsoft.com/office/drawing/2014/main" id="{84639586-4D17-D0BD-6DA8-B0A4B822514D}"/>
                </a:ext>
              </a:extLst>
            </p:cNvPr>
            <p:cNvSpPr>
              <a:spLocks noEditPoints="1"/>
            </p:cNvSpPr>
            <p:nvPr/>
          </p:nvSpPr>
          <p:spPr bwMode="auto">
            <a:xfrm>
              <a:off x="4205" y="1500"/>
              <a:ext cx="438" cy="328"/>
            </a:xfrm>
            <a:custGeom>
              <a:avLst/>
              <a:gdLst>
                <a:gd name="T0" fmla="*/ 387 w 438"/>
                <a:gd name="T1" fmla="*/ 193 h 328"/>
                <a:gd name="T2" fmla="*/ 410 w 438"/>
                <a:gd name="T3" fmla="*/ 74 h 328"/>
                <a:gd name="T4" fmla="*/ 324 w 438"/>
                <a:gd name="T5" fmla="*/ 15 h 328"/>
                <a:gd name="T6" fmla="*/ 272 w 438"/>
                <a:gd name="T7" fmla="*/ 23 h 328"/>
                <a:gd name="T8" fmla="*/ 223 w 438"/>
                <a:gd name="T9" fmla="*/ 29 h 328"/>
                <a:gd name="T10" fmla="*/ 205 w 438"/>
                <a:gd name="T11" fmla="*/ 2 h 328"/>
                <a:gd name="T12" fmla="*/ 197 w 438"/>
                <a:gd name="T13" fmla="*/ 6 h 328"/>
                <a:gd name="T14" fmla="*/ 195 w 438"/>
                <a:gd name="T15" fmla="*/ 0 h 328"/>
                <a:gd name="T16" fmla="*/ 125 w 438"/>
                <a:gd name="T17" fmla="*/ 6 h 328"/>
                <a:gd name="T18" fmla="*/ 78 w 438"/>
                <a:gd name="T19" fmla="*/ 12 h 328"/>
                <a:gd name="T20" fmla="*/ 74 w 438"/>
                <a:gd name="T21" fmla="*/ 17 h 328"/>
                <a:gd name="T22" fmla="*/ 57 w 438"/>
                <a:gd name="T23" fmla="*/ 25 h 328"/>
                <a:gd name="T24" fmla="*/ 49 w 438"/>
                <a:gd name="T25" fmla="*/ 31 h 328"/>
                <a:gd name="T26" fmla="*/ 16 w 438"/>
                <a:gd name="T27" fmla="*/ 47 h 328"/>
                <a:gd name="T28" fmla="*/ 4 w 438"/>
                <a:gd name="T29" fmla="*/ 66 h 328"/>
                <a:gd name="T30" fmla="*/ 12 w 438"/>
                <a:gd name="T31" fmla="*/ 86 h 328"/>
                <a:gd name="T32" fmla="*/ 35 w 438"/>
                <a:gd name="T33" fmla="*/ 99 h 328"/>
                <a:gd name="T34" fmla="*/ 66 w 438"/>
                <a:gd name="T35" fmla="*/ 127 h 328"/>
                <a:gd name="T36" fmla="*/ 80 w 438"/>
                <a:gd name="T37" fmla="*/ 142 h 328"/>
                <a:gd name="T38" fmla="*/ 102 w 438"/>
                <a:gd name="T39" fmla="*/ 158 h 328"/>
                <a:gd name="T40" fmla="*/ 133 w 438"/>
                <a:gd name="T41" fmla="*/ 181 h 328"/>
                <a:gd name="T42" fmla="*/ 147 w 438"/>
                <a:gd name="T43" fmla="*/ 199 h 328"/>
                <a:gd name="T44" fmla="*/ 158 w 438"/>
                <a:gd name="T45" fmla="*/ 207 h 328"/>
                <a:gd name="T46" fmla="*/ 168 w 438"/>
                <a:gd name="T47" fmla="*/ 221 h 328"/>
                <a:gd name="T48" fmla="*/ 195 w 438"/>
                <a:gd name="T49" fmla="*/ 236 h 328"/>
                <a:gd name="T50" fmla="*/ 207 w 438"/>
                <a:gd name="T51" fmla="*/ 262 h 328"/>
                <a:gd name="T52" fmla="*/ 209 w 438"/>
                <a:gd name="T53" fmla="*/ 273 h 328"/>
                <a:gd name="T54" fmla="*/ 223 w 438"/>
                <a:gd name="T55" fmla="*/ 281 h 328"/>
                <a:gd name="T56" fmla="*/ 238 w 438"/>
                <a:gd name="T57" fmla="*/ 299 h 328"/>
                <a:gd name="T58" fmla="*/ 240 w 438"/>
                <a:gd name="T59" fmla="*/ 316 h 328"/>
                <a:gd name="T60" fmla="*/ 248 w 438"/>
                <a:gd name="T61" fmla="*/ 326 h 328"/>
                <a:gd name="T62" fmla="*/ 266 w 438"/>
                <a:gd name="T63" fmla="*/ 326 h 328"/>
                <a:gd name="T64" fmla="*/ 272 w 438"/>
                <a:gd name="T65" fmla="*/ 303 h 328"/>
                <a:gd name="T66" fmla="*/ 277 w 438"/>
                <a:gd name="T67" fmla="*/ 301 h 328"/>
                <a:gd name="T68" fmla="*/ 264 w 438"/>
                <a:gd name="T69" fmla="*/ 279 h 328"/>
                <a:gd name="T70" fmla="*/ 268 w 438"/>
                <a:gd name="T71" fmla="*/ 279 h 328"/>
                <a:gd name="T72" fmla="*/ 281 w 438"/>
                <a:gd name="T73" fmla="*/ 291 h 328"/>
                <a:gd name="T74" fmla="*/ 281 w 438"/>
                <a:gd name="T75" fmla="*/ 281 h 328"/>
                <a:gd name="T76" fmla="*/ 293 w 438"/>
                <a:gd name="T77" fmla="*/ 297 h 328"/>
                <a:gd name="T78" fmla="*/ 301 w 438"/>
                <a:gd name="T79" fmla="*/ 283 h 328"/>
                <a:gd name="T80" fmla="*/ 293 w 438"/>
                <a:gd name="T81" fmla="*/ 287 h 328"/>
                <a:gd name="T82" fmla="*/ 295 w 438"/>
                <a:gd name="T83" fmla="*/ 275 h 328"/>
                <a:gd name="T84" fmla="*/ 277 w 438"/>
                <a:gd name="T85" fmla="*/ 273 h 328"/>
                <a:gd name="T86" fmla="*/ 291 w 438"/>
                <a:gd name="T87" fmla="*/ 269 h 328"/>
                <a:gd name="T88" fmla="*/ 305 w 438"/>
                <a:gd name="T89" fmla="*/ 269 h 328"/>
                <a:gd name="T90" fmla="*/ 317 w 438"/>
                <a:gd name="T91" fmla="*/ 262 h 328"/>
                <a:gd name="T92" fmla="*/ 322 w 438"/>
                <a:gd name="T93" fmla="*/ 260 h 328"/>
                <a:gd name="T94" fmla="*/ 334 w 438"/>
                <a:gd name="T95" fmla="*/ 248 h 328"/>
                <a:gd name="T96" fmla="*/ 342 w 438"/>
                <a:gd name="T97" fmla="*/ 238 h 328"/>
                <a:gd name="T98" fmla="*/ 338 w 438"/>
                <a:gd name="T99" fmla="*/ 230 h 328"/>
                <a:gd name="T100" fmla="*/ 340 w 438"/>
                <a:gd name="T101" fmla="*/ 232 h 328"/>
                <a:gd name="T102" fmla="*/ 358 w 438"/>
                <a:gd name="T103" fmla="*/ 221 h 328"/>
                <a:gd name="T104" fmla="*/ 367 w 438"/>
                <a:gd name="T105" fmla="*/ 211 h 328"/>
                <a:gd name="T106" fmla="*/ 371 w 438"/>
                <a:gd name="T107" fmla="*/ 201 h 328"/>
                <a:gd name="T108" fmla="*/ 383 w 438"/>
                <a:gd name="T109" fmla="*/ 195 h 328"/>
                <a:gd name="T110" fmla="*/ 391 w 438"/>
                <a:gd name="T111" fmla="*/ 187 h 328"/>
                <a:gd name="T112" fmla="*/ 393 w 438"/>
                <a:gd name="T113" fmla="*/ 183 h 328"/>
                <a:gd name="T114" fmla="*/ 391 w 438"/>
                <a:gd name="T115" fmla="*/ 172 h 328"/>
                <a:gd name="T116" fmla="*/ 391 w 438"/>
                <a:gd name="T117" fmla="*/ 154 h 328"/>
                <a:gd name="T118" fmla="*/ 397 w 438"/>
                <a:gd name="T119" fmla="*/ 174 h 328"/>
                <a:gd name="T120" fmla="*/ 434 w 438"/>
                <a:gd name="T121" fmla="*/ 99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8" h="328">
                  <a:moveTo>
                    <a:pt x="385" y="193"/>
                  </a:moveTo>
                  <a:lnTo>
                    <a:pt x="385" y="195"/>
                  </a:lnTo>
                  <a:lnTo>
                    <a:pt x="385" y="197"/>
                  </a:lnTo>
                  <a:lnTo>
                    <a:pt x="383" y="199"/>
                  </a:lnTo>
                  <a:lnTo>
                    <a:pt x="385" y="201"/>
                  </a:lnTo>
                  <a:lnTo>
                    <a:pt x="385" y="201"/>
                  </a:lnTo>
                  <a:lnTo>
                    <a:pt x="385" y="195"/>
                  </a:lnTo>
                  <a:lnTo>
                    <a:pt x="385" y="195"/>
                  </a:lnTo>
                  <a:lnTo>
                    <a:pt x="387" y="195"/>
                  </a:lnTo>
                  <a:lnTo>
                    <a:pt x="387" y="193"/>
                  </a:lnTo>
                  <a:lnTo>
                    <a:pt x="387" y="193"/>
                  </a:lnTo>
                  <a:lnTo>
                    <a:pt x="385" y="193"/>
                  </a:lnTo>
                  <a:close/>
                  <a:moveTo>
                    <a:pt x="436" y="96"/>
                  </a:moveTo>
                  <a:lnTo>
                    <a:pt x="436" y="96"/>
                  </a:lnTo>
                  <a:lnTo>
                    <a:pt x="436" y="96"/>
                  </a:lnTo>
                  <a:lnTo>
                    <a:pt x="434" y="96"/>
                  </a:lnTo>
                  <a:lnTo>
                    <a:pt x="434" y="94"/>
                  </a:lnTo>
                  <a:lnTo>
                    <a:pt x="436" y="94"/>
                  </a:lnTo>
                  <a:lnTo>
                    <a:pt x="430" y="88"/>
                  </a:lnTo>
                  <a:lnTo>
                    <a:pt x="424" y="84"/>
                  </a:lnTo>
                  <a:lnTo>
                    <a:pt x="416" y="80"/>
                  </a:lnTo>
                  <a:lnTo>
                    <a:pt x="410" y="74"/>
                  </a:lnTo>
                  <a:lnTo>
                    <a:pt x="401" y="70"/>
                  </a:lnTo>
                  <a:lnTo>
                    <a:pt x="395" y="66"/>
                  </a:lnTo>
                  <a:lnTo>
                    <a:pt x="389" y="60"/>
                  </a:lnTo>
                  <a:lnTo>
                    <a:pt x="381" y="55"/>
                  </a:lnTo>
                  <a:lnTo>
                    <a:pt x="375" y="51"/>
                  </a:lnTo>
                  <a:lnTo>
                    <a:pt x="360" y="41"/>
                  </a:lnTo>
                  <a:lnTo>
                    <a:pt x="348" y="31"/>
                  </a:lnTo>
                  <a:lnTo>
                    <a:pt x="340" y="27"/>
                  </a:lnTo>
                  <a:lnTo>
                    <a:pt x="334" y="23"/>
                  </a:lnTo>
                  <a:lnTo>
                    <a:pt x="328" y="17"/>
                  </a:lnTo>
                  <a:lnTo>
                    <a:pt x="324" y="15"/>
                  </a:lnTo>
                  <a:lnTo>
                    <a:pt x="322" y="15"/>
                  </a:lnTo>
                  <a:lnTo>
                    <a:pt x="320" y="15"/>
                  </a:lnTo>
                  <a:lnTo>
                    <a:pt x="315" y="15"/>
                  </a:lnTo>
                  <a:lnTo>
                    <a:pt x="315" y="17"/>
                  </a:lnTo>
                  <a:lnTo>
                    <a:pt x="311" y="17"/>
                  </a:lnTo>
                  <a:lnTo>
                    <a:pt x="307" y="17"/>
                  </a:lnTo>
                  <a:lnTo>
                    <a:pt x="303" y="19"/>
                  </a:lnTo>
                  <a:lnTo>
                    <a:pt x="295" y="19"/>
                  </a:lnTo>
                  <a:lnTo>
                    <a:pt x="289" y="21"/>
                  </a:lnTo>
                  <a:lnTo>
                    <a:pt x="281" y="21"/>
                  </a:lnTo>
                  <a:lnTo>
                    <a:pt x="272" y="23"/>
                  </a:lnTo>
                  <a:lnTo>
                    <a:pt x="264" y="23"/>
                  </a:lnTo>
                  <a:lnTo>
                    <a:pt x="256" y="25"/>
                  </a:lnTo>
                  <a:lnTo>
                    <a:pt x="248" y="27"/>
                  </a:lnTo>
                  <a:lnTo>
                    <a:pt x="242" y="27"/>
                  </a:lnTo>
                  <a:lnTo>
                    <a:pt x="236" y="29"/>
                  </a:lnTo>
                  <a:lnTo>
                    <a:pt x="231" y="29"/>
                  </a:lnTo>
                  <a:lnTo>
                    <a:pt x="229" y="29"/>
                  </a:lnTo>
                  <a:lnTo>
                    <a:pt x="229" y="29"/>
                  </a:lnTo>
                  <a:lnTo>
                    <a:pt x="225" y="29"/>
                  </a:lnTo>
                  <a:lnTo>
                    <a:pt x="223" y="29"/>
                  </a:lnTo>
                  <a:lnTo>
                    <a:pt x="223" y="29"/>
                  </a:lnTo>
                  <a:lnTo>
                    <a:pt x="223" y="29"/>
                  </a:lnTo>
                  <a:lnTo>
                    <a:pt x="223" y="29"/>
                  </a:lnTo>
                  <a:lnTo>
                    <a:pt x="221" y="17"/>
                  </a:lnTo>
                  <a:lnTo>
                    <a:pt x="221" y="17"/>
                  </a:lnTo>
                  <a:lnTo>
                    <a:pt x="221" y="17"/>
                  </a:lnTo>
                  <a:lnTo>
                    <a:pt x="217" y="10"/>
                  </a:lnTo>
                  <a:lnTo>
                    <a:pt x="211" y="6"/>
                  </a:lnTo>
                  <a:lnTo>
                    <a:pt x="207" y="2"/>
                  </a:lnTo>
                  <a:lnTo>
                    <a:pt x="207" y="2"/>
                  </a:lnTo>
                  <a:lnTo>
                    <a:pt x="207" y="2"/>
                  </a:lnTo>
                  <a:lnTo>
                    <a:pt x="205" y="2"/>
                  </a:lnTo>
                  <a:lnTo>
                    <a:pt x="205" y="2"/>
                  </a:lnTo>
                  <a:lnTo>
                    <a:pt x="199" y="8"/>
                  </a:lnTo>
                  <a:lnTo>
                    <a:pt x="199" y="8"/>
                  </a:lnTo>
                  <a:lnTo>
                    <a:pt x="199" y="8"/>
                  </a:lnTo>
                  <a:lnTo>
                    <a:pt x="197" y="8"/>
                  </a:lnTo>
                  <a:lnTo>
                    <a:pt x="197" y="8"/>
                  </a:lnTo>
                  <a:lnTo>
                    <a:pt x="197" y="8"/>
                  </a:lnTo>
                  <a:lnTo>
                    <a:pt x="197" y="6"/>
                  </a:lnTo>
                  <a:lnTo>
                    <a:pt x="197" y="6"/>
                  </a:lnTo>
                  <a:lnTo>
                    <a:pt x="197" y="6"/>
                  </a:lnTo>
                  <a:lnTo>
                    <a:pt x="197" y="6"/>
                  </a:lnTo>
                  <a:lnTo>
                    <a:pt x="197" y="6"/>
                  </a:lnTo>
                  <a:lnTo>
                    <a:pt x="197" y="2"/>
                  </a:lnTo>
                  <a:lnTo>
                    <a:pt x="197" y="2"/>
                  </a:lnTo>
                  <a:lnTo>
                    <a:pt x="197" y="2"/>
                  </a:lnTo>
                  <a:lnTo>
                    <a:pt x="197" y="2"/>
                  </a:lnTo>
                  <a:lnTo>
                    <a:pt x="197" y="0"/>
                  </a:lnTo>
                  <a:lnTo>
                    <a:pt x="197" y="0"/>
                  </a:lnTo>
                  <a:lnTo>
                    <a:pt x="197" y="0"/>
                  </a:lnTo>
                  <a:lnTo>
                    <a:pt x="195" y="0"/>
                  </a:lnTo>
                  <a:lnTo>
                    <a:pt x="195" y="0"/>
                  </a:lnTo>
                  <a:lnTo>
                    <a:pt x="195" y="0"/>
                  </a:lnTo>
                  <a:lnTo>
                    <a:pt x="193" y="0"/>
                  </a:lnTo>
                  <a:lnTo>
                    <a:pt x="188" y="0"/>
                  </a:lnTo>
                  <a:lnTo>
                    <a:pt x="182" y="0"/>
                  </a:lnTo>
                  <a:lnTo>
                    <a:pt x="178" y="2"/>
                  </a:lnTo>
                  <a:lnTo>
                    <a:pt x="170" y="2"/>
                  </a:lnTo>
                  <a:lnTo>
                    <a:pt x="164" y="2"/>
                  </a:lnTo>
                  <a:lnTo>
                    <a:pt x="156" y="4"/>
                  </a:lnTo>
                  <a:lnTo>
                    <a:pt x="147" y="4"/>
                  </a:lnTo>
                  <a:lnTo>
                    <a:pt x="139" y="6"/>
                  </a:lnTo>
                  <a:lnTo>
                    <a:pt x="133" y="6"/>
                  </a:lnTo>
                  <a:lnTo>
                    <a:pt x="125" y="6"/>
                  </a:lnTo>
                  <a:lnTo>
                    <a:pt x="117" y="8"/>
                  </a:lnTo>
                  <a:lnTo>
                    <a:pt x="111" y="8"/>
                  </a:lnTo>
                  <a:lnTo>
                    <a:pt x="104" y="10"/>
                  </a:lnTo>
                  <a:lnTo>
                    <a:pt x="100" y="10"/>
                  </a:lnTo>
                  <a:lnTo>
                    <a:pt x="96" y="10"/>
                  </a:lnTo>
                  <a:lnTo>
                    <a:pt x="92" y="10"/>
                  </a:lnTo>
                  <a:lnTo>
                    <a:pt x="92" y="10"/>
                  </a:lnTo>
                  <a:lnTo>
                    <a:pt x="86" y="12"/>
                  </a:lnTo>
                  <a:lnTo>
                    <a:pt x="80" y="12"/>
                  </a:lnTo>
                  <a:lnTo>
                    <a:pt x="80" y="12"/>
                  </a:lnTo>
                  <a:lnTo>
                    <a:pt x="78" y="12"/>
                  </a:lnTo>
                  <a:lnTo>
                    <a:pt x="78" y="12"/>
                  </a:lnTo>
                  <a:lnTo>
                    <a:pt x="78" y="12"/>
                  </a:lnTo>
                  <a:lnTo>
                    <a:pt x="78" y="12"/>
                  </a:lnTo>
                  <a:lnTo>
                    <a:pt x="78" y="12"/>
                  </a:lnTo>
                  <a:lnTo>
                    <a:pt x="78" y="12"/>
                  </a:lnTo>
                  <a:lnTo>
                    <a:pt x="76" y="12"/>
                  </a:lnTo>
                  <a:lnTo>
                    <a:pt x="76" y="12"/>
                  </a:lnTo>
                  <a:lnTo>
                    <a:pt x="74" y="15"/>
                  </a:lnTo>
                  <a:lnTo>
                    <a:pt x="74" y="15"/>
                  </a:lnTo>
                  <a:lnTo>
                    <a:pt x="74" y="17"/>
                  </a:lnTo>
                  <a:lnTo>
                    <a:pt x="74" y="17"/>
                  </a:lnTo>
                  <a:lnTo>
                    <a:pt x="74" y="17"/>
                  </a:lnTo>
                  <a:lnTo>
                    <a:pt x="70" y="17"/>
                  </a:lnTo>
                  <a:lnTo>
                    <a:pt x="70" y="19"/>
                  </a:lnTo>
                  <a:lnTo>
                    <a:pt x="70" y="19"/>
                  </a:lnTo>
                  <a:lnTo>
                    <a:pt x="68" y="19"/>
                  </a:lnTo>
                  <a:lnTo>
                    <a:pt x="68" y="19"/>
                  </a:lnTo>
                  <a:lnTo>
                    <a:pt x="68" y="19"/>
                  </a:lnTo>
                  <a:lnTo>
                    <a:pt x="64" y="21"/>
                  </a:lnTo>
                  <a:lnTo>
                    <a:pt x="64" y="21"/>
                  </a:lnTo>
                  <a:lnTo>
                    <a:pt x="59" y="23"/>
                  </a:lnTo>
                  <a:lnTo>
                    <a:pt x="57" y="25"/>
                  </a:lnTo>
                  <a:lnTo>
                    <a:pt x="55" y="25"/>
                  </a:lnTo>
                  <a:lnTo>
                    <a:pt x="55" y="25"/>
                  </a:lnTo>
                  <a:lnTo>
                    <a:pt x="53" y="25"/>
                  </a:lnTo>
                  <a:lnTo>
                    <a:pt x="53" y="25"/>
                  </a:lnTo>
                  <a:lnTo>
                    <a:pt x="53" y="27"/>
                  </a:lnTo>
                  <a:lnTo>
                    <a:pt x="53" y="27"/>
                  </a:lnTo>
                  <a:lnTo>
                    <a:pt x="53" y="27"/>
                  </a:lnTo>
                  <a:lnTo>
                    <a:pt x="51" y="29"/>
                  </a:lnTo>
                  <a:lnTo>
                    <a:pt x="51" y="29"/>
                  </a:lnTo>
                  <a:lnTo>
                    <a:pt x="49" y="31"/>
                  </a:lnTo>
                  <a:lnTo>
                    <a:pt x="49" y="31"/>
                  </a:lnTo>
                  <a:lnTo>
                    <a:pt x="47" y="33"/>
                  </a:lnTo>
                  <a:lnTo>
                    <a:pt x="47" y="33"/>
                  </a:lnTo>
                  <a:lnTo>
                    <a:pt x="47" y="33"/>
                  </a:lnTo>
                  <a:lnTo>
                    <a:pt x="47" y="31"/>
                  </a:lnTo>
                  <a:lnTo>
                    <a:pt x="45" y="31"/>
                  </a:lnTo>
                  <a:lnTo>
                    <a:pt x="43" y="33"/>
                  </a:lnTo>
                  <a:lnTo>
                    <a:pt x="18" y="45"/>
                  </a:lnTo>
                  <a:lnTo>
                    <a:pt x="16" y="45"/>
                  </a:lnTo>
                  <a:lnTo>
                    <a:pt x="16" y="45"/>
                  </a:lnTo>
                  <a:lnTo>
                    <a:pt x="16" y="47"/>
                  </a:lnTo>
                  <a:lnTo>
                    <a:pt x="16" y="47"/>
                  </a:lnTo>
                  <a:lnTo>
                    <a:pt x="16" y="49"/>
                  </a:lnTo>
                  <a:lnTo>
                    <a:pt x="16" y="49"/>
                  </a:lnTo>
                  <a:lnTo>
                    <a:pt x="12" y="51"/>
                  </a:lnTo>
                  <a:lnTo>
                    <a:pt x="12" y="51"/>
                  </a:lnTo>
                  <a:lnTo>
                    <a:pt x="8" y="55"/>
                  </a:lnTo>
                  <a:lnTo>
                    <a:pt x="8" y="55"/>
                  </a:lnTo>
                  <a:lnTo>
                    <a:pt x="8" y="58"/>
                  </a:lnTo>
                  <a:lnTo>
                    <a:pt x="6" y="62"/>
                  </a:lnTo>
                  <a:lnTo>
                    <a:pt x="6" y="64"/>
                  </a:lnTo>
                  <a:lnTo>
                    <a:pt x="6" y="64"/>
                  </a:lnTo>
                  <a:lnTo>
                    <a:pt x="4" y="66"/>
                  </a:lnTo>
                  <a:lnTo>
                    <a:pt x="4" y="66"/>
                  </a:lnTo>
                  <a:lnTo>
                    <a:pt x="2" y="68"/>
                  </a:lnTo>
                  <a:lnTo>
                    <a:pt x="2" y="70"/>
                  </a:lnTo>
                  <a:lnTo>
                    <a:pt x="2" y="70"/>
                  </a:lnTo>
                  <a:lnTo>
                    <a:pt x="2" y="70"/>
                  </a:lnTo>
                  <a:lnTo>
                    <a:pt x="2" y="72"/>
                  </a:lnTo>
                  <a:lnTo>
                    <a:pt x="2" y="72"/>
                  </a:lnTo>
                  <a:lnTo>
                    <a:pt x="0" y="74"/>
                  </a:lnTo>
                  <a:lnTo>
                    <a:pt x="0" y="80"/>
                  </a:lnTo>
                  <a:lnTo>
                    <a:pt x="4" y="82"/>
                  </a:lnTo>
                  <a:lnTo>
                    <a:pt x="12" y="86"/>
                  </a:lnTo>
                  <a:lnTo>
                    <a:pt x="16" y="88"/>
                  </a:lnTo>
                  <a:lnTo>
                    <a:pt x="18" y="86"/>
                  </a:lnTo>
                  <a:lnTo>
                    <a:pt x="18" y="86"/>
                  </a:lnTo>
                  <a:lnTo>
                    <a:pt x="18" y="88"/>
                  </a:lnTo>
                  <a:lnTo>
                    <a:pt x="21" y="90"/>
                  </a:lnTo>
                  <a:lnTo>
                    <a:pt x="23" y="90"/>
                  </a:lnTo>
                  <a:lnTo>
                    <a:pt x="27" y="92"/>
                  </a:lnTo>
                  <a:lnTo>
                    <a:pt x="29" y="94"/>
                  </a:lnTo>
                  <a:lnTo>
                    <a:pt x="29" y="96"/>
                  </a:lnTo>
                  <a:lnTo>
                    <a:pt x="31" y="99"/>
                  </a:lnTo>
                  <a:lnTo>
                    <a:pt x="35" y="99"/>
                  </a:lnTo>
                  <a:lnTo>
                    <a:pt x="39" y="99"/>
                  </a:lnTo>
                  <a:lnTo>
                    <a:pt x="45" y="96"/>
                  </a:lnTo>
                  <a:lnTo>
                    <a:pt x="49" y="99"/>
                  </a:lnTo>
                  <a:lnTo>
                    <a:pt x="49" y="101"/>
                  </a:lnTo>
                  <a:lnTo>
                    <a:pt x="51" y="105"/>
                  </a:lnTo>
                  <a:lnTo>
                    <a:pt x="53" y="107"/>
                  </a:lnTo>
                  <a:lnTo>
                    <a:pt x="53" y="109"/>
                  </a:lnTo>
                  <a:lnTo>
                    <a:pt x="59" y="115"/>
                  </a:lnTo>
                  <a:lnTo>
                    <a:pt x="61" y="117"/>
                  </a:lnTo>
                  <a:lnTo>
                    <a:pt x="64" y="127"/>
                  </a:lnTo>
                  <a:lnTo>
                    <a:pt x="66" y="127"/>
                  </a:lnTo>
                  <a:lnTo>
                    <a:pt x="66" y="129"/>
                  </a:lnTo>
                  <a:lnTo>
                    <a:pt x="68" y="129"/>
                  </a:lnTo>
                  <a:lnTo>
                    <a:pt x="70" y="131"/>
                  </a:lnTo>
                  <a:lnTo>
                    <a:pt x="72" y="131"/>
                  </a:lnTo>
                  <a:lnTo>
                    <a:pt x="72" y="133"/>
                  </a:lnTo>
                  <a:lnTo>
                    <a:pt x="74" y="133"/>
                  </a:lnTo>
                  <a:lnTo>
                    <a:pt x="74" y="135"/>
                  </a:lnTo>
                  <a:lnTo>
                    <a:pt x="76" y="137"/>
                  </a:lnTo>
                  <a:lnTo>
                    <a:pt x="78" y="140"/>
                  </a:lnTo>
                  <a:lnTo>
                    <a:pt x="78" y="140"/>
                  </a:lnTo>
                  <a:lnTo>
                    <a:pt x="80" y="142"/>
                  </a:lnTo>
                  <a:lnTo>
                    <a:pt x="82" y="146"/>
                  </a:lnTo>
                  <a:lnTo>
                    <a:pt x="82" y="148"/>
                  </a:lnTo>
                  <a:lnTo>
                    <a:pt x="84" y="148"/>
                  </a:lnTo>
                  <a:lnTo>
                    <a:pt x="86" y="148"/>
                  </a:lnTo>
                  <a:lnTo>
                    <a:pt x="86" y="148"/>
                  </a:lnTo>
                  <a:lnTo>
                    <a:pt x="88" y="150"/>
                  </a:lnTo>
                  <a:lnTo>
                    <a:pt x="90" y="152"/>
                  </a:lnTo>
                  <a:lnTo>
                    <a:pt x="92" y="154"/>
                  </a:lnTo>
                  <a:lnTo>
                    <a:pt x="96" y="156"/>
                  </a:lnTo>
                  <a:lnTo>
                    <a:pt x="98" y="156"/>
                  </a:lnTo>
                  <a:lnTo>
                    <a:pt x="102" y="158"/>
                  </a:lnTo>
                  <a:lnTo>
                    <a:pt x="107" y="160"/>
                  </a:lnTo>
                  <a:lnTo>
                    <a:pt x="113" y="164"/>
                  </a:lnTo>
                  <a:lnTo>
                    <a:pt x="115" y="166"/>
                  </a:lnTo>
                  <a:lnTo>
                    <a:pt x="117" y="170"/>
                  </a:lnTo>
                  <a:lnTo>
                    <a:pt x="119" y="172"/>
                  </a:lnTo>
                  <a:lnTo>
                    <a:pt x="119" y="174"/>
                  </a:lnTo>
                  <a:lnTo>
                    <a:pt x="121" y="178"/>
                  </a:lnTo>
                  <a:lnTo>
                    <a:pt x="123" y="178"/>
                  </a:lnTo>
                  <a:lnTo>
                    <a:pt x="125" y="181"/>
                  </a:lnTo>
                  <a:lnTo>
                    <a:pt x="127" y="181"/>
                  </a:lnTo>
                  <a:lnTo>
                    <a:pt x="133" y="181"/>
                  </a:lnTo>
                  <a:lnTo>
                    <a:pt x="133" y="183"/>
                  </a:lnTo>
                  <a:lnTo>
                    <a:pt x="137" y="183"/>
                  </a:lnTo>
                  <a:lnTo>
                    <a:pt x="141" y="187"/>
                  </a:lnTo>
                  <a:lnTo>
                    <a:pt x="143" y="189"/>
                  </a:lnTo>
                  <a:lnTo>
                    <a:pt x="147" y="191"/>
                  </a:lnTo>
                  <a:lnTo>
                    <a:pt x="147" y="193"/>
                  </a:lnTo>
                  <a:lnTo>
                    <a:pt x="147" y="195"/>
                  </a:lnTo>
                  <a:lnTo>
                    <a:pt x="150" y="195"/>
                  </a:lnTo>
                  <a:lnTo>
                    <a:pt x="150" y="197"/>
                  </a:lnTo>
                  <a:lnTo>
                    <a:pt x="147" y="197"/>
                  </a:lnTo>
                  <a:lnTo>
                    <a:pt x="147" y="199"/>
                  </a:lnTo>
                  <a:lnTo>
                    <a:pt x="150" y="201"/>
                  </a:lnTo>
                  <a:lnTo>
                    <a:pt x="150" y="201"/>
                  </a:lnTo>
                  <a:lnTo>
                    <a:pt x="150" y="203"/>
                  </a:lnTo>
                  <a:lnTo>
                    <a:pt x="154" y="207"/>
                  </a:lnTo>
                  <a:lnTo>
                    <a:pt x="156" y="207"/>
                  </a:lnTo>
                  <a:lnTo>
                    <a:pt x="156" y="207"/>
                  </a:lnTo>
                  <a:lnTo>
                    <a:pt x="156" y="207"/>
                  </a:lnTo>
                  <a:lnTo>
                    <a:pt x="156" y="205"/>
                  </a:lnTo>
                  <a:lnTo>
                    <a:pt x="158" y="207"/>
                  </a:lnTo>
                  <a:lnTo>
                    <a:pt x="158" y="207"/>
                  </a:lnTo>
                  <a:lnTo>
                    <a:pt x="158" y="207"/>
                  </a:lnTo>
                  <a:lnTo>
                    <a:pt x="158" y="209"/>
                  </a:lnTo>
                  <a:lnTo>
                    <a:pt x="160" y="209"/>
                  </a:lnTo>
                  <a:lnTo>
                    <a:pt x="160" y="211"/>
                  </a:lnTo>
                  <a:lnTo>
                    <a:pt x="160" y="211"/>
                  </a:lnTo>
                  <a:lnTo>
                    <a:pt x="158" y="213"/>
                  </a:lnTo>
                  <a:lnTo>
                    <a:pt x="160" y="215"/>
                  </a:lnTo>
                  <a:lnTo>
                    <a:pt x="162" y="215"/>
                  </a:lnTo>
                  <a:lnTo>
                    <a:pt x="164" y="215"/>
                  </a:lnTo>
                  <a:lnTo>
                    <a:pt x="166" y="215"/>
                  </a:lnTo>
                  <a:lnTo>
                    <a:pt x="166" y="217"/>
                  </a:lnTo>
                  <a:lnTo>
                    <a:pt x="168" y="221"/>
                  </a:lnTo>
                  <a:lnTo>
                    <a:pt x="168" y="221"/>
                  </a:lnTo>
                  <a:lnTo>
                    <a:pt x="172" y="224"/>
                  </a:lnTo>
                  <a:lnTo>
                    <a:pt x="180" y="226"/>
                  </a:lnTo>
                  <a:lnTo>
                    <a:pt x="184" y="228"/>
                  </a:lnTo>
                  <a:lnTo>
                    <a:pt x="186" y="230"/>
                  </a:lnTo>
                  <a:lnTo>
                    <a:pt x="188" y="230"/>
                  </a:lnTo>
                  <a:lnTo>
                    <a:pt x="191" y="230"/>
                  </a:lnTo>
                  <a:lnTo>
                    <a:pt x="193" y="232"/>
                  </a:lnTo>
                  <a:lnTo>
                    <a:pt x="193" y="232"/>
                  </a:lnTo>
                  <a:lnTo>
                    <a:pt x="195" y="234"/>
                  </a:lnTo>
                  <a:lnTo>
                    <a:pt x="195" y="236"/>
                  </a:lnTo>
                  <a:lnTo>
                    <a:pt x="195" y="240"/>
                  </a:lnTo>
                  <a:lnTo>
                    <a:pt x="195" y="242"/>
                  </a:lnTo>
                  <a:lnTo>
                    <a:pt x="197" y="242"/>
                  </a:lnTo>
                  <a:lnTo>
                    <a:pt x="203" y="250"/>
                  </a:lnTo>
                  <a:lnTo>
                    <a:pt x="205" y="252"/>
                  </a:lnTo>
                  <a:lnTo>
                    <a:pt x="205" y="254"/>
                  </a:lnTo>
                  <a:lnTo>
                    <a:pt x="205" y="256"/>
                  </a:lnTo>
                  <a:lnTo>
                    <a:pt x="205" y="258"/>
                  </a:lnTo>
                  <a:lnTo>
                    <a:pt x="207" y="258"/>
                  </a:lnTo>
                  <a:lnTo>
                    <a:pt x="207" y="260"/>
                  </a:lnTo>
                  <a:lnTo>
                    <a:pt x="207" y="262"/>
                  </a:lnTo>
                  <a:lnTo>
                    <a:pt x="207" y="262"/>
                  </a:lnTo>
                  <a:lnTo>
                    <a:pt x="207" y="265"/>
                  </a:lnTo>
                  <a:lnTo>
                    <a:pt x="207" y="265"/>
                  </a:lnTo>
                  <a:lnTo>
                    <a:pt x="207" y="267"/>
                  </a:lnTo>
                  <a:lnTo>
                    <a:pt x="209" y="267"/>
                  </a:lnTo>
                  <a:lnTo>
                    <a:pt x="209" y="267"/>
                  </a:lnTo>
                  <a:lnTo>
                    <a:pt x="209" y="267"/>
                  </a:lnTo>
                  <a:lnTo>
                    <a:pt x="209" y="269"/>
                  </a:lnTo>
                  <a:lnTo>
                    <a:pt x="209" y="271"/>
                  </a:lnTo>
                  <a:lnTo>
                    <a:pt x="209" y="273"/>
                  </a:lnTo>
                  <a:lnTo>
                    <a:pt x="209" y="273"/>
                  </a:lnTo>
                  <a:lnTo>
                    <a:pt x="211" y="275"/>
                  </a:lnTo>
                  <a:lnTo>
                    <a:pt x="213" y="277"/>
                  </a:lnTo>
                  <a:lnTo>
                    <a:pt x="213" y="277"/>
                  </a:lnTo>
                  <a:lnTo>
                    <a:pt x="215" y="277"/>
                  </a:lnTo>
                  <a:lnTo>
                    <a:pt x="219" y="277"/>
                  </a:lnTo>
                  <a:lnTo>
                    <a:pt x="219" y="277"/>
                  </a:lnTo>
                  <a:lnTo>
                    <a:pt x="221" y="279"/>
                  </a:lnTo>
                  <a:lnTo>
                    <a:pt x="221" y="279"/>
                  </a:lnTo>
                  <a:lnTo>
                    <a:pt x="223" y="281"/>
                  </a:lnTo>
                  <a:lnTo>
                    <a:pt x="223" y="281"/>
                  </a:lnTo>
                  <a:lnTo>
                    <a:pt x="223" y="281"/>
                  </a:lnTo>
                  <a:lnTo>
                    <a:pt x="225" y="281"/>
                  </a:lnTo>
                  <a:lnTo>
                    <a:pt x="225" y="281"/>
                  </a:lnTo>
                  <a:lnTo>
                    <a:pt x="227" y="283"/>
                  </a:lnTo>
                  <a:lnTo>
                    <a:pt x="227" y="283"/>
                  </a:lnTo>
                  <a:lnTo>
                    <a:pt x="227" y="285"/>
                  </a:lnTo>
                  <a:lnTo>
                    <a:pt x="229" y="285"/>
                  </a:lnTo>
                  <a:lnTo>
                    <a:pt x="231" y="285"/>
                  </a:lnTo>
                  <a:lnTo>
                    <a:pt x="231" y="287"/>
                  </a:lnTo>
                  <a:lnTo>
                    <a:pt x="231" y="291"/>
                  </a:lnTo>
                  <a:lnTo>
                    <a:pt x="236" y="299"/>
                  </a:lnTo>
                  <a:lnTo>
                    <a:pt x="238" y="299"/>
                  </a:lnTo>
                  <a:lnTo>
                    <a:pt x="240" y="299"/>
                  </a:lnTo>
                  <a:lnTo>
                    <a:pt x="240" y="301"/>
                  </a:lnTo>
                  <a:lnTo>
                    <a:pt x="240" y="303"/>
                  </a:lnTo>
                  <a:lnTo>
                    <a:pt x="240" y="306"/>
                  </a:lnTo>
                  <a:lnTo>
                    <a:pt x="240" y="308"/>
                  </a:lnTo>
                  <a:lnTo>
                    <a:pt x="240" y="308"/>
                  </a:lnTo>
                  <a:lnTo>
                    <a:pt x="240" y="310"/>
                  </a:lnTo>
                  <a:lnTo>
                    <a:pt x="240" y="312"/>
                  </a:lnTo>
                  <a:lnTo>
                    <a:pt x="240" y="312"/>
                  </a:lnTo>
                  <a:lnTo>
                    <a:pt x="240" y="314"/>
                  </a:lnTo>
                  <a:lnTo>
                    <a:pt x="240" y="316"/>
                  </a:lnTo>
                  <a:lnTo>
                    <a:pt x="240" y="316"/>
                  </a:lnTo>
                  <a:lnTo>
                    <a:pt x="242" y="320"/>
                  </a:lnTo>
                  <a:lnTo>
                    <a:pt x="242" y="320"/>
                  </a:lnTo>
                  <a:lnTo>
                    <a:pt x="242" y="320"/>
                  </a:lnTo>
                  <a:lnTo>
                    <a:pt x="242" y="320"/>
                  </a:lnTo>
                  <a:lnTo>
                    <a:pt x="244" y="322"/>
                  </a:lnTo>
                  <a:lnTo>
                    <a:pt x="244" y="322"/>
                  </a:lnTo>
                  <a:lnTo>
                    <a:pt x="244" y="322"/>
                  </a:lnTo>
                  <a:lnTo>
                    <a:pt x="246" y="322"/>
                  </a:lnTo>
                  <a:lnTo>
                    <a:pt x="248" y="326"/>
                  </a:lnTo>
                  <a:lnTo>
                    <a:pt x="248" y="326"/>
                  </a:lnTo>
                  <a:lnTo>
                    <a:pt x="254" y="324"/>
                  </a:lnTo>
                  <a:lnTo>
                    <a:pt x="256" y="324"/>
                  </a:lnTo>
                  <a:lnTo>
                    <a:pt x="260" y="326"/>
                  </a:lnTo>
                  <a:lnTo>
                    <a:pt x="260" y="326"/>
                  </a:lnTo>
                  <a:lnTo>
                    <a:pt x="262" y="328"/>
                  </a:lnTo>
                  <a:lnTo>
                    <a:pt x="262" y="328"/>
                  </a:lnTo>
                  <a:lnTo>
                    <a:pt x="264" y="328"/>
                  </a:lnTo>
                  <a:lnTo>
                    <a:pt x="266" y="328"/>
                  </a:lnTo>
                  <a:lnTo>
                    <a:pt x="266" y="328"/>
                  </a:lnTo>
                  <a:lnTo>
                    <a:pt x="266" y="328"/>
                  </a:lnTo>
                  <a:lnTo>
                    <a:pt x="266" y="326"/>
                  </a:lnTo>
                  <a:lnTo>
                    <a:pt x="266" y="324"/>
                  </a:lnTo>
                  <a:lnTo>
                    <a:pt x="270" y="320"/>
                  </a:lnTo>
                  <a:lnTo>
                    <a:pt x="270" y="316"/>
                  </a:lnTo>
                  <a:lnTo>
                    <a:pt x="270" y="314"/>
                  </a:lnTo>
                  <a:lnTo>
                    <a:pt x="270" y="314"/>
                  </a:lnTo>
                  <a:lnTo>
                    <a:pt x="272" y="312"/>
                  </a:lnTo>
                  <a:lnTo>
                    <a:pt x="272" y="310"/>
                  </a:lnTo>
                  <a:lnTo>
                    <a:pt x="272" y="308"/>
                  </a:lnTo>
                  <a:lnTo>
                    <a:pt x="272" y="306"/>
                  </a:lnTo>
                  <a:lnTo>
                    <a:pt x="272" y="306"/>
                  </a:lnTo>
                  <a:lnTo>
                    <a:pt x="272" y="303"/>
                  </a:lnTo>
                  <a:lnTo>
                    <a:pt x="274" y="308"/>
                  </a:lnTo>
                  <a:lnTo>
                    <a:pt x="272" y="316"/>
                  </a:lnTo>
                  <a:lnTo>
                    <a:pt x="272" y="320"/>
                  </a:lnTo>
                  <a:lnTo>
                    <a:pt x="279" y="314"/>
                  </a:lnTo>
                  <a:lnTo>
                    <a:pt x="281" y="310"/>
                  </a:lnTo>
                  <a:lnTo>
                    <a:pt x="283" y="306"/>
                  </a:lnTo>
                  <a:lnTo>
                    <a:pt x="283" y="306"/>
                  </a:lnTo>
                  <a:lnTo>
                    <a:pt x="281" y="303"/>
                  </a:lnTo>
                  <a:lnTo>
                    <a:pt x="281" y="301"/>
                  </a:lnTo>
                  <a:lnTo>
                    <a:pt x="279" y="301"/>
                  </a:lnTo>
                  <a:lnTo>
                    <a:pt x="277" y="301"/>
                  </a:lnTo>
                  <a:lnTo>
                    <a:pt x="277" y="301"/>
                  </a:lnTo>
                  <a:lnTo>
                    <a:pt x="272" y="297"/>
                  </a:lnTo>
                  <a:lnTo>
                    <a:pt x="270" y="297"/>
                  </a:lnTo>
                  <a:lnTo>
                    <a:pt x="270" y="297"/>
                  </a:lnTo>
                  <a:lnTo>
                    <a:pt x="270" y="295"/>
                  </a:lnTo>
                  <a:lnTo>
                    <a:pt x="270" y="293"/>
                  </a:lnTo>
                  <a:lnTo>
                    <a:pt x="268" y="289"/>
                  </a:lnTo>
                  <a:lnTo>
                    <a:pt x="266" y="287"/>
                  </a:lnTo>
                  <a:lnTo>
                    <a:pt x="264" y="283"/>
                  </a:lnTo>
                  <a:lnTo>
                    <a:pt x="264" y="281"/>
                  </a:lnTo>
                  <a:lnTo>
                    <a:pt x="264" y="279"/>
                  </a:lnTo>
                  <a:lnTo>
                    <a:pt x="264" y="279"/>
                  </a:lnTo>
                  <a:lnTo>
                    <a:pt x="262" y="275"/>
                  </a:lnTo>
                  <a:lnTo>
                    <a:pt x="260" y="275"/>
                  </a:lnTo>
                  <a:lnTo>
                    <a:pt x="260" y="275"/>
                  </a:lnTo>
                  <a:lnTo>
                    <a:pt x="262" y="273"/>
                  </a:lnTo>
                  <a:lnTo>
                    <a:pt x="262" y="275"/>
                  </a:lnTo>
                  <a:lnTo>
                    <a:pt x="264" y="275"/>
                  </a:lnTo>
                  <a:lnTo>
                    <a:pt x="264" y="277"/>
                  </a:lnTo>
                  <a:lnTo>
                    <a:pt x="266" y="277"/>
                  </a:lnTo>
                  <a:lnTo>
                    <a:pt x="268" y="277"/>
                  </a:lnTo>
                  <a:lnTo>
                    <a:pt x="268" y="279"/>
                  </a:lnTo>
                  <a:lnTo>
                    <a:pt x="266" y="281"/>
                  </a:lnTo>
                  <a:lnTo>
                    <a:pt x="268" y="283"/>
                  </a:lnTo>
                  <a:lnTo>
                    <a:pt x="268" y="285"/>
                  </a:lnTo>
                  <a:lnTo>
                    <a:pt x="272" y="291"/>
                  </a:lnTo>
                  <a:lnTo>
                    <a:pt x="279" y="295"/>
                  </a:lnTo>
                  <a:lnTo>
                    <a:pt x="281" y="297"/>
                  </a:lnTo>
                  <a:lnTo>
                    <a:pt x="283" y="295"/>
                  </a:lnTo>
                  <a:lnTo>
                    <a:pt x="283" y="293"/>
                  </a:lnTo>
                  <a:lnTo>
                    <a:pt x="281" y="293"/>
                  </a:lnTo>
                  <a:lnTo>
                    <a:pt x="281" y="291"/>
                  </a:lnTo>
                  <a:lnTo>
                    <a:pt x="281" y="291"/>
                  </a:lnTo>
                  <a:lnTo>
                    <a:pt x="279" y="283"/>
                  </a:lnTo>
                  <a:lnTo>
                    <a:pt x="279" y="281"/>
                  </a:lnTo>
                  <a:lnTo>
                    <a:pt x="279" y="281"/>
                  </a:lnTo>
                  <a:lnTo>
                    <a:pt x="279" y="281"/>
                  </a:lnTo>
                  <a:lnTo>
                    <a:pt x="279" y="279"/>
                  </a:lnTo>
                  <a:lnTo>
                    <a:pt x="279" y="281"/>
                  </a:lnTo>
                  <a:lnTo>
                    <a:pt x="279" y="281"/>
                  </a:lnTo>
                  <a:lnTo>
                    <a:pt x="279" y="281"/>
                  </a:lnTo>
                  <a:lnTo>
                    <a:pt x="277" y="279"/>
                  </a:lnTo>
                  <a:lnTo>
                    <a:pt x="281" y="279"/>
                  </a:lnTo>
                  <a:lnTo>
                    <a:pt x="281" y="281"/>
                  </a:lnTo>
                  <a:lnTo>
                    <a:pt x="281" y="289"/>
                  </a:lnTo>
                  <a:lnTo>
                    <a:pt x="281" y="289"/>
                  </a:lnTo>
                  <a:lnTo>
                    <a:pt x="285" y="287"/>
                  </a:lnTo>
                  <a:lnTo>
                    <a:pt x="285" y="293"/>
                  </a:lnTo>
                  <a:lnTo>
                    <a:pt x="285" y="297"/>
                  </a:lnTo>
                  <a:lnTo>
                    <a:pt x="285" y="299"/>
                  </a:lnTo>
                  <a:lnTo>
                    <a:pt x="287" y="299"/>
                  </a:lnTo>
                  <a:lnTo>
                    <a:pt x="289" y="297"/>
                  </a:lnTo>
                  <a:lnTo>
                    <a:pt x="291" y="297"/>
                  </a:lnTo>
                  <a:lnTo>
                    <a:pt x="291" y="297"/>
                  </a:lnTo>
                  <a:lnTo>
                    <a:pt x="293" y="297"/>
                  </a:lnTo>
                  <a:lnTo>
                    <a:pt x="299" y="291"/>
                  </a:lnTo>
                  <a:lnTo>
                    <a:pt x="299" y="289"/>
                  </a:lnTo>
                  <a:lnTo>
                    <a:pt x="297" y="289"/>
                  </a:lnTo>
                  <a:lnTo>
                    <a:pt x="299" y="289"/>
                  </a:lnTo>
                  <a:lnTo>
                    <a:pt x="299" y="289"/>
                  </a:lnTo>
                  <a:lnTo>
                    <a:pt x="299" y="287"/>
                  </a:lnTo>
                  <a:lnTo>
                    <a:pt x="299" y="287"/>
                  </a:lnTo>
                  <a:lnTo>
                    <a:pt x="299" y="287"/>
                  </a:lnTo>
                  <a:lnTo>
                    <a:pt x="301" y="287"/>
                  </a:lnTo>
                  <a:lnTo>
                    <a:pt x="301" y="285"/>
                  </a:lnTo>
                  <a:lnTo>
                    <a:pt x="301" y="283"/>
                  </a:lnTo>
                  <a:lnTo>
                    <a:pt x="301" y="281"/>
                  </a:lnTo>
                  <a:lnTo>
                    <a:pt x="301" y="281"/>
                  </a:lnTo>
                  <a:lnTo>
                    <a:pt x="301" y="283"/>
                  </a:lnTo>
                  <a:lnTo>
                    <a:pt x="299" y="283"/>
                  </a:lnTo>
                  <a:lnTo>
                    <a:pt x="299" y="285"/>
                  </a:lnTo>
                  <a:lnTo>
                    <a:pt x="297" y="285"/>
                  </a:lnTo>
                  <a:lnTo>
                    <a:pt x="295" y="287"/>
                  </a:lnTo>
                  <a:lnTo>
                    <a:pt x="293" y="289"/>
                  </a:lnTo>
                  <a:lnTo>
                    <a:pt x="291" y="289"/>
                  </a:lnTo>
                  <a:lnTo>
                    <a:pt x="291" y="289"/>
                  </a:lnTo>
                  <a:lnTo>
                    <a:pt x="293" y="287"/>
                  </a:lnTo>
                  <a:lnTo>
                    <a:pt x="295" y="285"/>
                  </a:lnTo>
                  <a:lnTo>
                    <a:pt x="299" y="283"/>
                  </a:lnTo>
                  <a:lnTo>
                    <a:pt x="299" y="281"/>
                  </a:lnTo>
                  <a:lnTo>
                    <a:pt x="297" y="279"/>
                  </a:lnTo>
                  <a:lnTo>
                    <a:pt x="295" y="277"/>
                  </a:lnTo>
                  <a:lnTo>
                    <a:pt x="287" y="279"/>
                  </a:lnTo>
                  <a:lnTo>
                    <a:pt x="289" y="277"/>
                  </a:lnTo>
                  <a:lnTo>
                    <a:pt x="291" y="277"/>
                  </a:lnTo>
                  <a:lnTo>
                    <a:pt x="293" y="275"/>
                  </a:lnTo>
                  <a:lnTo>
                    <a:pt x="295" y="275"/>
                  </a:lnTo>
                  <a:lnTo>
                    <a:pt x="295" y="275"/>
                  </a:lnTo>
                  <a:lnTo>
                    <a:pt x="295" y="275"/>
                  </a:lnTo>
                  <a:lnTo>
                    <a:pt x="291" y="273"/>
                  </a:lnTo>
                  <a:lnTo>
                    <a:pt x="291" y="273"/>
                  </a:lnTo>
                  <a:lnTo>
                    <a:pt x="289" y="273"/>
                  </a:lnTo>
                  <a:lnTo>
                    <a:pt x="289" y="275"/>
                  </a:lnTo>
                  <a:lnTo>
                    <a:pt x="287" y="275"/>
                  </a:lnTo>
                  <a:lnTo>
                    <a:pt x="279" y="275"/>
                  </a:lnTo>
                  <a:lnTo>
                    <a:pt x="277" y="275"/>
                  </a:lnTo>
                  <a:lnTo>
                    <a:pt x="277" y="275"/>
                  </a:lnTo>
                  <a:lnTo>
                    <a:pt x="277" y="275"/>
                  </a:lnTo>
                  <a:lnTo>
                    <a:pt x="277" y="273"/>
                  </a:lnTo>
                  <a:lnTo>
                    <a:pt x="279" y="273"/>
                  </a:lnTo>
                  <a:lnTo>
                    <a:pt x="281" y="273"/>
                  </a:lnTo>
                  <a:lnTo>
                    <a:pt x="287" y="273"/>
                  </a:lnTo>
                  <a:lnTo>
                    <a:pt x="289" y="271"/>
                  </a:lnTo>
                  <a:lnTo>
                    <a:pt x="289" y="271"/>
                  </a:lnTo>
                  <a:lnTo>
                    <a:pt x="289" y="269"/>
                  </a:lnTo>
                  <a:lnTo>
                    <a:pt x="289" y="269"/>
                  </a:lnTo>
                  <a:lnTo>
                    <a:pt x="289" y="267"/>
                  </a:lnTo>
                  <a:lnTo>
                    <a:pt x="289" y="267"/>
                  </a:lnTo>
                  <a:lnTo>
                    <a:pt x="289" y="269"/>
                  </a:lnTo>
                  <a:lnTo>
                    <a:pt x="291" y="269"/>
                  </a:lnTo>
                  <a:lnTo>
                    <a:pt x="295" y="271"/>
                  </a:lnTo>
                  <a:lnTo>
                    <a:pt x="295" y="271"/>
                  </a:lnTo>
                  <a:lnTo>
                    <a:pt x="297" y="271"/>
                  </a:lnTo>
                  <a:lnTo>
                    <a:pt x="299" y="271"/>
                  </a:lnTo>
                  <a:lnTo>
                    <a:pt x="299" y="273"/>
                  </a:lnTo>
                  <a:lnTo>
                    <a:pt x="301" y="273"/>
                  </a:lnTo>
                  <a:lnTo>
                    <a:pt x="301" y="273"/>
                  </a:lnTo>
                  <a:lnTo>
                    <a:pt x="303" y="273"/>
                  </a:lnTo>
                  <a:lnTo>
                    <a:pt x="305" y="273"/>
                  </a:lnTo>
                  <a:lnTo>
                    <a:pt x="305" y="271"/>
                  </a:lnTo>
                  <a:lnTo>
                    <a:pt x="305" y="269"/>
                  </a:lnTo>
                  <a:lnTo>
                    <a:pt x="305" y="267"/>
                  </a:lnTo>
                  <a:lnTo>
                    <a:pt x="305" y="267"/>
                  </a:lnTo>
                  <a:lnTo>
                    <a:pt x="305" y="269"/>
                  </a:lnTo>
                  <a:lnTo>
                    <a:pt x="307" y="269"/>
                  </a:lnTo>
                  <a:lnTo>
                    <a:pt x="307" y="271"/>
                  </a:lnTo>
                  <a:lnTo>
                    <a:pt x="309" y="271"/>
                  </a:lnTo>
                  <a:lnTo>
                    <a:pt x="309" y="271"/>
                  </a:lnTo>
                  <a:lnTo>
                    <a:pt x="309" y="271"/>
                  </a:lnTo>
                  <a:lnTo>
                    <a:pt x="311" y="269"/>
                  </a:lnTo>
                  <a:lnTo>
                    <a:pt x="315" y="265"/>
                  </a:lnTo>
                  <a:lnTo>
                    <a:pt x="317" y="262"/>
                  </a:lnTo>
                  <a:lnTo>
                    <a:pt x="317" y="262"/>
                  </a:lnTo>
                  <a:lnTo>
                    <a:pt x="317" y="260"/>
                  </a:lnTo>
                  <a:lnTo>
                    <a:pt x="320" y="260"/>
                  </a:lnTo>
                  <a:lnTo>
                    <a:pt x="317" y="260"/>
                  </a:lnTo>
                  <a:lnTo>
                    <a:pt x="317" y="260"/>
                  </a:lnTo>
                  <a:lnTo>
                    <a:pt x="313" y="256"/>
                  </a:lnTo>
                  <a:lnTo>
                    <a:pt x="311" y="256"/>
                  </a:lnTo>
                  <a:lnTo>
                    <a:pt x="313" y="256"/>
                  </a:lnTo>
                  <a:lnTo>
                    <a:pt x="315" y="256"/>
                  </a:lnTo>
                  <a:lnTo>
                    <a:pt x="317" y="258"/>
                  </a:lnTo>
                  <a:lnTo>
                    <a:pt x="322" y="260"/>
                  </a:lnTo>
                  <a:lnTo>
                    <a:pt x="322" y="260"/>
                  </a:lnTo>
                  <a:lnTo>
                    <a:pt x="324" y="258"/>
                  </a:lnTo>
                  <a:lnTo>
                    <a:pt x="326" y="256"/>
                  </a:lnTo>
                  <a:lnTo>
                    <a:pt x="328" y="256"/>
                  </a:lnTo>
                  <a:lnTo>
                    <a:pt x="330" y="254"/>
                  </a:lnTo>
                  <a:lnTo>
                    <a:pt x="336" y="252"/>
                  </a:lnTo>
                  <a:lnTo>
                    <a:pt x="336" y="252"/>
                  </a:lnTo>
                  <a:lnTo>
                    <a:pt x="336" y="250"/>
                  </a:lnTo>
                  <a:lnTo>
                    <a:pt x="334" y="250"/>
                  </a:lnTo>
                  <a:lnTo>
                    <a:pt x="332" y="248"/>
                  </a:lnTo>
                  <a:lnTo>
                    <a:pt x="334" y="248"/>
                  </a:lnTo>
                  <a:lnTo>
                    <a:pt x="334" y="248"/>
                  </a:lnTo>
                  <a:lnTo>
                    <a:pt x="336" y="248"/>
                  </a:lnTo>
                  <a:lnTo>
                    <a:pt x="340" y="248"/>
                  </a:lnTo>
                  <a:lnTo>
                    <a:pt x="340" y="248"/>
                  </a:lnTo>
                  <a:lnTo>
                    <a:pt x="344" y="242"/>
                  </a:lnTo>
                  <a:lnTo>
                    <a:pt x="346" y="240"/>
                  </a:lnTo>
                  <a:lnTo>
                    <a:pt x="344" y="238"/>
                  </a:lnTo>
                  <a:lnTo>
                    <a:pt x="344" y="238"/>
                  </a:lnTo>
                  <a:lnTo>
                    <a:pt x="344" y="238"/>
                  </a:lnTo>
                  <a:lnTo>
                    <a:pt x="344" y="238"/>
                  </a:lnTo>
                  <a:lnTo>
                    <a:pt x="342" y="238"/>
                  </a:lnTo>
                  <a:lnTo>
                    <a:pt x="342" y="236"/>
                  </a:lnTo>
                  <a:lnTo>
                    <a:pt x="342" y="236"/>
                  </a:lnTo>
                  <a:lnTo>
                    <a:pt x="338" y="236"/>
                  </a:lnTo>
                  <a:lnTo>
                    <a:pt x="336" y="236"/>
                  </a:lnTo>
                  <a:lnTo>
                    <a:pt x="336" y="234"/>
                  </a:lnTo>
                  <a:lnTo>
                    <a:pt x="334" y="232"/>
                  </a:lnTo>
                  <a:lnTo>
                    <a:pt x="336" y="234"/>
                  </a:lnTo>
                  <a:lnTo>
                    <a:pt x="338" y="234"/>
                  </a:lnTo>
                  <a:lnTo>
                    <a:pt x="338" y="234"/>
                  </a:lnTo>
                  <a:lnTo>
                    <a:pt x="338" y="232"/>
                  </a:lnTo>
                  <a:lnTo>
                    <a:pt x="338" y="230"/>
                  </a:lnTo>
                  <a:lnTo>
                    <a:pt x="336" y="228"/>
                  </a:lnTo>
                  <a:lnTo>
                    <a:pt x="336" y="226"/>
                  </a:lnTo>
                  <a:lnTo>
                    <a:pt x="336" y="226"/>
                  </a:lnTo>
                  <a:lnTo>
                    <a:pt x="340" y="228"/>
                  </a:lnTo>
                  <a:lnTo>
                    <a:pt x="340" y="228"/>
                  </a:lnTo>
                  <a:lnTo>
                    <a:pt x="340" y="226"/>
                  </a:lnTo>
                  <a:lnTo>
                    <a:pt x="340" y="226"/>
                  </a:lnTo>
                  <a:lnTo>
                    <a:pt x="340" y="226"/>
                  </a:lnTo>
                  <a:lnTo>
                    <a:pt x="342" y="226"/>
                  </a:lnTo>
                  <a:lnTo>
                    <a:pt x="340" y="230"/>
                  </a:lnTo>
                  <a:lnTo>
                    <a:pt x="340" y="232"/>
                  </a:lnTo>
                  <a:lnTo>
                    <a:pt x="342" y="232"/>
                  </a:lnTo>
                  <a:lnTo>
                    <a:pt x="342" y="232"/>
                  </a:lnTo>
                  <a:lnTo>
                    <a:pt x="344" y="234"/>
                  </a:lnTo>
                  <a:lnTo>
                    <a:pt x="346" y="234"/>
                  </a:lnTo>
                  <a:lnTo>
                    <a:pt x="346" y="234"/>
                  </a:lnTo>
                  <a:lnTo>
                    <a:pt x="348" y="234"/>
                  </a:lnTo>
                  <a:lnTo>
                    <a:pt x="350" y="232"/>
                  </a:lnTo>
                  <a:lnTo>
                    <a:pt x="354" y="228"/>
                  </a:lnTo>
                  <a:lnTo>
                    <a:pt x="356" y="226"/>
                  </a:lnTo>
                  <a:lnTo>
                    <a:pt x="356" y="224"/>
                  </a:lnTo>
                  <a:lnTo>
                    <a:pt x="358" y="221"/>
                  </a:lnTo>
                  <a:lnTo>
                    <a:pt x="360" y="219"/>
                  </a:lnTo>
                  <a:lnTo>
                    <a:pt x="360" y="219"/>
                  </a:lnTo>
                  <a:lnTo>
                    <a:pt x="360" y="219"/>
                  </a:lnTo>
                  <a:lnTo>
                    <a:pt x="360" y="217"/>
                  </a:lnTo>
                  <a:lnTo>
                    <a:pt x="363" y="217"/>
                  </a:lnTo>
                  <a:lnTo>
                    <a:pt x="363" y="217"/>
                  </a:lnTo>
                  <a:lnTo>
                    <a:pt x="367" y="213"/>
                  </a:lnTo>
                  <a:lnTo>
                    <a:pt x="367" y="213"/>
                  </a:lnTo>
                  <a:lnTo>
                    <a:pt x="367" y="211"/>
                  </a:lnTo>
                  <a:lnTo>
                    <a:pt x="367" y="211"/>
                  </a:lnTo>
                  <a:lnTo>
                    <a:pt x="367" y="211"/>
                  </a:lnTo>
                  <a:lnTo>
                    <a:pt x="365" y="213"/>
                  </a:lnTo>
                  <a:lnTo>
                    <a:pt x="365" y="213"/>
                  </a:lnTo>
                  <a:lnTo>
                    <a:pt x="363" y="213"/>
                  </a:lnTo>
                  <a:lnTo>
                    <a:pt x="363" y="211"/>
                  </a:lnTo>
                  <a:lnTo>
                    <a:pt x="363" y="209"/>
                  </a:lnTo>
                  <a:lnTo>
                    <a:pt x="365" y="205"/>
                  </a:lnTo>
                  <a:lnTo>
                    <a:pt x="365" y="203"/>
                  </a:lnTo>
                  <a:lnTo>
                    <a:pt x="367" y="203"/>
                  </a:lnTo>
                  <a:lnTo>
                    <a:pt x="369" y="199"/>
                  </a:lnTo>
                  <a:lnTo>
                    <a:pt x="371" y="199"/>
                  </a:lnTo>
                  <a:lnTo>
                    <a:pt x="371" y="201"/>
                  </a:lnTo>
                  <a:lnTo>
                    <a:pt x="371" y="201"/>
                  </a:lnTo>
                  <a:lnTo>
                    <a:pt x="373" y="203"/>
                  </a:lnTo>
                  <a:lnTo>
                    <a:pt x="373" y="203"/>
                  </a:lnTo>
                  <a:lnTo>
                    <a:pt x="375" y="203"/>
                  </a:lnTo>
                  <a:lnTo>
                    <a:pt x="377" y="201"/>
                  </a:lnTo>
                  <a:lnTo>
                    <a:pt x="379" y="201"/>
                  </a:lnTo>
                  <a:lnTo>
                    <a:pt x="381" y="201"/>
                  </a:lnTo>
                  <a:lnTo>
                    <a:pt x="383" y="199"/>
                  </a:lnTo>
                  <a:lnTo>
                    <a:pt x="383" y="199"/>
                  </a:lnTo>
                  <a:lnTo>
                    <a:pt x="383" y="197"/>
                  </a:lnTo>
                  <a:lnTo>
                    <a:pt x="383" y="195"/>
                  </a:lnTo>
                  <a:lnTo>
                    <a:pt x="385" y="193"/>
                  </a:lnTo>
                  <a:lnTo>
                    <a:pt x="387" y="191"/>
                  </a:lnTo>
                  <a:lnTo>
                    <a:pt x="389" y="189"/>
                  </a:lnTo>
                  <a:lnTo>
                    <a:pt x="389" y="187"/>
                  </a:lnTo>
                  <a:lnTo>
                    <a:pt x="387" y="185"/>
                  </a:lnTo>
                  <a:lnTo>
                    <a:pt x="385" y="185"/>
                  </a:lnTo>
                  <a:lnTo>
                    <a:pt x="383" y="185"/>
                  </a:lnTo>
                  <a:lnTo>
                    <a:pt x="385" y="185"/>
                  </a:lnTo>
                  <a:lnTo>
                    <a:pt x="387" y="185"/>
                  </a:lnTo>
                  <a:lnTo>
                    <a:pt x="389" y="185"/>
                  </a:lnTo>
                  <a:lnTo>
                    <a:pt x="391" y="187"/>
                  </a:lnTo>
                  <a:lnTo>
                    <a:pt x="391" y="187"/>
                  </a:lnTo>
                  <a:lnTo>
                    <a:pt x="391" y="187"/>
                  </a:lnTo>
                  <a:lnTo>
                    <a:pt x="391" y="185"/>
                  </a:lnTo>
                  <a:lnTo>
                    <a:pt x="391" y="185"/>
                  </a:lnTo>
                  <a:lnTo>
                    <a:pt x="391" y="185"/>
                  </a:lnTo>
                  <a:lnTo>
                    <a:pt x="389" y="183"/>
                  </a:lnTo>
                  <a:lnTo>
                    <a:pt x="389" y="183"/>
                  </a:lnTo>
                  <a:lnTo>
                    <a:pt x="391" y="181"/>
                  </a:lnTo>
                  <a:lnTo>
                    <a:pt x="391" y="181"/>
                  </a:lnTo>
                  <a:lnTo>
                    <a:pt x="393" y="183"/>
                  </a:lnTo>
                  <a:lnTo>
                    <a:pt x="393" y="183"/>
                  </a:lnTo>
                  <a:lnTo>
                    <a:pt x="395" y="183"/>
                  </a:lnTo>
                  <a:lnTo>
                    <a:pt x="395" y="181"/>
                  </a:lnTo>
                  <a:lnTo>
                    <a:pt x="395" y="178"/>
                  </a:lnTo>
                  <a:lnTo>
                    <a:pt x="397" y="178"/>
                  </a:lnTo>
                  <a:lnTo>
                    <a:pt x="395" y="178"/>
                  </a:lnTo>
                  <a:lnTo>
                    <a:pt x="395" y="178"/>
                  </a:lnTo>
                  <a:lnTo>
                    <a:pt x="395" y="176"/>
                  </a:lnTo>
                  <a:lnTo>
                    <a:pt x="393" y="174"/>
                  </a:lnTo>
                  <a:lnTo>
                    <a:pt x="393" y="174"/>
                  </a:lnTo>
                  <a:lnTo>
                    <a:pt x="393" y="172"/>
                  </a:lnTo>
                  <a:lnTo>
                    <a:pt x="391" y="172"/>
                  </a:lnTo>
                  <a:lnTo>
                    <a:pt x="387" y="172"/>
                  </a:lnTo>
                  <a:lnTo>
                    <a:pt x="385" y="170"/>
                  </a:lnTo>
                  <a:lnTo>
                    <a:pt x="385" y="168"/>
                  </a:lnTo>
                  <a:lnTo>
                    <a:pt x="385" y="166"/>
                  </a:lnTo>
                  <a:lnTo>
                    <a:pt x="385" y="164"/>
                  </a:lnTo>
                  <a:lnTo>
                    <a:pt x="385" y="162"/>
                  </a:lnTo>
                  <a:lnTo>
                    <a:pt x="389" y="154"/>
                  </a:lnTo>
                  <a:lnTo>
                    <a:pt x="389" y="154"/>
                  </a:lnTo>
                  <a:lnTo>
                    <a:pt x="391" y="152"/>
                  </a:lnTo>
                  <a:lnTo>
                    <a:pt x="391" y="152"/>
                  </a:lnTo>
                  <a:lnTo>
                    <a:pt x="391" y="154"/>
                  </a:lnTo>
                  <a:lnTo>
                    <a:pt x="389" y="158"/>
                  </a:lnTo>
                  <a:lnTo>
                    <a:pt x="387" y="162"/>
                  </a:lnTo>
                  <a:lnTo>
                    <a:pt x="387" y="166"/>
                  </a:lnTo>
                  <a:lnTo>
                    <a:pt x="387" y="166"/>
                  </a:lnTo>
                  <a:lnTo>
                    <a:pt x="391" y="166"/>
                  </a:lnTo>
                  <a:lnTo>
                    <a:pt x="391" y="166"/>
                  </a:lnTo>
                  <a:lnTo>
                    <a:pt x="393" y="168"/>
                  </a:lnTo>
                  <a:lnTo>
                    <a:pt x="393" y="170"/>
                  </a:lnTo>
                  <a:lnTo>
                    <a:pt x="395" y="174"/>
                  </a:lnTo>
                  <a:lnTo>
                    <a:pt x="395" y="174"/>
                  </a:lnTo>
                  <a:lnTo>
                    <a:pt x="397" y="174"/>
                  </a:lnTo>
                  <a:lnTo>
                    <a:pt x="395" y="172"/>
                  </a:lnTo>
                  <a:lnTo>
                    <a:pt x="395" y="160"/>
                  </a:lnTo>
                  <a:lnTo>
                    <a:pt x="397" y="158"/>
                  </a:lnTo>
                  <a:lnTo>
                    <a:pt x="395" y="158"/>
                  </a:lnTo>
                  <a:lnTo>
                    <a:pt x="397" y="152"/>
                  </a:lnTo>
                  <a:lnTo>
                    <a:pt x="404" y="140"/>
                  </a:lnTo>
                  <a:lnTo>
                    <a:pt x="410" y="125"/>
                  </a:lnTo>
                  <a:lnTo>
                    <a:pt x="414" y="117"/>
                  </a:lnTo>
                  <a:lnTo>
                    <a:pt x="422" y="109"/>
                  </a:lnTo>
                  <a:lnTo>
                    <a:pt x="430" y="101"/>
                  </a:lnTo>
                  <a:lnTo>
                    <a:pt x="434" y="99"/>
                  </a:lnTo>
                  <a:lnTo>
                    <a:pt x="438" y="96"/>
                  </a:lnTo>
                  <a:lnTo>
                    <a:pt x="436" y="96"/>
                  </a:lnTo>
                  <a:close/>
                </a:path>
              </a:pathLst>
            </a:custGeom>
            <a:solidFill>
              <a:schemeClr val="accent5">
                <a:lumMod val="75000"/>
              </a:schemeClr>
            </a:solidFill>
            <a:ln w="3175" cap="rnd">
              <a:solidFill>
                <a:schemeClr val="bg1"/>
              </a:solidFill>
              <a:prstDash val="solid"/>
              <a:round/>
              <a:headEnd/>
              <a:tailEnd/>
            </a:ln>
          </p:spPr>
          <p:txBody>
            <a:bodyPr vert="horz" wrap="square" lIns="0" tIns="0" rIns="0" bIns="9600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rPr>
                <a:t>SC</a:t>
              </a:r>
            </a:p>
          </p:txBody>
        </p:sp>
        <p:sp>
          <p:nvSpPr>
            <p:cNvPr id="16" name="Freeform 16">
              <a:extLst>
                <a:ext uri="{FF2B5EF4-FFF2-40B4-BE49-F238E27FC236}">
                  <a16:creationId xmlns:a16="http://schemas.microsoft.com/office/drawing/2014/main" id="{D37B6C03-99C3-AD2F-A241-B0520A4EE586}"/>
                </a:ext>
              </a:extLst>
            </p:cNvPr>
            <p:cNvSpPr>
              <a:spLocks noEditPoints="1"/>
            </p:cNvSpPr>
            <p:nvPr/>
          </p:nvSpPr>
          <p:spPr bwMode="auto">
            <a:xfrm>
              <a:off x="5014" y="607"/>
              <a:ext cx="59" cy="92"/>
            </a:xfrm>
            <a:custGeom>
              <a:avLst/>
              <a:gdLst>
                <a:gd name="T0" fmla="*/ 41 w 59"/>
                <a:gd name="T1" fmla="*/ 86 h 92"/>
                <a:gd name="T2" fmla="*/ 39 w 59"/>
                <a:gd name="T3" fmla="*/ 86 h 92"/>
                <a:gd name="T4" fmla="*/ 37 w 59"/>
                <a:gd name="T5" fmla="*/ 90 h 92"/>
                <a:gd name="T6" fmla="*/ 43 w 59"/>
                <a:gd name="T7" fmla="*/ 92 h 92"/>
                <a:gd name="T8" fmla="*/ 43 w 59"/>
                <a:gd name="T9" fmla="*/ 88 h 92"/>
                <a:gd name="T10" fmla="*/ 47 w 59"/>
                <a:gd name="T11" fmla="*/ 45 h 92"/>
                <a:gd name="T12" fmla="*/ 47 w 59"/>
                <a:gd name="T13" fmla="*/ 49 h 92"/>
                <a:gd name="T14" fmla="*/ 47 w 59"/>
                <a:gd name="T15" fmla="*/ 51 h 92"/>
                <a:gd name="T16" fmla="*/ 47 w 59"/>
                <a:gd name="T17" fmla="*/ 57 h 92"/>
                <a:gd name="T18" fmla="*/ 49 w 59"/>
                <a:gd name="T19" fmla="*/ 53 h 92"/>
                <a:gd name="T20" fmla="*/ 59 w 59"/>
                <a:gd name="T21" fmla="*/ 49 h 92"/>
                <a:gd name="T22" fmla="*/ 57 w 59"/>
                <a:gd name="T23" fmla="*/ 39 h 92"/>
                <a:gd name="T24" fmla="*/ 53 w 59"/>
                <a:gd name="T25" fmla="*/ 35 h 92"/>
                <a:gd name="T26" fmla="*/ 53 w 59"/>
                <a:gd name="T27" fmla="*/ 41 h 92"/>
                <a:gd name="T28" fmla="*/ 53 w 59"/>
                <a:gd name="T29" fmla="*/ 45 h 92"/>
                <a:gd name="T30" fmla="*/ 51 w 59"/>
                <a:gd name="T31" fmla="*/ 49 h 92"/>
                <a:gd name="T32" fmla="*/ 51 w 59"/>
                <a:gd name="T33" fmla="*/ 53 h 92"/>
                <a:gd name="T34" fmla="*/ 53 w 59"/>
                <a:gd name="T35" fmla="*/ 55 h 92"/>
                <a:gd name="T36" fmla="*/ 57 w 59"/>
                <a:gd name="T37" fmla="*/ 51 h 92"/>
                <a:gd name="T38" fmla="*/ 53 w 59"/>
                <a:gd name="T39" fmla="*/ 30 h 92"/>
                <a:gd name="T40" fmla="*/ 53 w 59"/>
                <a:gd name="T41" fmla="*/ 28 h 92"/>
                <a:gd name="T42" fmla="*/ 47 w 59"/>
                <a:gd name="T43" fmla="*/ 22 h 92"/>
                <a:gd name="T44" fmla="*/ 43 w 59"/>
                <a:gd name="T45" fmla="*/ 20 h 92"/>
                <a:gd name="T46" fmla="*/ 41 w 59"/>
                <a:gd name="T47" fmla="*/ 14 h 92"/>
                <a:gd name="T48" fmla="*/ 41 w 59"/>
                <a:gd name="T49" fmla="*/ 12 h 92"/>
                <a:gd name="T50" fmla="*/ 39 w 59"/>
                <a:gd name="T51" fmla="*/ 12 h 92"/>
                <a:gd name="T52" fmla="*/ 35 w 59"/>
                <a:gd name="T53" fmla="*/ 4 h 92"/>
                <a:gd name="T54" fmla="*/ 23 w 59"/>
                <a:gd name="T55" fmla="*/ 2 h 92"/>
                <a:gd name="T56" fmla="*/ 2 w 59"/>
                <a:gd name="T57" fmla="*/ 14 h 92"/>
                <a:gd name="T58" fmla="*/ 8 w 59"/>
                <a:gd name="T59" fmla="*/ 39 h 92"/>
                <a:gd name="T60" fmla="*/ 14 w 59"/>
                <a:gd name="T61" fmla="*/ 59 h 92"/>
                <a:gd name="T62" fmla="*/ 14 w 59"/>
                <a:gd name="T63" fmla="*/ 71 h 92"/>
                <a:gd name="T64" fmla="*/ 23 w 59"/>
                <a:gd name="T65" fmla="*/ 78 h 92"/>
                <a:gd name="T66" fmla="*/ 41 w 59"/>
                <a:gd name="T67" fmla="*/ 67 h 92"/>
                <a:gd name="T68" fmla="*/ 43 w 59"/>
                <a:gd name="T69" fmla="*/ 65 h 92"/>
                <a:gd name="T70" fmla="*/ 43 w 59"/>
                <a:gd name="T71" fmla="*/ 49 h 92"/>
                <a:gd name="T72" fmla="*/ 43 w 59"/>
                <a:gd name="T73" fmla="*/ 43 h 92"/>
                <a:gd name="T74" fmla="*/ 41 w 59"/>
                <a:gd name="T75" fmla="*/ 37 h 92"/>
                <a:gd name="T76" fmla="*/ 39 w 59"/>
                <a:gd name="T77" fmla="*/ 32 h 92"/>
                <a:gd name="T78" fmla="*/ 43 w 59"/>
                <a:gd name="T79" fmla="*/ 35 h 92"/>
                <a:gd name="T80" fmla="*/ 43 w 59"/>
                <a:gd name="T81" fmla="*/ 28 h 92"/>
                <a:gd name="T82" fmla="*/ 41 w 59"/>
                <a:gd name="T83" fmla="*/ 26 h 92"/>
                <a:gd name="T84" fmla="*/ 41 w 59"/>
                <a:gd name="T85" fmla="*/ 20 h 92"/>
                <a:gd name="T86" fmla="*/ 43 w 59"/>
                <a:gd name="T87" fmla="*/ 26 h 92"/>
                <a:gd name="T88" fmla="*/ 47 w 59"/>
                <a:gd name="T89" fmla="*/ 26 h 92"/>
                <a:gd name="T90" fmla="*/ 49 w 59"/>
                <a:gd name="T91" fmla="*/ 24 h 92"/>
                <a:gd name="T92" fmla="*/ 49 w 59"/>
                <a:gd name="T93" fmla="*/ 32 h 92"/>
                <a:gd name="T94" fmla="*/ 53 w 59"/>
                <a:gd name="T95" fmla="*/ 3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 h="92">
                  <a:moveTo>
                    <a:pt x="43" y="88"/>
                  </a:moveTo>
                  <a:lnTo>
                    <a:pt x="41" y="88"/>
                  </a:lnTo>
                  <a:lnTo>
                    <a:pt x="41" y="86"/>
                  </a:lnTo>
                  <a:lnTo>
                    <a:pt x="41" y="86"/>
                  </a:lnTo>
                  <a:lnTo>
                    <a:pt x="41" y="84"/>
                  </a:lnTo>
                  <a:lnTo>
                    <a:pt x="41" y="84"/>
                  </a:lnTo>
                  <a:lnTo>
                    <a:pt x="39" y="84"/>
                  </a:lnTo>
                  <a:lnTo>
                    <a:pt x="39" y="86"/>
                  </a:lnTo>
                  <a:lnTo>
                    <a:pt x="41" y="86"/>
                  </a:lnTo>
                  <a:lnTo>
                    <a:pt x="39" y="88"/>
                  </a:lnTo>
                  <a:lnTo>
                    <a:pt x="39" y="88"/>
                  </a:lnTo>
                  <a:lnTo>
                    <a:pt x="37" y="90"/>
                  </a:lnTo>
                  <a:lnTo>
                    <a:pt x="39" y="90"/>
                  </a:lnTo>
                  <a:lnTo>
                    <a:pt x="39" y="92"/>
                  </a:lnTo>
                  <a:lnTo>
                    <a:pt x="41" y="92"/>
                  </a:lnTo>
                  <a:lnTo>
                    <a:pt x="43" y="92"/>
                  </a:lnTo>
                  <a:lnTo>
                    <a:pt x="43" y="90"/>
                  </a:lnTo>
                  <a:lnTo>
                    <a:pt x="43" y="90"/>
                  </a:lnTo>
                  <a:lnTo>
                    <a:pt x="43" y="90"/>
                  </a:lnTo>
                  <a:lnTo>
                    <a:pt x="43" y="88"/>
                  </a:lnTo>
                  <a:close/>
                  <a:moveTo>
                    <a:pt x="49" y="47"/>
                  </a:moveTo>
                  <a:lnTo>
                    <a:pt x="49" y="45"/>
                  </a:lnTo>
                  <a:lnTo>
                    <a:pt x="47" y="45"/>
                  </a:lnTo>
                  <a:lnTo>
                    <a:pt x="47" y="45"/>
                  </a:lnTo>
                  <a:lnTo>
                    <a:pt x="47" y="45"/>
                  </a:lnTo>
                  <a:lnTo>
                    <a:pt x="47" y="45"/>
                  </a:lnTo>
                  <a:lnTo>
                    <a:pt x="45" y="49"/>
                  </a:lnTo>
                  <a:lnTo>
                    <a:pt x="47" y="49"/>
                  </a:lnTo>
                  <a:lnTo>
                    <a:pt x="47" y="51"/>
                  </a:lnTo>
                  <a:lnTo>
                    <a:pt x="47" y="51"/>
                  </a:lnTo>
                  <a:lnTo>
                    <a:pt x="47" y="51"/>
                  </a:lnTo>
                  <a:lnTo>
                    <a:pt x="47" y="51"/>
                  </a:lnTo>
                  <a:lnTo>
                    <a:pt x="47" y="53"/>
                  </a:lnTo>
                  <a:lnTo>
                    <a:pt x="47" y="53"/>
                  </a:lnTo>
                  <a:lnTo>
                    <a:pt x="47" y="55"/>
                  </a:lnTo>
                  <a:lnTo>
                    <a:pt x="47" y="57"/>
                  </a:lnTo>
                  <a:lnTo>
                    <a:pt x="47" y="55"/>
                  </a:lnTo>
                  <a:lnTo>
                    <a:pt x="49" y="55"/>
                  </a:lnTo>
                  <a:lnTo>
                    <a:pt x="49" y="55"/>
                  </a:lnTo>
                  <a:lnTo>
                    <a:pt x="49" y="53"/>
                  </a:lnTo>
                  <a:lnTo>
                    <a:pt x="49" y="53"/>
                  </a:lnTo>
                  <a:lnTo>
                    <a:pt x="49" y="51"/>
                  </a:lnTo>
                  <a:lnTo>
                    <a:pt x="49" y="47"/>
                  </a:lnTo>
                  <a:close/>
                  <a:moveTo>
                    <a:pt x="59" y="49"/>
                  </a:moveTo>
                  <a:lnTo>
                    <a:pt x="59" y="49"/>
                  </a:lnTo>
                  <a:lnTo>
                    <a:pt x="59" y="47"/>
                  </a:lnTo>
                  <a:lnTo>
                    <a:pt x="59" y="45"/>
                  </a:lnTo>
                  <a:lnTo>
                    <a:pt x="57" y="39"/>
                  </a:lnTo>
                  <a:lnTo>
                    <a:pt x="57" y="35"/>
                  </a:lnTo>
                  <a:lnTo>
                    <a:pt x="57" y="32"/>
                  </a:lnTo>
                  <a:lnTo>
                    <a:pt x="55" y="32"/>
                  </a:lnTo>
                  <a:lnTo>
                    <a:pt x="53" y="35"/>
                  </a:lnTo>
                  <a:lnTo>
                    <a:pt x="53" y="37"/>
                  </a:lnTo>
                  <a:lnTo>
                    <a:pt x="53" y="37"/>
                  </a:lnTo>
                  <a:lnTo>
                    <a:pt x="53" y="41"/>
                  </a:lnTo>
                  <a:lnTo>
                    <a:pt x="53" y="41"/>
                  </a:lnTo>
                  <a:lnTo>
                    <a:pt x="53" y="43"/>
                  </a:lnTo>
                  <a:lnTo>
                    <a:pt x="51" y="43"/>
                  </a:lnTo>
                  <a:lnTo>
                    <a:pt x="51" y="43"/>
                  </a:lnTo>
                  <a:lnTo>
                    <a:pt x="53" y="45"/>
                  </a:lnTo>
                  <a:lnTo>
                    <a:pt x="53" y="45"/>
                  </a:lnTo>
                  <a:lnTo>
                    <a:pt x="53" y="47"/>
                  </a:lnTo>
                  <a:lnTo>
                    <a:pt x="51" y="47"/>
                  </a:lnTo>
                  <a:lnTo>
                    <a:pt x="51" y="49"/>
                  </a:lnTo>
                  <a:lnTo>
                    <a:pt x="53" y="49"/>
                  </a:lnTo>
                  <a:lnTo>
                    <a:pt x="53" y="51"/>
                  </a:lnTo>
                  <a:lnTo>
                    <a:pt x="53" y="51"/>
                  </a:lnTo>
                  <a:lnTo>
                    <a:pt x="51" y="53"/>
                  </a:lnTo>
                  <a:lnTo>
                    <a:pt x="51" y="55"/>
                  </a:lnTo>
                  <a:lnTo>
                    <a:pt x="51" y="55"/>
                  </a:lnTo>
                  <a:lnTo>
                    <a:pt x="51" y="55"/>
                  </a:lnTo>
                  <a:lnTo>
                    <a:pt x="53" y="55"/>
                  </a:lnTo>
                  <a:lnTo>
                    <a:pt x="53" y="53"/>
                  </a:lnTo>
                  <a:lnTo>
                    <a:pt x="55" y="53"/>
                  </a:lnTo>
                  <a:lnTo>
                    <a:pt x="55" y="51"/>
                  </a:lnTo>
                  <a:lnTo>
                    <a:pt x="57" y="51"/>
                  </a:lnTo>
                  <a:lnTo>
                    <a:pt x="59" y="51"/>
                  </a:lnTo>
                  <a:lnTo>
                    <a:pt x="59" y="49"/>
                  </a:lnTo>
                  <a:close/>
                  <a:moveTo>
                    <a:pt x="53" y="32"/>
                  </a:moveTo>
                  <a:lnTo>
                    <a:pt x="53" y="30"/>
                  </a:lnTo>
                  <a:lnTo>
                    <a:pt x="55" y="30"/>
                  </a:lnTo>
                  <a:lnTo>
                    <a:pt x="53" y="30"/>
                  </a:lnTo>
                  <a:lnTo>
                    <a:pt x="53" y="28"/>
                  </a:lnTo>
                  <a:lnTo>
                    <a:pt x="53" y="28"/>
                  </a:lnTo>
                  <a:lnTo>
                    <a:pt x="53" y="28"/>
                  </a:lnTo>
                  <a:lnTo>
                    <a:pt x="51" y="24"/>
                  </a:lnTo>
                  <a:lnTo>
                    <a:pt x="49" y="22"/>
                  </a:lnTo>
                  <a:lnTo>
                    <a:pt x="47" y="22"/>
                  </a:lnTo>
                  <a:lnTo>
                    <a:pt x="47" y="22"/>
                  </a:lnTo>
                  <a:lnTo>
                    <a:pt x="45" y="22"/>
                  </a:lnTo>
                  <a:lnTo>
                    <a:pt x="43" y="22"/>
                  </a:lnTo>
                  <a:lnTo>
                    <a:pt x="43" y="20"/>
                  </a:lnTo>
                  <a:lnTo>
                    <a:pt x="43" y="20"/>
                  </a:lnTo>
                  <a:lnTo>
                    <a:pt x="43" y="20"/>
                  </a:lnTo>
                  <a:lnTo>
                    <a:pt x="43" y="16"/>
                  </a:lnTo>
                  <a:lnTo>
                    <a:pt x="41" y="14"/>
                  </a:lnTo>
                  <a:lnTo>
                    <a:pt x="41" y="14"/>
                  </a:lnTo>
                  <a:lnTo>
                    <a:pt x="41" y="14"/>
                  </a:lnTo>
                  <a:lnTo>
                    <a:pt x="41" y="12"/>
                  </a:lnTo>
                  <a:lnTo>
                    <a:pt x="41" y="12"/>
                  </a:lnTo>
                  <a:lnTo>
                    <a:pt x="41" y="12"/>
                  </a:lnTo>
                  <a:lnTo>
                    <a:pt x="41" y="10"/>
                  </a:lnTo>
                  <a:lnTo>
                    <a:pt x="39" y="10"/>
                  </a:lnTo>
                  <a:lnTo>
                    <a:pt x="39" y="12"/>
                  </a:lnTo>
                  <a:lnTo>
                    <a:pt x="37" y="12"/>
                  </a:lnTo>
                  <a:lnTo>
                    <a:pt x="37" y="10"/>
                  </a:lnTo>
                  <a:lnTo>
                    <a:pt x="37" y="10"/>
                  </a:lnTo>
                  <a:lnTo>
                    <a:pt x="35" y="4"/>
                  </a:lnTo>
                  <a:lnTo>
                    <a:pt x="35" y="0"/>
                  </a:lnTo>
                  <a:lnTo>
                    <a:pt x="33" y="0"/>
                  </a:lnTo>
                  <a:lnTo>
                    <a:pt x="29" y="0"/>
                  </a:lnTo>
                  <a:lnTo>
                    <a:pt x="23" y="2"/>
                  </a:lnTo>
                  <a:lnTo>
                    <a:pt x="14" y="4"/>
                  </a:lnTo>
                  <a:lnTo>
                    <a:pt x="8" y="6"/>
                  </a:lnTo>
                  <a:lnTo>
                    <a:pt x="0" y="8"/>
                  </a:lnTo>
                  <a:lnTo>
                    <a:pt x="2" y="14"/>
                  </a:lnTo>
                  <a:lnTo>
                    <a:pt x="4" y="20"/>
                  </a:lnTo>
                  <a:lnTo>
                    <a:pt x="6" y="26"/>
                  </a:lnTo>
                  <a:lnTo>
                    <a:pt x="8" y="32"/>
                  </a:lnTo>
                  <a:lnTo>
                    <a:pt x="8" y="39"/>
                  </a:lnTo>
                  <a:lnTo>
                    <a:pt x="10" y="45"/>
                  </a:lnTo>
                  <a:lnTo>
                    <a:pt x="12" y="49"/>
                  </a:lnTo>
                  <a:lnTo>
                    <a:pt x="14" y="55"/>
                  </a:lnTo>
                  <a:lnTo>
                    <a:pt x="14" y="59"/>
                  </a:lnTo>
                  <a:lnTo>
                    <a:pt x="14" y="63"/>
                  </a:lnTo>
                  <a:lnTo>
                    <a:pt x="16" y="69"/>
                  </a:lnTo>
                  <a:lnTo>
                    <a:pt x="16" y="69"/>
                  </a:lnTo>
                  <a:lnTo>
                    <a:pt x="14" y="71"/>
                  </a:lnTo>
                  <a:lnTo>
                    <a:pt x="14" y="73"/>
                  </a:lnTo>
                  <a:lnTo>
                    <a:pt x="16" y="78"/>
                  </a:lnTo>
                  <a:lnTo>
                    <a:pt x="16" y="80"/>
                  </a:lnTo>
                  <a:lnTo>
                    <a:pt x="23" y="78"/>
                  </a:lnTo>
                  <a:lnTo>
                    <a:pt x="35" y="69"/>
                  </a:lnTo>
                  <a:lnTo>
                    <a:pt x="39" y="67"/>
                  </a:lnTo>
                  <a:lnTo>
                    <a:pt x="39" y="67"/>
                  </a:lnTo>
                  <a:lnTo>
                    <a:pt x="41" y="67"/>
                  </a:lnTo>
                  <a:lnTo>
                    <a:pt x="43" y="67"/>
                  </a:lnTo>
                  <a:lnTo>
                    <a:pt x="43" y="67"/>
                  </a:lnTo>
                  <a:lnTo>
                    <a:pt x="43" y="67"/>
                  </a:lnTo>
                  <a:lnTo>
                    <a:pt x="43" y="65"/>
                  </a:lnTo>
                  <a:lnTo>
                    <a:pt x="43" y="65"/>
                  </a:lnTo>
                  <a:lnTo>
                    <a:pt x="45" y="57"/>
                  </a:lnTo>
                  <a:lnTo>
                    <a:pt x="45" y="55"/>
                  </a:lnTo>
                  <a:lnTo>
                    <a:pt x="43" y="49"/>
                  </a:lnTo>
                  <a:lnTo>
                    <a:pt x="43" y="47"/>
                  </a:lnTo>
                  <a:lnTo>
                    <a:pt x="41" y="45"/>
                  </a:lnTo>
                  <a:lnTo>
                    <a:pt x="41" y="45"/>
                  </a:lnTo>
                  <a:lnTo>
                    <a:pt x="43" y="43"/>
                  </a:lnTo>
                  <a:lnTo>
                    <a:pt x="43" y="41"/>
                  </a:lnTo>
                  <a:lnTo>
                    <a:pt x="43" y="39"/>
                  </a:lnTo>
                  <a:lnTo>
                    <a:pt x="41" y="37"/>
                  </a:lnTo>
                  <a:lnTo>
                    <a:pt x="41" y="37"/>
                  </a:lnTo>
                  <a:lnTo>
                    <a:pt x="39" y="35"/>
                  </a:lnTo>
                  <a:lnTo>
                    <a:pt x="39" y="35"/>
                  </a:lnTo>
                  <a:lnTo>
                    <a:pt x="39" y="32"/>
                  </a:lnTo>
                  <a:lnTo>
                    <a:pt x="39" y="32"/>
                  </a:lnTo>
                  <a:lnTo>
                    <a:pt x="41" y="32"/>
                  </a:lnTo>
                  <a:lnTo>
                    <a:pt x="41" y="32"/>
                  </a:lnTo>
                  <a:lnTo>
                    <a:pt x="43" y="32"/>
                  </a:lnTo>
                  <a:lnTo>
                    <a:pt x="43" y="35"/>
                  </a:lnTo>
                  <a:lnTo>
                    <a:pt x="43" y="32"/>
                  </a:lnTo>
                  <a:lnTo>
                    <a:pt x="43" y="30"/>
                  </a:lnTo>
                  <a:lnTo>
                    <a:pt x="43" y="30"/>
                  </a:lnTo>
                  <a:lnTo>
                    <a:pt x="43" y="28"/>
                  </a:lnTo>
                  <a:lnTo>
                    <a:pt x="43" y="28"/>
                  </a:lnTo>
                  <a:lnTo>
                    <a:pt x="41" y="28"/>
                  </a:lnTo>
                  <a:lnTo>
                    <a:pt x="41" y="26"/>
                  </a:lnTo>
                  <a:lnTo>
                    <a:pt x="41" y="26"/>
                  </a:lnTo>
                  <a:lnTo>
                    <a:pt x="39" y="22"/>
                  </a:lnTo>
                  <a:lnTo>
                    <a:pt x="39" y="20"/>
                  </a:lnTo>
                  <a:lnTo>
                    <a:pt x="39" y="20"/>
                  </a:lnTo>
                  <a:lnTo>
                    <a:pt x="41" y="20"/>
                  </a:lnTo>
                  <a:lnTo>
                    <a:pt x="41" y="22"/>
                  </a:lnTo>
                  <a:lnTo>
                    <a:pt x="41" y="22"/>
                  </a:lnTo>
                  <a:lnTo>
                    <a:pt x="43" y="24"/>
                  </a:lnTo>
                  <a:lnTo>
                    <a:pt x="43" y="26"/>
                  </a:lnTo>
                  <a:lnTo>
                    <a:pt x="45" y="26"/>
                  </a:lnTo>
                  <a:lnTo>
                    <a:pt x="47" y="28"/>
                  </a:lnTo>
                  <a:lnTo>
                    <a:pt x="47" y="28"/>
                  </a:lnTo>
                  <a:lnTo>
                    <a:pt x="47" y="26"/>
                  </a:lnTo>
                  <a:lnTo>
                    <a:pt x="47" y="24"/>
                  </a:lnTo>
                  <a:lnTo>
                    <a:pt x="47" y="24"/>
                  </a:lnTo>
                  <a:lnTo>
                    <a:pt x="49" y="24"/>
                  </a:lnTo>
                  <a:lnTo>
                    <a:pt x="49" y="24"/>
                  </a:lnTo>
                  <a:lnTo>
                    <a:pt x="49" y="24"/>
                  </a:lnTo>
                  <a:lnTo>
                    <a:pt x="49" y="28"/>
                  </a:lnTo>
                  <a:lnTo>
                    <a:pt x="49" y="30"/>
                  </a:lnTo>
                  <a:lnTo>
                    <a:pt x="49" y="32"/>
                  </a:lnTo>
                  <a:lnTo>
                    <a:pt x="49" y="32"/>
                  </a:lnTo>
                  <a:lnTo>
                    <a:pt x="49" y="35"/>
                  </a:lnTo>
                  <a:lnTo>
                    <a:pt x="51" y="35"/>
                  </a:lnTo>
                  <a:lnTo>
                    <a:pt x="53" y="32"/>
                  </a:lnTo>
                  <a:close/>
                </a:path>
              </a:pathLst>
            </a:custGeom>
            <a:solidFill>
              <a:schemeClr val="accent1">
                <a:lumMod val="20000"/>
                <a:lumOff val="8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Apis For Office" panose="020B0504010101010104" pitchFamily="34" charset="0"/>
                <a:ea typeface="+mn-ea"/>
                <a:cs typeface="+mn-cs"/>
              </a:endParaRPr>
            </a:p>
          </p:txBody>
        </p:sp>
        <p:sp>
          <p:nvSpPr>
            <p:cNvPr id="17" name="Freeform 17">
              <a:extLst>
                <a:ext uri="{FF2B5EF4-FFF2-40B4-BE49-F238E27FC236}">
                  <a16:creationId xmlns:a16="http://schemas.microsoft.com/office/drawing/2014/main" id="{8C14B35B-E0BC-A5E8-C94D-422D06A64D9A}"/>
                </a:ext>
              </a:extLst>
            </p:cNvPr>
            <p:cNvSpPr>
              <a:spLocks/>
            </p:cNvSpPr>
            <p:nvPr/>
          </p:nvSpPr>
          <p:spPr bwMode="auto">
            <a:xfrm>
              <a:off x="4318" y="685"/>
              <a:ext cx="510" cy="323"/>
            </a:xfrm>
            <a:custGeom>
              <a:avLst/>
              <a:gdLst>
                <a:gd name="T0" fmla="*/ 491 w 510"/>
                <a:gd name="T1" fmla="*/ 166 h 323"/>
                <a:gd name="T2" fmla="*/ 475 w 510"/>
                <a:gd name="T3" fmla="*/ 157 h 323"/>
                <a:gd name="T4" fmla="*/ 463 w 510"/>
                <a:gd name="T5" fmla="*/ 145 h 323"/>
                <a:gd name="T6" fmla="*/ 458 w 510"/>
                <a:gd name="T7" fmla="*/ 135 h 323"/>
                <a:gd name="T8" fmla="*/ 458 w 510"/>
                <a:gd name="T9" fmla="*/ 127 h 323"/>
                <a:gd name="T10" fmla="*/ 458 w 510"/>
                <a:gd name="T11" fmla="*/ 123 h 323"/>
                <a:gd name="T12" fmla="*/ 465 w 510"/>
                <a:gd name="T13" fmla="*/ 114 h 323"/>
                <a:gd name="T14" fmla="*/ 460 w 510"/>
                <a:gd name="T15" fmla="*/ 106 h 323"/>
                <a:gd name="T16" fmla="*/ 458 w 510"/>
                <a:gd name="T17" fmla="*/ 106 h 323"/>
                <a:gd name="T18" fmla="*/ 456 w 510"/>
                <a:gd name="T19" fmla="*/ 100 h 323"/>
                <a:gd name="T20" fmla="*/ 467 w 510"/>
                <a:gd name="T21" fmla="*/ 88 h 323"/>
                <a:gd name="T22" fmla="*/ 467 w 510"/>
                <a:gd name="T23" fmla="*/ 84 h 323"/>
                <a:gd name="T24" fmla="*/ 473 w 510"/>
                <a:gd name="T25" fmla="*/ 67 h 323"/>
                <a:gd name="T26" fmla="*/ 477 w 510"/>
                <a:gd name="T27" fmla="*/ 59 h 323"/>
                <a:gd name="T28" fmla="*/ 483 w 510"/>
                <a:gd name="T29" fmla="*/ 55 h 323"/>
                <a:gd name="T30" fmla="*/ 477 w 510"/>
                <a:gd name="T31" fmla="*/ 47 h 323"/>
                <a:gd name="T32" fmla="*/ 467 w 510"/>
                <a:gd name="T33" fmla="*/ 49 h 323"/>
                <a:gd name="T34" fmla="*/ 456 w 510"/>
                <a:gd name="T35" fmla="*/ 45 h 323"/>
                <a:gd name="T36" fmla="*/ 446 w 510"/>
                <a:gd name="T37" fmla="*/ 26 h 323"/>
                <a:gd name="T38" fmla="*/ 442 w 510"/>
                <a:gd name="T39" fmla="*/ 18 h 323"/>
                <a:gd name="T40" fmla="*/ 438 w 510"/>
                <a:gd name="T41" fmla="*/ 12 h 323"/>
                <a:gd name="T42" fmla="*/ 426 w 510"/>
                <a:gd name="T43" fmla="*/ 10 h 323"/>
                <a:gd name="T44" fmla="*/ 415 w 510"/>
                <a:gd name="T45" fmla="*/ 2 h 323"/>
                <a:gd name="T46" fmla="*/ 381 w 510"/>
                <a:gd name="T47" fmla="*/ 8 h 323"/>
                <a:gd name="T48" fmla="*/ 315 w 510"/>
                <a:gd name="T49" fmla="*/ 22 h 323"/>
                <a:gd name="T50" fmla="*/ 250 w 510"/>
                <a:gd name="T51" fmla="*/ 36 h 323"/>
                <a:gd name="T52" fmla="*/ 184 w 510"/>
                <a:gd name="T53" fmla="*/ 49 h 323"/>
                <a:gd name="T54" fmla="*/ 118 w 510"/>
                <a:gd name="T55" fmla="*/ 63 h 323"/>
                <a:gd name="T56" fmla="*/ 61 w 510"/>
                <a:gd name="T57" fmla="*/ 73 h 323"/>
                <a:gd name="T58" fmla="*/ 57 w 510"/>
                <a:gd name="T59" fmla="*/ 55 h 323"/>
                <a:gd name="T60" fmla="*/ 43 w 510"/>
                <a:gd name="T61" fmla="*/ 55 h 323"/>
                <a:gd name="T62" fmla="*/ 28 w 510"/>
                <a:gd name="T63" fmla="*/ 65 h 323"/>
                <a:gd name="T64" fmla="*/ 32 w 510"/>
                <a:gd name="T65" fmla="*/ 61 h 323"/>
                <a:gd name="T66" fmla="*/ 26 w 510"/>
                <a:gd name="T67" fmla="*/ 67 h 323"/>
                <a:gd name="T68" fmla="*/ 4 w 510"/>
                <a:gd name="T69" fmla="*/ 84 h 323"/>
                <a:gd name="T70" fmla="*/ 14 w 510"/>
                <a:gd name="T71" fmla="*/ 159 h 323"/>
                <a:gd name="T72" fmla="*/ 24 w 510"/>
                <a:gd name="T73" fmla="*/ 225 h 323"/>
                <a:gd name="T74" fmla="*/ 24 w 510"/>
                <a:gd name="T75" fmla="*/ 227 h 323"/>
                <a:gd name="T76" fmla="*/ 32 w 510"/>
                <a:gd name="T77" fmla="*/ 268 h 323"/>
                <a:gd name="T78" fmla="*/ 41 w 510"/>
                <a:gd name="T79" fmla="*/ 315 h 323"/>
                <a:gd name="T80" fmla="*/ 96 w 510"/>
                <a:gd name="T81" fmla="*/ 313 h 323"/>
                <a:gd name="T82" fmla="*/ 157 w 510"/>
                <a:gd name="T83" fmla="*/ 301 h 323"/>
                <a:gd name="T84" fmla="*/ 215 w 510"/>
                <a:gd name="T85" fmla="*/ 291 h 323"/>
                <a:gd name="T86" fmla="*/ 272 w 510"/>
                <a:gd name="T87" fmla="*/ 278 h 323"/>
                <a:gd name="T88" fmla="*/ 329 w 510"/>
                <a:gd name="T89" fmla="*/ 268 h 323"/>
                <a:gd name="T90" fmla="*/ 385 w 510"/>
                <a:gd name="T91" fmla="*/ 256 h 323"/>
                <a:gd name="T92" fmla="*/ 434 w 510"/>
                <a:gd name="T93" fmla="*/ 245 h 323"/>
                <a:gd name="T94" fmla="*/ 440 w 510"/>
                <a:gd name="T95" fmla="*/ 231 h 323"/>
                <a:gd name="T96" fmla="*/ 456 w 510"/>
                <a:gd name="T97" fmla="*/ 227 h 323"/>
                <a:gd name="T98" fmla="*/ 465 w 510"/>
                <a:gd name="T99" fmla="*/ 223 h 323"/>
                <a:gd name="T100" fmla="*/ 481 w 510"/>
                <a:gd name="T101" fmla="*/ 213 h 323"/>
                <a:gd name="T102" fmla="*/ 487 w 510"/>
                <a:gd name="T103" fmla="*/ 200 h 323"/>
                <a:gd name="T104" fmla="*/ 497 w 510"/>
                <a:gd name="T105" fmla="*/ 190 h 323"/>
                <a:gd name="T106" fmla="*/ 508 w 510"/>
                <a:gd name="T107" fmla="*/ 182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0" h="323">
                  <a:moveTo>
                    <a:pt x="506" y="176"/>
                  </a:moveTo>
                  <a:lnTo>
                    <a:pt x="499" y="174"/>
                  </a:lnTo>
                  <a:lnTo>
                    <a:pt x="495" y="170"/>
                  </a:lnTo>
                  <a:lnTo>
                    <a:pt x="493" y="168"/>
                  </a:lnTo>
                  <a:lnTo>
                    <a:pt x="493" y="166"/>
                  </a:lnTo>
                  <a:lnTo>
                    <a:pt x="491" y="166"/>
                  </a:lnTo>
                  <a:lnTo>
                    <a:pt x="487" y="163"/>
                  </a:lnTo>
                  <a:lnTo>
                    <a:pt x="485" y="159"/>
                  </a:lnTo>
                  <a:lnTo>
                    <a:pt x="483" y="157"/>
                  </a:lnTo>
                  <a:lnTo>
                    <a:pt x="479" y="159"/>
                  </a:lnTo>
                  <a:lnTo>
                    <a:pt x="477" y="159"/>
                  </a:lnTo>
                  <a:lnTo>
                    <a:pt x="475" y="157"/>
                  </a:lnTo>
                  <a:lnTo>
                    <a:pt x="475" y="155"/>
                  </a:lnTo>
                  <a:lnTo>
                    <a:pt x="473" y="147"/>
                  </a:lnTo>
                  <a:lnTo>
                    <a:pt x="471" y="145"/>
                  </a:lnTo>
                  <a:lnTo>
                    <a:pt x="465" y="145"/>
                  </a:lnTo>
                  <a:lnTo>
                    <a:pt x="463" y="145"/>
                  </a:lnTo>
                  <a:lnTo>
                    <a:pt x="463" y="145"/>
                  </a:lnTo>
                  <a:lnTo>
                    <a:pt x="460" y="143"/>
                  </a:lnTo>
                  <a:lnTo>
                    <a:pt x="460" y="141"/>
                  </a:lnTo>
                  <a:lnTo>
                    <a:pt x="460" y="141"/>
                  </a:lnTo>
                  <a:lnTo>
                    <a:pt x="460" y="139"/>
                  </a:lnTo>
                  <a:lnTo>
                    <a:pt x="458" y="137"/>
                  </a:lnTo>
                  <a:lnTo>
                    <a:pt x="458" y="135"/>
                  </a:lnTo>
                  <a:lnTo>
                    <a:pt x="458" y="135"/>
                  </a:lnTo>
                  <a:lnTo>
                    <a:pt x="458" y="133"/>
                  </a:lnTo>
                  <a:lnTo>
                    <a:pt x="458" y="133"/>
                  </a:lnTo>
                  <a:lnTo>
                    <a:pt x="458" y="131"/>
                  </a:lnTo>
                  <a:lnTo>
                    <a:pt x="458" y="127"/>
                  </a:lnTo>
                  <a:lnTo>
                    <a:pt x="458" y="127"/>
                  </a:lnTo>
                  <a:lnTo>
                    <a:pt x="456" y="127"/>
                  </a:lnTo>
                  <a:lnTo>
                    <a:pt x="456" y="127"/>
                  </a:lnTo>
                  <a:lnTo>
                    <a:pt x="456" y="125"/>
                  </a:lnTo>
                  <a:lnTo>
                    <a:pt x="458" y="125"/>
                  </a:lnTo>
                  <a:lnTo>
                    <a:pt x="458" y="125"/>
                  </a:lnTo>
                  <a:lnTo>
                    <a:pt x="458" y="123"/>
                  </a:lnTo>
                  <a:lnTo>
                    <a:pt x="460" y="123"/>
                  </a:lnTo>
                  <a:lnTo>
                    <a:pt x="463" y="123"/>
                  </a:lnTo>
                  <a:lnTo>
                    <a:pt x="463" y="120"/>
                  </a:lnTo>
                  <a:lnTo>
                    <a:pt x="463" y="118"/>
                  </a:lnTo>
                  <a:lnTo>
                    <a:pt x="463" y="116"/>
                  </a:lnTo>
                  <a:lnTo>
                    <a:pt x="465" y="114"/>
                  </a:lnTo>
                  <a:lnTo>
                    <a:pt x="465" y="114"/>
                  </a:lnTo>
                  <a:lnTo>
                    <a:pt x="465" y="112"/>
                  </a:lnTo>
                  <a:lnTo>
                    <a:pt x="465" y="110"/>
                  </a:lnTo>
                  <a:lnTo>
                    <a:pt x="463" y="108"/>
                  </a:lnTo>
                  <a:lnTo>
                    <a:pt x="460" y="106"/>
                  </a:lnTo>
                  <a:lnTo>
                    <a:pt x="460" y="106"/>
                  </a:lnTo>
                  <a:lnTo>
                    <a:pt x="460" y="106"/>
                  </a:lnTo>
                  <a:lnTo>
                    <a:pt x="460" y="106"/>
                  </a:lnTo>
                  <a:lnTo>
                    <a:pt x="458" y="106"/>
                  </a:lnTo>
                  <a:lnTo>
                    <a:pt x="458" y="106"/>
                  </a:lnTo>
                  <a:lnTo>
                    <a:pt x="458" y="106"/>
                  </a:lnTo>
                  <a:lnTo>
                    <a:pt x="458" y="106"/>
                  </a:lnTo>
                  <a:lnTo>
                    <a:pt x="458" y="104"/>
                  </a:lnTo>
                  <a:lnTo>
                    <a:pt x="458" y="104"/>
                  </a:lnTo>
                  <a:lnTo>
                    <a:pt x="456" y="104"/>
                  </a:lnTo>
                  <a:lnTo>
                    <a:pt x="456" y="102"/>
                  </a:lnTo>
                  <a:lnTo>
                    <a:pt x="456" y="102"/>
                  </a:lnTo>
                  <a:lnTo>
                    <a:pt x="456" y="100"/>
                  </a:lnTo>
                  <a:lnTo>
                    <a:pt x="458" y="98"/>
                  </a:lnTo>
                  <a:lnTo>
                    <a:pt x="458" y="96"/>
                  </a:lnTo>
                  <a:lnTo>
                    <a:pt x="460" y="96"/>
                  </a:lnTo>
                  <a:lnTo>
                    <a:pt x="463" y="94"/>
                  </a:lnTo>
                  <a:lnTo>
                    <a:pt x="463" y="94"/>
                  </a:lnTo>
                  <a:lnTo>
                    <a:pt x="467" y="88"/>
                  </a:lnTo>
                  <a:lnTo>
                    <a:pt x="467" y="88"/>
                  </a:lnTo>
                  <a:lnTo>
                    <a:pt x="467" y="88"/>
                  </a:lnTo>
                  <a:lnTo>
                    <a:pt x="465" y="86"/>
                  </a:lnTo>
                  <a:lnTo>
                    <a:pt x="467" y="86"/>
                  </a:lnTo>
                  <a:lnTo>
                    <a:pt x="467" y="86"/>
                  </a:lnTo>
                  <a:lnTo>
                    <a:pt x="467" y="84"/>
                  </a:lnTo>
                  <a:lnTo>
                    <a:pt x="467" y="84"/>
                  </a:lnTo>
                  <a:lnTo>
                    <a:pt x="469" y="84"/>
                  </a:lnTo>
                  <a:lnTo>
                    <a:pt x="471" y="77"/>
                  </a:lnTo>
                  <a:lnTo>
                    <a:pt x="473" y="71"/>
                  </a:lnTo>
                  <a:lnTo>
                    <a:pt x="473" y="69"/>
                  </a:lnTo>
                  <a:lnTo>
                    <a:pt x="473" y="67"/>
                  </a:lnTo>
                  <a:lnTo>
                    <a:pt x="473" y="67"/>
                  </a:lnTo>
                  <a:lnTo>
                    <a:pt x="477" y="61"/>
                  </a:lnTo>
                  <a:lnTo>
                    <a:pt x="477" y="61"/>
                  </a:lnTo>
                  <a:lnTo>
                    <a:pt x="477" y="59"/>
                  </a:lnTo>
                  <a:lnTo>
                    <a:pt x="477" y="59"/>
                  </a:lnTo>
                  <a:lnTo>
                    <a:pt x="477" y="59"/>
                  </a:lnTo>
                  <a:lnTo>
                    <a:pt x="477" y="59"/>
                  </a:lnTo>
                  <a:lnTo>
                    <a:pt x="479" y="57"/>
                  </a:lnTo>
                  <a:lnTo>
                    <a:pt x="479" y="57"/>
                  </a:lnTo>
                  <a:lnTo>
                    <a:pt x="481" y="57"/>
                  </a:lnTo>
                  <a:lnTo>
                    <a:pt x="483" y="55"/>
                  </a:lnTo>
                  <a:lnTo>
                    <a:pt x="483" y="55"/>
                  </a:lnTo>
                  <a:lnTo>
                    <a:pt x="481" y="53"/>
                  </a:lnTo>
                  <a:lnTo>
                    <a:pt x="479" y="51"/>
                  </a:lnTo>
                  <a:lnTo>
                    <a:pt x="479" y="51"/>
                  </a:lnTo>
                  <a:lnTo>
                    <a:pt x="477" y="49"/>
                  </a:lnTo>
                  <a:lnTo>
                    <a:pt x="477" y="49"/>
                  </a:lnTo>
                  <a:lnTo>
                    <a:pt x="477" y="47"/>
                  </a:lnTo>
                  <a:lnTo>
                    <a:pt x="475" y="49"/>
                  </a:lnTo>
                  <a:lnTo>
                    <a:pt x="475" y="49"/>
                  </a:lnTo>
                  <a:lnTo>
                    <a:pt x="475" y="49"/>
                  </a:lnTo>
                  <a:lnTo>
                    <a:pt x="473" y="49"/>
                  </a:lnTo>
                  <a:lnTo>
                    <a:pt x="471" y="47"/>
                  </a:lnTo>
                  <a:lnTo>
                    <a:pt x="467" y="49"/>
                  </a:lnTo>
                  <a:lnTo>
                    <a:pt x="465" y="49"/>
                  </a:lnTo>
                  <a:lnTo>
                    <a:pt x="465" y="49"/>
                  </a:lnTo>
                  <a:lnTo>
                    <a:pt x="463" y="47"/>
                  </a:lnTo>
                  <a:lnTo>
                    <a:pt x="460" y="47"/>
                  </a:lnTo>
                  <a:lnTo>
                    <a:pt x="458" y="47"/>
                  </a:lnTo>
                  <a:lnTo>
                    <a:pt x="456" y="45"/>
                  </a:lnTo>
                  <a:lnTo>
                    <a:pt x="454" y="45"/>
                  </a:lnTo>
                  <a:lnTo>
                    <a:pt x="448" y="36"/>
                  </a:lnTo>
                  <a:lnTo>
                    <a:pt x="448" y="36"/>
                  </a:lnTo>
                  <a:lnTo>
                    <a:pt x="446" y="34"/>
                  </a:lnTo>
                  <a:lnTo>
                    <a:pt x="446" y="30"/>
                  </a:lnTo>
                  <a:lnTo>
                    <a:pt x="446" y="26"/>
                  </a:lnTo>
                  <a:lnTo>
                    <a:pt x="444" y="24"/>
                  </a:lnTo>
                  <a:lnTo>
                    <a:pt x="444" y="22"/>
                  </a:lnTo>
                  <a:lnTo>
                    <a:pt x="444" y="22"/>
                  </a:lnTo>
                  <a:lnTo>
                    <a:pt x="444" y="20"/>
                  </a:lnTo>
                  <a:lnTo>
                    <a:pt x="444" y="18"/>
                  </a:lnTo>
                  <a:lnTo>
                    <a:pt x="442" y="18"/>
                  </a:lnTo>
                  <a:lnTo>
                    <a:pt x="440" y="18"/>
                  </a:lnTo>
                  <a:lnTo>
                    <a:pt x="440" y="16"/>
                  </a:lnTo>
                  <a:lnTo>
                    <a:pt x="440" y="14"/>
                  </a:lnTo>
                  <a:lnTo>
                    <a:pt x="440" y="14"/>
                  </a:lnTo>
                  <a:lnTo>
                    <a:pt x="440" y="12"/>
                  </a:lnTo>
                  <a:lnTo>
                    <a:pt x="438" y="12"/>
                  </a:lnTo>
                  <a:lnTo>
                    <a:pt x="438" y="12"/>
                  </a:lnTo>
                  <a:lnTo>
                    <a:pt x="434" y="10"/>
                  </a:lnTo>
                  <a:lnTo>
                    <a:pt x="432" y="10"/>
                  </a:lnTo>
                  <a:lnTo>
                    <a:pt x="432" y="10"/>
                  </a:lnTo>
                  <a:lnTo>
                    <a:pt x="428" y="12"/>
                  </a:lnTo>
                  <a:lnTo>
                    <a:pt x="426" y="10"/>
                  </a:lnTo>
                  <a:lnTo>
                    <a:pt x="426" y="8"/>
                  </a:lnTo>
                  <a:lnTo>
                    <a:pt x="424" y="6"/>
                  </a:lnTo>
                  <a:lnTo>
                    <a:pt x="424" y="4"/>
                  </a:lnTo>
                  <a:lnTo>
                    <a:pt x="422" y="4"/>
                  </a:lnTo>
                  <a:lnTo>
                    <a:pt x="417" y="4"/>
                  </a:lnTo>
                  <a:lnTo>
                    <a:pt x="415" y="2"/>
                  </a:lnTo>
                  <a:lnTo>
                    <a:pt x="415" y="0"/>
                  </a:lnTo>
                  <a:lnTo>
                    <a:pt x="415" y="0"/>
                  </a:lnTo>
                  <a:lnTo>
                    <a:pt x="413" y="2"/>
                  </a:lnTo>
                  <a:lnTo>
                    <a:pt x="403" y="4"/>
                  </a:lnTo>
                  <a:lnTo>
                    <a:pt x="391" y="6"/>
                  </a:lnTo>
                  <a:lnTo>
                    <a:pt x="381" y="8"/>
                  </a:lnTo>
                  <a:lnTo>
                    <a:pt x="370" y="10"/>
                  </a:lnTo>
                  <a:lnTo>
                    <a:pt x="358" y="14"/>
                  </a:lnTo>
                  <a:lnTo>
                    <a:pt x="348" y="16"/>
                  </a:lnTo>
                  <a:lnTo>
                    <a:pt x="338" y="18"/>
                  </a:lnTo>
                  <a:lnTo>
                    <a:pt x="325" y="20"/>
                  </a:lnTo>
                  <a:lnTo>
                    <a:pt x="315" y="22"/>
                  </a:lnTo>
                  <a:lnTo>
                    <a:pt x="305" y="24"/>
                  </a:lnTo>
                  <a:lnTo>
                    <a:pt x="293" y="26"/>
                  </a:lnTo>
                  <a:lnTo>
                    <a:pt x="282" y="30"/>
                  </a:lnTo>
                  <a:lnTo>
                    <a:pt x="272" y="32"/>
                  </a:lnTo>
                  <a:lnTo>
                    <a:pt x="260" y="34"/>
                  </a:lnTo>
                  <a:lnTo>
                    <a:pt x="250" y="36"/>
                  </a:lnTo>
                  <a:lnTo>
                    <a:pt x="239" y="38"/>
                  </a:lnTo>
                  <a:lnTo>
                    <a:pt x="227" y="41"/>
                  </a:lnTo>
                  <a:lnTo>
                    <a:pt x="217" y="43"/>
                  </a:lnTo>
                  <a:lnTo>
                    <a:pt x="207" y="45"/>
                  </a:lnTo>
                  <a:lnTo>
                    <a:pt x="194" y="47"/>
                  </a:lnTo>
                  <a:lnTo>
                    <a:pt x="184" y="49"/>
                  </a:lnTo>
                  <a:lnTo>
                    <a:pt x="174" y="51"/>
                  </a:lnTo>
                  <a:lnTo>
                    <a:pt x="161" y="53"/>
                  </a:lnTo>
                  <a:lnTo>
                    <a:pt x="151" y="55"/>
                  </a:lnTo>
                  <a:lnTo>
                    <a:pt x="141" y="59"/>
                  </a:lnTo>
                  <a:lnTo>
                    <a:pt x="129" y="61"/>
                  </a:lnTo>
                  <a:lnTo>
                    <a:pt x="118" y="63"/>
                  </a:lnTo>
                  <a:lnTo>
                    <a:pt x="108" y="65"/>
                  </a:lnTo>
                  <a:lnTo>
                    <a:pt x="96" y="67"/>
                  </a:lnTo>
                  <a:lnTo>
                    <a:pt x="86" y="69"/>
                  </a:lnTo>
                  <a:lnTo>
                    <a:pt x="75" y="71"/>
                  </a:lnTo>
                  <a:lnTo>
                    <a:pt x="63" y="73"/>
                  </a:lnTo>
                  <a:lnTo>
                    <a:pt x="61" y="73"/>
                  </a:lnTo>
                  <a:lnTo>
                    <a:pt x="61" y="69"/>
                  </a:lnTo>
                  <a:lnTo>
                    <a:pt x="59" y="67"/>
                  </a:lnTo>
                  <a:lnTo>
                    <a:pt x="59" y="63"/>
                  </a:lnTo>
                  <a:lnTo>
                    <a:pt x="59" y="61"/>
                  </a:lnTo>
                  <a:lnTo>
                    <a:pt x="57" y="57"/>
                  </a:lnTo>
                  <a:lnTo>
                    <a:pt x="57" y="55"/>
                  </a:lnTo>
                  <a:lnTo>
                    <a:pt x="57" y="51"/>
                  </a:lnTo>
                  <a:lnTo>
                    <a:pt x="57" y="49"/>
                  </a:lnTo>
                  <a:lnTo>
                    <a:pt x="55" y="45"/>
                  </a:lnTo>
                  <a:lnTo>
                    <a:pt x="55" y="45"/>
                  </a:lnTo>
                  <a:lnTo>
                    <a:pt x="47" y="51"/>
                  </a:lnTo>
                  <a:lnTo>
                    <a:pt x="43" y="55"/>
                  </a:lnTo>
                  <a:lnTo>
                    <a:pt x="41" y="55"/>
                  </a:lnTo>
                  <a:lnTo>
                    <a:pt x="37" y="59"/>
                  </a:lnTo>
                  <a:lnTo>
                    <a:pt x="34" y="61"/>
                  </a:lnTo>
                  <a:lnTo>
                    <a:pt x="30" y="65"/>
                  </a:lnTo>
                  <a:lnTo>
                    <a:pt x="28" y="65"/>
                  </a:lnTo>
                  <a:lnTo>
                    <a:pt x="28" y="65"/>
                  </a:lnTo>
                  <a:lnTo>
                    <a:pt x="28" y="63"/>
                  </a:lnTo>
                  <a:lnTo>
                    <a:pt x="30" y="63"/>
                  </a:lnTo>
                  <a:lnTo>
                    <a:pt x="30" y="63"/>
                  </a:lnTo>
                  <a:lnTo>
                    <a:pt x="32" y="61"/>
                  </a:lnTo>
                  <a:lnTo>
                    <a:pt x="32" y="61"/>
                  </a:lnTo>
                  <a:lnTo>
                    <a:pt x="32" y="61"/>
                  </a:lnTo>
                  <a:lnTo>
                    <a:pt x="30" y="59"/>
                  </a:lnTo>
                  <a:lnTo>
                    <a:pt x="30" y="61"/>
                  </a:lnTo>
                  <a:lnTo>
                    <a:pt x="28" y="63"/>
                  </a:lnTo>
                  <a:lnTo>
                    <a:pt x="26" y="63"/>
                  </a:lnTo>
                  <a:lnTo>
                    <a:pt x="26" y="67"/>
                  </a:lnTo>
                  <a:lnTo>
                    <a:pt x="26" y="67"/>
                  </a:lnTo>
                  <a:lnTo>
                    <a:pt x="24" y="67"/>
                  </a:lnTo>
                  <a:lnTo>
                    <a:pt x="22" y="69"/>
                  </a:lnTo>
                  <a:lnTo>
                    <a:pt x="12" y="79"/>
                  </a:lnTo>
                  <a:lnTo>
                    <a:pt x="6" y="82"/>
                  </a:lnTo>
                  <a:lnTo>
                    <a:pt x="6" y="82"/>
                  </a:lnTo>
                  <a:lnTo>
                    <a:pt x="4" y="84"/>
                  </a:lnTo>
                  <a:lnTo>
                    <a:pt x="0" y="86"/>
                  </a:lnTo>
                  <a:lnTo>
                    <a:pt x="2" y="94"/>
                  </a:lnTo>
                  <a:lnTo>
                    <a:pt x="6" y="116"/>
                  </a:lnTo>
                  <a:lnTo>
                    <a:pt x="10" y="137"/>
                  </a:lnTo>
                  <a:lnTo>
                    <a:pt x="12" y="149"/>
                  </a:lnTo>
                  <a:lnTo>
                    <a:pt x="14" y="159"/>
                  </a:lnTo>
                  <a:lnTo>
                    <a:pt x="16" y="172"/>
                  </a:lnTo>
                  <a:lnTo>
                    <a:pt x="18" y="182"/>
                  </a:lnTo>
                  <a:lnTo>
                    <a:pt x="20" y="192"/>
                  </a:lnTo>
                  <a:lnTo>
                    <a:pt x="20" y="204"/>
                  </a:lnTo>
                  <a:lnTo>
                    <a:pt x="22" y="215"/>
                  </a:lnTo>
                  <a:lnTo>
                    <a:pt x="24" y="225"/>
                  </a:lnTo>
                  <a:lnTo>
                    <a:pt x="24" y="225"/>
                  </a:lnTo>
                  <a:lnTo>
                    <a:pt x="24" y="225"/>
                  </a:lnTo>
                  <a:lnTo>
                    <a:pt x="24" y="225"/>
                  </a:lnTo>
                  <a:lnTo>
                    <a:pt x="24" y="225"/>
                  </a:lnTo>
                  <a:lnTo>
                    <a:pt x="24" y="227"/>
                  </a:lnTo>
                  <a:lnTo>
                    <a:pt x="24" y="227"/>
                  </a:lnTo>
                  <a:lnTo>
                    <a:pt x="24" y="227"/>
                  </a:lnTo>
                  <a:lnTo>
                    <a:pt x="24" y="227"/>
                  </a:lnTo>
                  <a:lnTo>
                    <a:pt x="28" y="243"/>
                  </a:lnTo>
                  <a:lnTo>
                    <a:pt x="30" y="252"/>
                  </a:lnTo>
                  <a:lnTo>
                    <a:pt x="30" y="260"/>
                  </a:lnTo>
                  <a:lnTo>
                    <a:pt x="32" y="268"/>
                  </a:lnTo>
                  <a:lnTo>
                    <a:pt x="34" y="276"/>
                  </a:lnTo>
                  <a:lnTo>
                    <a:pt x="37" y="284"/>
                  </a:lnTo>
                  <a:lnTo>
                    <a:pt x="37" y="295"/>
                  </a:lnTo>
                  <a:lnTo>
                    <a:pt x="39" y="301"/>
                  </a:lnTo>
                  <a:lnTo>
                    <a:pt x="41" y="309"/>
                  </a:lnTo>
                  <a:lnTo>
                    <a:pt x="41" y="315"/>
                  </a:lnTo>
                  <a:lnTo>
                    <a:pt x="43" y="323"/>
                  </a:lnTo>
                  <a:lnTo>
                    <a:pt x="53" y="321"/>
                  </a:lnTo>
                  <a:lnTo>
                    <a:pt x="63" y="319"/>
                  </a:lnTo>
                  <a:lnTo>
                    <a:pt x="75" y="317"/>
                  </a:lnTo>
                  <a:lnTo>
                    <a:pt x="86" y="315"/>
                  </a:lnTo>
                  <a:lnTo>
                    <a:pt x="96" y="313"/>
                  </a:lnTo>
                  <a:lnTo>
                    <a:pt x="106" y="311"/>
                  </a:lnTo>
                  <a:lnTo>
                    <a:pt x="118" y="309"/>
                  </a:lnTo>
                  <a:lnTo>
                    <a:pt x="129" y="307"/>
                  </a:lnTo>
                  <a:lnTo>
                    <a:pt x="139" y="305"/>
                  </a:lnTo>
                  <a:lnTo>
                    <a:pt x="147" y="303"/>
                  </a:lnTo>
                  <a:lnTo>
                    <a:pt x="157" y="301"/>
                  </a:lnTo>
                  <a:lnTo>
                    <a:pt x="168" y="301"/>
                  </a:lnTo>
                  <a:lnTo>
                    <a:pt x="176" y="299"/>
                  </a:lnTo>
                  <a:lnTo>
                    <a:pt x="186" y="297"/>
                  </a:lnTo>
                  <a:lnTo>
                    <a:pt x="196" y="295"/>
                  </a:lnTo>
                  <a:lnTo>
                    <a:pt x="204" y="293"/>
                  </a:lnTo>
                  <a:lnTo>
                    <a:pt x="215" y="291"/>
                  </a:lnTo>
                  <a:lnTo>
                    <a:pt x="223" y="288"/>
                  </a:lnTo>
                  <a:lnTo>
                    <a:pt x="233" y="286"/>
                  </a:lnTo>
                  <a:lnTo>
                    <a:pt x="243" y="284"/>
                  </a:lnTo>
                  <a:lnTo>
                    <a:pt x="252" y="282"/>
                  </a:lnTo>
                  <a:lnTo>
                    <a:pt x="262" y="280"/>
                  </a:lnTo>
                  <a:lnTo>
                    <a:pt x="272" y="278"/>
                  </a:lnTo>
                  <a:lnTo>
                    <a:pt x="280" y="278"/>
                  </a:lnTo>
                  <a:lnTo>
                    <a:pt x="291" y="276"/>
                  </a:lnTo>
                  <a:lnTo>
                    <a:pt x="301" y="274"/>
                  </a:lnTo>
                  <a:lnTo>
                    <a:pt x="309" y="272"/>
                  </a:lnTo>
                  <a:lnTo>
                    <a:pt x="319" y="270"/>
                  </a:lnTo>
                  <a:lnTo>
                    <a:pt x="329" y="268"/>
                  </a:lnTo>
                  <a:lnTo>
                    <a:pt x="338" y="266"/>
                  </a:lnTo>
                  <a:lnTo>
                    <a:pt x="348" y="264"/>
                  </a:lnTo>
                  <a:lnTo>
                    <a:pt x="356" y="262"/>
                  </a:lnTo>
                  <a:lnTo>
                    <a:pt x="366" y="260"/>
                  </a:lnTo>
                  <a:lnTo>
                    <a:pt x="377" y="258"/>
                  </a:lnTo>
                  <a:lnTo>
                    <a:pt x="385" y="256"/>
                  </a:lnTo>
                  <a:lnTo>
                    <a:pt x="395" y="254"/>
                  </a:lnTo>
                  <a:lnTo>
                    <a:pt x="405" y="252"/>
                  </a:lnTo>
                  <a:lnTo>
                    <a:pt x="413" y="250"/>
                  </a:lnTo>
                  <a:lnTo>
                    <a:pt x="424" y="248"/>
                  </a:lnTo>
                  <a:lnTo>
                    <a:pt x="432" y="245"/>
                  </a:lnTo>
                  <a:lnTo>
                    <a:pt x="434" y="245"/>
                  </a:lnTo>
                  <a:lnTo>
                    <a:pt x="434" y="245"/>
                  </a:lnTo>
                  <a:lnTo>
                    <a:pt x="434" y="241"/>
                  </a:lnTo>
                  <a:lnTo>
                    <a:pt x="436" y="237"/>
                  </a:lnTo>
                  <a:lnTo>
                    <a:pt x="438" y="233"/>
                  </a:lnTo>
                  <a:lnTo>
                    <a:pt x="438" y="233"/>
                  </a:lnTo>
                  <a:lnTo>
                    <a:pt x="440" y="231"/>
                  </a:lnTo>
                  <a:lnTo>
                    <a:pt x="442" y="229"/>
                  </a:lnTo>
                  <a:lnTo>
                    <a:pt x="444" y="229"/>
                  </a:lnTo>
                  <a:lnTo>
                    <a:pt x="446" y="227"/>
                  </a:lnTo>
                  <a:lnTo>
                    <a:pt x="448" y="227"/>
                  </a:lnTo>
                  <a:lnTo>
                    <a:pt x="452" y="227"/>
                  </a:lnTo>
                  <a:lnTo>
                    <a:pt x="456" y="227"/>
                  </a:lnTo>
                  <a:lnTo>
                    <a:pt x="458" y="227"/>
                  </a:lnTo>
                  <a:lnTo>
                    <a:pt x="460" y="229"/>
                  </a:lnTo>
                  <a:lnTo>
                    <a:pt x="460" y="229"/>
                  </a:lnTo>
                  <a:lnTo>
                    <a:pt x="463" y="225"/>
                  </a:lnTo>
                  <a:lnTo>
                    <a:pt x="463" y="225"/>
                  </a:lnTo>
                  <a:lnTo>
                    <a:pt x="465" y="223"/>
                  </a:lnTo>
                  <a:lnTo>
                    <a:pt x="469" y="221"/>
                  </a:lnTo>
                  <a:lnTo>
                    <a:pt x="471" y="221"/>
                  </a:lnTo>
                  <a:lnTo>
                    <a:pt x="473" y="219"/>
                  </a:lnTo>
                  <a:lnTo>
                    <a:pt x="477" y="217"/>
                  </a:lnTo>
                  <a:lnTo>
                    <a:pt x="481" y="215"/>
                  </a:lnTo>
                  <a:lnTo>
                    <a:pt x="481" y="213"/>
                  </a:lnTo>
                  <a:lnTo>
                    <a:pt x="481" y="211"/>
                  </a:lnTo>
                  <a:lnTo>
                    <a:pt x="481" y="209"/>
                  </a:lnTo>
                  <a:lnTo>
                    <a:pt x="481" y="207"/>
                  </a:lnTo>
                  <a:lnTo>
                    <a:pt x="483" y="204"/>
                  </a:lnTo>
                  <a:lnTo>
                    <a:pt x="485" y="204"/>
                  </a:lnTo>
                  <a:lnTo>
                    <a:pt x="487" y="200"/>
                  </a:lnTo>
                  <a:lnTo>
                    <a:pt x="489" y="200"/>
                  </a:lnTo>
                  <a:lnTo>
                    <a:pt x="491" y="198"/>
                  </a:lnTo>
                  <a:lnTo>
                    <a:pt x="491" y="196"/>
                  </a:lnTo>
                  <a:lnTo>
                    <a:pt x="493" y="192"/>
                  </a:lnTo>
                  <a:lnTo>
                    <a:pt x="495" y="192"/>
                  </a:lnTo>
                  <a:lnTo>
                    <a:pt x="497" y="190"/>
                  </a:lnTo>
                  <a:lnTo>
                    <a:pt x="499" y="190"/>
                  </a:lnTo>
                  <a:lnTo>
                    <a:pt x="501" y="186"/>
                  </a:lnTo>
                  <a:lnTo>
                    <a:pt x="501" y="186"/>
                  </a:lnTo>
                  <a:lnTo>
                    <a:pt x="504" y="184"/>
                  </a:lnTo>
                  <a:lnTo>
                    <a:pt x="506" y="184"/>
                  </a:lnTo>
                  <a:lnTo>
                    <a:pt x="508" y="182"/>
                  </a:lnTo>
                  <a:lnTo>
                    <a:pt x="510" y="180"/>
                  </a:lnTo>
                  <a:lnTo>
                    <a:pt x="508" y="178"/>
                  </a:lnTo>
                  <a:lnTo>
                    <a:pt x="506" y="176"/>
                  </a:lnTo>
                  <a:close/>
                </a:path>
              </a:pathLst>
            </a:custGeom>
            <a:solidFill>
              <a:schemeClr val="accent5">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pis For Office" panose="020B0504010101010104" pitchFamily="34" charset="0"/>
                  <a:ea typeface="+mn-ea"/>
                  <a:cs typeface="+mn-cs"/>
                </a:rPr>
                <a:t>PA</a:t>
              </a:r>
            </a:p>
          </p:txBody>
        </p:sp>
        <p:sp>
          <p:nvSpPr>
            <p:cNvPr id="18" name="Freeform 18">
              <a:extLst>
                <a:ext uri="{FF2B5EF4-FFF2-40B4-BE49-F238E27FC236}">
                  <a16:creationId xmlns:a16="http://schemas.microsoft.com/office/drawing/2014/main" id="{2B6DC67B-B1B1-2A6D-FD6B-A520D9CDAC09}"/>
                </a:ext>
              </a:extLst>
            </p:cNvPr>
            <p:cNvSpPr>
              <a:spLocks/>
            </p:cNvSpPr>
            <p:nvPr/>
          </p:nvSpPr>
          <p:spPr bwMode="auto">
            <a:xfrm>
              <a:off x="752" y="264"/>
              <a:ext cx="692" cy="537"/>
            </a:xfrm>
            <a:custGeom>
              <a:avLst/>
              <a:gdLst>
                <a:gd name="T0" fmla="*/ 205 w 692"/>
                <a:gd name="T1" fmla="*/ 31 h 537"/>
                <a:gd name="T2" fmla="*/ 209 w 692"/>
                <a:gd name="T3" fmla="*/ 58 h 537"/>
                <a:gd name="T4" fmla="*/ 211 w 692"/>
                <a:gd name="T5" fmla="*/ 80 h 537"/>
                <a:gd name="T6" fmla="*/ 246 w 692"/>
                <a:gd name="T7" fmla="*/ 95 h 537"/>
                <a:gd name="T8" fmla="*/ 328 w 692"/>
                <a:gd name="T9" fmla="*/ 99 h 537"/>
                <a:gd name="T10" fmla="*/ 344 w 692"/>
                <a:gd name="T11" fmla="*/ 105 h 537"/>
                <a:gd name="T12" fmla="*/ 369 w 692"/>
                <a:gd name="T13" fmla="*/ 103 h 537"/>
                <a:gd name="T14" fmla="*/ 397 w 692"/>
                <a:gd name="T15" fmla="*/ 107 h 537"/>
                <a:gd name="T16" fmla="*/ 449 w 692"/>
                <a:gd name="T17" fmla="*/ 101 h 537"/>
                <a:gd name="T18" fmla="*/ 504 w 692"/>
                <a:gd name="T19" fmla="*/ 97 h 537"/>
                <a:gd name="T20" fmla="*/ 606 w 692"/>
                <a:gd name="T21" fmla="*/ 115 h 537"/>
                <a:gd name="T22" fmla="*/ 672 w 692"/>
                <a:gd name="T23" fmla="*/ 142 h 537"/>
                <a:gd name="T24" fmla="*/ 692 w 692"/>
                <a:gd name="T25" fmla="*/ 166 h 537"/>
                <a:gd name="T26" fmla="*/ 678 w 692"/>
                <a:gd name="T27" fmla="*/ 189 h 537"/>
                <a:gd name="T28" fmla="*/ 653 w 692"/>
                <a:gd name="T29" fmla="*/ 226 h 537"/>
                <a:gd name="T30" fmla="*/ 641 w 692"/>
                <a:gd name="T31" fmla="*/ 250 h 537"/>
                <a:gd name="T32" fmla="*/ 621 w 692"/>
                <a:gd name="T33" fmla="*/ 273 h 537"/>
                <a:gd name="T34" fmla="*/ 614 w 692"/>
                <a:gd name="T35" fmla="*/ 287 h 537"/>
                <a:gd name="T36" fmla="*/ 621 w 692"/>
                <a:gd name="T37" fmla="*/ 298 h 537"/>
                <a:gd name="T38" fmla="*/ 631 w 692"/>
                <a:gd name="T39" fmla="*/ 304 h 537"/>
                <a:gd name="T40" fmla="*/ 635 w 692"/>
                <a:gd name="T41" fmla="*/ 314 h 537"/>
                <a:gd name="T42" fmla="*/ 631 w 692"/>
                <a:gd name="T43" fmla="*/ 328 h 537"/>
                <a:gd name="T44" fmla="*/ 619 w 692"/>
                <a:gd name="T45" fmla="*/ 347 h 537"/>
                <a:gd name="T46" fmla="*/ 608 w 692"/>
                <a:gd name="T47" fmla="*/ 421 h 537"/>
                <a:gd name="T48" fmla="*/ 590 w 692"/>
                <a:gd name="T49" fmla="*/ 537 h 537"/>
                <a:gd name="T50" fmla="*/ 426 w 692"/>
                <a:gd name="T51" fmla="*/ 511 h 537"/>
                <a:gd name="T52" fmla="*/ 223 w 692"/>
                <a:gd name="T53" fmla="*/ 474 h 537"/>
                <a:gd name="T54" fmla="*/ 14 w 692"/>
                <a:gd name="T55" fmla="*/ 429 h 537"/>
                <a:gd name="T56" fmla="*/ 2 w 692"/>
                <a:gd name="T57" fmla="*/ 396 h 537"/>
                <a:gd name="T58" fmla="*/ 4 w 692"/>
                <a:gd name="T59" fmla="*/ 378 h 537"/>
                <a:gd name="T60" fmla="*/ 8 w 692"/>
                <a:gd name="T61" fmla="*/ 353 h 537"/>
                <a:gd name="T62" fmla="*/ 10 w 692"/>
                <a:gd name="T63" fmla="*/ 326 h 537"/>
                <a:gd name="T64" fmla="*/ 29 w 692"/>
                <a:gd name="T65" fmla="*/ 289 h 537"/>
                <a:gd name="T66" fmla="*/ 35 w 692"/>
                <a:gd name="T67" fmla="*/ 289 h 537"/>
                <a:gd name="T68" fmla="*/ 43 w 692"/>
                <a:gd name="T69" fmla="*/ 283 h 537"/>
                <a:gd name="T70" fmla="*/ 47 w 692"/>
                <a:gd name="T71" fmla="*/ 279 h 537"/>
                <a:gd name="T72" fmla="*/ 49 w 692"/>
                <a:gd name="T73" fmla="*/ 261 h 537"/>
                <a:gd name="T74" fmla="*/ 57 w 692"/>
                <a:gd name="T75" fmla="*/ 255 h 537"/>
                <a:gd name="T76" fmla="*/ 53 w 692"/>
                <a:gd name="T77" fmla="*/ 255 h 537"/>
                <a:gd name="T78" fmla="*/ 66 w 692"/>
                <a:gd name="T79" fmla="*/ 220 h 537"/>
                <a:gd name="T80" fmla="*/ 72 w 692"/>
                <a:gd name="T81" fmla="*/ 193 h 537"/>
                <a:gd name="T82" fmla="*/ 78 w 692"/>
                <a:gd name="T83" fmla="*/ 181 h 537"/>
                <a:gd name="T84" fmla="*/ 84 w 692"/>
                <a:gd name="T85" fmla="*/ 162 h 537"/>
                <a:gd name="T86" fmla="*/ 90 w 692"/>
                <a:gd name="T87" fmla="*/ 138 h 537"/>
                <a:gd name="T88" fmla="*/ 98 w 692"/>
                <a:gd name="T89" fmla="*/ 119 h 537"/>
                <a:gd name="T90" fmla="*/ 104 w 692"/>
                <a:gd name="T91" fmla="*/ 99 h 537"/>
                <a:gd name="T92" fmla="*/ 104 w 692"/>
                <a:gd name="T93" fmla="*/ 89 h 537"/>
                <a:gd name="T94" fmla="*/ 111 w 692"/>
                <a:gd name="T95" fmla="*/ 84 h 537"/>
                <a:gd name="T96" fmla="*/ 113 w 692"/>
                <a:gd name="T97" fmla="*/ 76 h 537"/>
                <a:gd name="T98" fmla="*/ 115 w 692"/>
                <a:gd name="T99" fmla="*/ 68 h 537"/>
                <a:gd name="T100" fmla="*/ 123 w 692"/>
                <a:gd name="T101" fmla="*/ 56 h 537"/>
                <a:gd name="T102" fmla="*/ 117 w 692"/>
                <a:gd name="T103" fmla="*/ 52 h 537"/>
                <a:gd name="T104" fmla="*/ 121 w 692"/>
                <a:gd name="T105" fmla="*/ 27 h 537"/>
                <a:gd name="T106" fmla="*/ 127 w 692"/>
                <a:gd name="T107" fmla="*/ 0 h 537"/>
                <a:gd name="T108" fmla="*/ 137 w 692"/>
                <a:gd name="T109" fmla="*/ 11 h 537"/>
                <a:gd name="T110" fmla="*/ 137 w 692"/>
                <a:gd name="T111" fmla="*/ 9 h 537"/>
                <a:gd name="T112" fmla="*/ 145 w 692"/>
                <a:gd name="T113" fmla="*/ 9 h 537"/>
                <a:gd name="T114" fmla="*/ 162 w 692"/>
                <a:gd name="T115" fmla="*/ 7 h 537"/>
                <a:gd name="T116" fmla="*/ 186 w 692"/>
                <a:gd name="T117" fmla="*/ 1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2" h="537">
                  <a:moveTo>
                    <a:pt x="186" y="17"/>
                  </a:moveTo>
                  <a:lnTo>
                    <a:pt x="190" y="17"/>
                  </a:lnTo>
                  <a:lnTo>
                    <a:pt x="193" y="19"/>
                  </a:lnTo>
                  <a:lnTo>
                    <a:pt x="193" y="19"/>
                  </a:lnTo>
                  <a:lnTo>
                    <a:pt x="195" y="23"/>
                  </a:lnTo>
                  <a:lnTo>
                    <a:pt x="197" y="23"/>
                  </a:lnTo>
                  <a:lnTo>
                    <a:pt x="199" y="23"/>
                  </a:lnTo>
                  <a:lnTo>
                    <a:pt x="201" y="25"/>
                  </a:lnTo>
                  <a:lnTo>
                    <a:pt x="203" y="27"/>
                  </a:lnTo>
                  <a:lnTo>
                    <a:pt x="205" y="29"/>
                  </a:lnTo>
                  <a:lnTo>
                    <a:pt x="205" y="31"/>
                  </a:lnTo>
                  <a:lnTo>
                    <a:pt x="207" y="33"/>
                  </a:lnTo>
                  <a:lnTo>
                    <a:pt x="207" y="35"/>
                  </a:lnTo>
                  <a:lnTo>
                    <a:pt x="207" y="39"/>
                  </a:lnTo>
                  <a:lnTo>
                    <a:pt x="209" y="41"/>
                  </a:lnTo>
                  <a:lnTo>
                    <a:pt x="209" y="41"/>
                  </a:lnTo>
                  <a:lnTo>
                    <a:pt x="209" y="43"/>
                  </a:lnTo>
                  <a:lnTo>
                    <a:pt x="211" y="46"/>
                  </a:lnTo>
                  <a:lnTo>
                    <a:pt x="209" y="50"/>
                  </a:lnTo>
                  <a:lnTo>
                    <a:pt x="211" y="54"/>
                  </a:lnTo>
                  <a:lnTo>
                    <a:pt x="209" y="56"/>
                  </a:lnTo>
                  <a:lnTo>
                    <a:pt x="209" y="58"/>
                  </a:lnTo>
                  <a:lnTo>
                    <a:pt x="209" y="60"/>
                  </a:lnTo>
                  <a:lnTo>
                    <a:pt x="209" y="64"/>
                  </a:lnTo>
                  <a:lnTo>
                    <a:pt x="209" y="64"/>
                  </a:lnTo>
                  <a:lnTo>
                    <a:pt x="209" y="66"/>
                  </a:lnTo>
                  <a:lnTo>
                    <a:pt x="209" y="68"/>
                  </a:lnTo>
                  <a:lnTo>
                    <a:pt x="209" y="68"/>
                  </a:lnTo>
                  <a:lnTo>
                    <a:pt x="209" y="72"/>
                  </a:lnTo>
                  <a:lnTo>
                    <a:pt x="209" y="76"/>
                  </a:lnTo>
                  <a:lnTo>
                    <a:pt x="209" y="76"/>
                  </a:lnTo>
                  <a:lnTo>
                    <a:pt x="209" y="78"/>
                  </a:lnTo>
                  <a:lnTo>
                    <a:pt x="211" y="80"/>
                  </a:lnTo>
                  <a:lnTo>
                    <a:pt x="213" y="82"/>
                  </a:lnTo>
                  <a:lnTo>
                    <a:pt x="219" y="84"/>
                  </a:lnTo>
                  <a:lnTo>
                    <a:pt x="221" y="84"/>
                  </a:lnTo>
                  <a:lnTo>
                    <a:pt x="223" y="84"/>
                  </a:lnTo>
                  <a:lnTo>
                    <a:pt x="225" y="87"/>
                  </a:lnTo>
                  <a:lnTo>
                    <a:pt x="229" y="89"/>
                  </a:lnTo>
                  <a:lnTo>
                    <a:pt x="231" y="91"/>
                  </a:lnTo>
                  <a:lnTo>
                    <a:pt x="238" y="91"/>
                  </a:lnTo>
                  <a:lnTo>
                    <a:pt x="244" y="95"/>
                  </a:lnTo>
                  <a:lnTo>
                    <a:pt x="244" y="95"/>
                  </a:lnTo>
                  <a:lnTo>
                    <a:pt x="246" y="95"/>
                  </a:lnTo>
                  <a:lnTo>
                    <a:pt x="252" y="93"/>
                  </a:lnTo>
                  <a:lnTo>
                    <a:pt x="266" y="91"/>
                  </a:lnTo>
                  <a:lnTo>
                    <a:pt x="270" y="91"/>
                  </a:lnTo>
                  <a:lnTo>
                    <a:pt x="276" y="87"/>
                  </a:lnTo>
                  <a:lnTo>
                    <a:pt x="281" y="87"/>
                  </a:lnTo>
                  <a:lnTo>
                    <a:pt x="283" y="87"/>
                  </a:lnTo>
                  <a:lnTo>
                    <a:pt x="289" y="89"/>
                  </a:lnTo>
                  <a:lnTo>
                    <a:pt x="299" y="89"/>
                  </a:lnTo>
                  <a:lnTo>
                    <a:pt x="322" y="95"/>
                  </a:lnTo>
                  <a:lnTo>
                    <a:pt x="326" y="97"/>
                  </a:lnTo>
                  <a:lnTo>
                    <a:pt x="328" y="99"/>
                  </a:lnTo>
                  <a:lnTo>
                    <a:pt x="328" y="101"/>
                  </a:lnTo>
                  <a:lnTo>
                    <a:pt x="328" y="103"/>
                  </a:lnTo>
                  <a:lnTo>
                    <a:pt x="328" y="105"/>
                  </a:lnTo>
                  <a:lnTo>
                    <a:pt x="330" y="105"/>
                  </a:lnTo>
                  <a:lnTo>
                    <a:pt x="332" y="105"/>
                  </a:lnTo>
                  <a:lnTo>
                    <a:pt x="338" y="105"/>
                  </a:lnTo>
                  <a:lnTo>
                    <a:pt x="338" y="105"/>
                  </a:lnTo>
                  <a:lnTo>
                    <a:pt x="340" y="105"/>
                  </a:lnTo>
                  <a:lnTo>
                    <a:pt x="342" y="105"/>
                  </a:lnTo>
                  <a:lnTo>
                    <a:pt x="342" y="105"/>
                  </a:lnTo>
                  <a:lnTo>
                    <a:pt x="344" y="105"/>
                  </a:lnTo>
                  <a:lnTo>
                    <a:pt x="346" y="105"/>
                  </a:lnTo>
                  <a:lnTo>
                    <a:pt x="346" y="107"/>
                  </a:lnTo>
                  <a:lnTo>
                    <a:pt x="350" y="107"/>
                  </a:lnTo>
                  <a:lnTo>
                    <a:pt x="352" y="107"/>
                  </a:lnTo>
                  <a:lnTo>
                    <a:pt x="354" y="107"/>
                  </a:lnTo>
                  <a:lnTo>
                    <a:pt x="354" y="107"/>
                  </a:lnTo>
                  <a:lnTo>
                    <a:pt x="358" y="105"/>
                  </a:lnTo>
                  <a:lnTo>
                    <a:pt x="358" y="105"/>
                  </a:lnTo>
                  <a:lnTo>
                    <a:pt x="365" y="105"/>
                  </a:lnTo>
                  <a:lnTo>
                    <a:pt x="369" y="105"/>
                  </a:lnTo>
                  <a:lnTo>
                    <a:pt x="369" y="103"/>
                  </a:lnTo>
                  <a:lnTo>
                    <a:pt x="369" y="103"/>
                  </a:lnTo>
                  <a:lnTo>
                    <a:pt x="371" y="103"/>
                  </a:lnTo>
                  <a:lnTo>
                    <a:pt x="373" y="103"/>
                  </a:lnTo>
                  <a:lnTo>
                    <a:pt x="383" y="107"/>
                  </a:lnTo>
                  <a:lnTo>
                    <a:pt x="385" y="107"/>
                  </a:lnTo>
                  <a:lnTo>
                    <a:pt x="387" y="107"/>
                  </a:lnTo>
                  <a:lnTo>
                    <a:pt x="387" y="107"/>
                  </a:lnTo>
                  <a:lnTo>
                    <a:pt x="391" y="107"/>
                  </a:lnTo>
                  <a:lnTo>
                    <a:pt x="391" y="107"/>
                  </a:lnTo>
                  <a:lnTo>
                    <a:pt x="393" y="107"/>
                  </a:lnTo>
                  <a:lnTo>
                    <a:pt x="397" y="107"/>
                  </a:lnTo>
                  <a:lnTo>
                    <a:pt x="397" y="107"/>
                  </a:lnTo>
                  <a:lnTo>
                    <a:pt x="399" y="107"/>
                  </a:lnTo>
                  <a:lnTo>
                    <a:pt x="401" y="107"/>
                  </a:lnTo>
                  <a:lnTo>
                    <a:pt x="403" y="107"/>
                  </a:lnTo>
                  <a:lnTo>
                    <a:pt x="406" y="107"/>
                  </a:lnTo>
                  <a:lnTo>
                    <a:pt x="408" y="107"/>
                  </a:lnTo>
                  <a:lnTo>
                    <a:pt x="410" y="105"/>
                  </a:lnTo>
                  <a:lnTo>
                    <a:pt x="412" y="103"/>
                  </a:lnTo>
                  <a:lnTo>
                    <a:pt x="416" y="103"/>
                  </a:lnTo>
                  <a:lnTo>
                    <a:pt x="428" y="101"/>
                  </a:lnTo>
                  <a:lnTo>
                    <a:pt x="449" y="101"/>
                  </a:lnTo>
                  <a:lnTo>
                    <a:pt x="453" y="99"/>
                  </a:lnTo>
                  <a:lnTo>
                    <a:pt x="455" y="97"/>
                  </a:lnTo>
                  <a:lnTo>
                    <a:pt x="457" y="97"/>
                  </a:lnTo>
                  <a:lnTo>
                    <a:pt x="459" y="97"/>
                  </a:lnTo>
                  <a:lnTo>
                    <a:pt x="465" y="99"/>
                  </a:lnTo>
                  <a:lnTo>
                    <a:pt x="469" y="99"/>
                  </a:lnTo>
                  <a:lnTo>
                    <a:pt x="475" y="99"/>
                  </a:lnTo>
                  <a:lnTo>
                    <a:pt x="494" y="101"/>
                  </a:lnTo>
                  <a:lnTo>
                    <a:pt x="498" y="101"/>
                  </a:lnTo>
                  <a:lnTo>
                    <a:pt x="502" y="97"/>
                  </a:lnTo>
                  <a:lnTo>
                    <a:pt x="504" y="97"/>
                  </a:lnTo>
                  <a:lnTo>
                    <a:pt x="506" y="99"/>
                  </a:lnTo>
                  <a:lnTo>
                    <a:pt x="516" y="101"/>
                  </a:lnTo>
                  <a:lnTo>
                    <a:pt x="526" y="101"/>
                  </a:lnTo>
                  <a:lnTo>
                    <a:pt x="537" y="103"/>
                  </a:lnTo>
                  <a:lnTo>
                    <a:pt x="547" y="105"/>
                  </a:lnTo>
                  <a:lnTo>
                    <a:pt x="555" y="107"/>
                  </a:lnTo>
                  <a:lnTo>
                    <a:pt x="565" y="109"/>
                  </a:lnTo>
                  <a:lnTo>
                    <a:pt x="576" y="109"/>
                  </a:lnTo>
                  <a:lnTo>
                    <a:pt x="586" y="111"/>
                  </a:lnTo>
                  <a:lnTo>
                    <a:pt x="596" y="113"/>
                  </a:lnTo>
                  <a:lnTo>
                    <a:pt x="606" y="115"/>
                  </a:lnTo>
                  <a:lnTo>
                    <a:pt x="616" y="117"/>
                  </a:lnTo>
                  <a:lnTo>
                    <a:pt x="625" y="117"/>
                  </a:lnTo>
                  <a:lnTo>
                    <a:pt x="635" y="119"/>
                  </a:lnTo>
                  <a:lnTo>
                    <a:pt x="645" y="121"/>
                  </a:lnTo>
                  <a:lnTo>
                    <a:pt x="655" y="123"/>
                  </a:lnTo>
                  <a:lnTo>
                    <a:pt x="666" y="123"/>
                  </a:lnTo>
                  <a:lnTo>
                    <a:pt x="666" y="125"/>
                  </a:lnTo>
                  <a:lnTo>
                    <a:pt x="666" y="127"/>
                  </a:lnTo>
                  <a:lnTo>
                    <a:pt x="668" y="134"/>
                  </a:lnTo>
                  <a:lnTo>
                    <a:pt x="672" y="140"/>
                  </a:lnTo>
                  <a:lnTo>
                    <a:pt x="672" y="142"/>
                  </a:lnTo>
                  <a:lnTo>
                    <a:pt x="672" y="142"/>
                  </a:lnTo>
                  <a:lnTo>
                    <a:pt x="678" y="144"/>
                  </a:lnTo>
                  <a:lnTo>
                    <a:pt x="678" y="146"/>
                  </a:lnTo>
                  <a:lnTo>
                    <a:pt x="680" y="148"/>
                  </a:lnTo>
                  <a:lnTo>
                    <a:pt x="684" y="150"/>
                  </a:lnTo>
                  <a:lnTo>
                    <a:pt x="686" y="152"/>
                  </a:lnTo>
                  <a:lnTo>
                    <a:pt x="688" y="152"/>
                  </a:lnTo>
                  <a:lnTo>
                    <a:pt x="688" y="154"/>
                  </a:lnTo>
                  <a:lnTo>
                    <a:pt x="690" y="156"/>
                  </a:lnTo>
                  <a:lnTo>
                    <a:pt x="690" y="160"/>
                  </a:lnTo>
                  <a:lnTo>
                    <a:pt x="692" y="166"/>
                  </a:lnTo>
                  <a:lnTo>
                    <a:pt x="692" y="168"/>
                  </a:lnTo>
                  <a:lnTo>
                    <a:pt x="692" y="171"/>
                  </a:lnTo>
                  <a:lnTo>
                    <a:pt x="692" y="173"/>
                  </a:lnTo>
                  <a:lnTo>
                    <a:pt x="690" y="175"/>
                  </a:lnTo>
                  <a:lnTo>
                    <a:pt x="688" y="177"/>
                  </a:lnTo>
                  <a:lnTo>
                    <a:pt x="686" y="177"/>
                  </a:lnTo>
                  <a:lnTo>
                    <a:pt x="684" y="179"/>
                  </a:lnTo>
                  <a:lnTo>
                    <a:pt x="684" y="181"/>
                  </a:lnTo>
                  <a:lnTo>
                    <a:pt x="684" y="183"/>
                  </a:lnTo>
                  <a:lnTo>
                    <a:pt x="680" y="187"/>
                  </a:lnTo>
                  <a:lnTo>
                    <a:pt x="678" y="189"/>
                  </a:lnTo>
                  <a:lnTo>
                    <a:pt x="674" y="193"/>
                  </a:lnTo>
                  <a:lnTo>
                    <a:pt x="674" y="195"/>
                  </a:lnTo>
                  <a:lnTo>
                    <a:pt x="672" y="197"/>
                  </a:lnTo>
                  <a:lnTo>
                    <a:pt x="672" y="201"/>
                  </a:lnTo>
                  <a:lnTo>
                    <a:pt x="672" y="201"/>
                  </a:lnTo>
                  <a:lnTo>
                    <a:pt x="670" y="203"/>
                  </a:lnTo>
                  <a:lnTo>
                    <a:pt x="668" y="209"/>
                  </a:lnTo>
                  <a:lnTo>
                    <a:pt x="666" y="214"/>
                  </a:lnTo>
                  <a:lnTo>
                    <a:pt x="655" y="224"/>
                  </a:lnTo>
                  <a:lnTo>
                    <a:pt x="653" y="226"/>
                  </a:lnTo>
                  <a:lnTo>
                    <a:pt x="653" y="226"/>
                  </a:lnTo>
                  <a:lnTo>
                    <a:pt x="653" y="228"/>
                  </a:lnTo>
                  <a:lnTo>
                    <a:pt x="653" y="228"/>
                  </a:lnTo>
                  <a:lnTo>
                    <a:pt x="653" y="230"/>
                  </a:lnTo>
                  <a:lnTo>
                    <a:pt x="653" y="230"/>
                  </a:lnTo>
                  <a:lnTo>
                    <a:pt x="653" y="232"/>
                  </a:lnTo>
                  <a:lnTo>
                    <a:pt x="651" y="236"/>
                  </a:lnTo>
                  <a:lnTo>
                    <a:pt x="651" y="238"/>
                  </a:lnTo>
                  <a:lnTo>
                    <a:pt x="649" y="242"/>
                  </a:lnTo>
                  <a:lnTo>
                    <a:pt x="643" y="246"/>
                  </a:lnTo>
                  <a:lnTo>
                    <a:pt x="643" y="248"/>
                  </a:lnTo>
                  <a:lnTo>
                    <a:pt x="641" y="250"/>
                  </a:lnTo>
                  <a:lnTo>
                    <a:pt x="635" y="253"/>
                  </a:lnTo>
                  <a:lnTo>
                    <a:pt x="635" y="253"/>
                  </a:lnTo>
                  <a:lnTo>
                    <a:pt x="633" y="255"/>
                  </a:lnTo>
                  <a:lnTo>
                    <a:pt x="631" y="259"/>
                  </a:lnTo>
                  <a:lnTo>
                    <a:pt x="627" y="263"/>
                  </a:lnTo>
                  <a:lnTo>
                    <a:pt x="627" y="265"/>
                  </a:lnTo>
                  <a:lnTo>
                    <a:pt x="625" y="269"/>
                  </a:lnTo>
                  <a:lnTo>
                    <a:pt x="625" y="271"/>
                  </a:lnTo>
                  <a:lnTo>
                    <a:pt x="623" y="273"/>
                  </a:lnTo>
                  <a:lnTo>
                    <a:pt x="621" y="273"/>
                  </a:lnTo>
                  <a:lnTo>
                    <a:pt x="621" y="273"/>
                  </a:lnTo>
                  <a:lnTo>
                    <a:pt x="619" y="273"/>
                  </a:lnTo>
                  <a:lnTo>
                    <a:pt x="619" y="275"/>
                  </a:lnTo>
                  <a:lnTo>
                    <a:pt x="619" y="275"/>
                  </a:lnTo>
                  <a:lnTo>
                    <a:pt x="619" y="275"/>
                  </a:lnTo>
                  <a:lnTo>
                    <a:pt x="616" y="277"/>
                  </a:lnTo>
                  <a:lnTo>
                    <a:pt x="616" y="277"/>
                  </a:lnTo>
                  <a:lnTo>
                    <a:pt x="616" y="279"/>
                  </a:lnTo>
                  <a:lnTo>
                    <a:pt x="616" y="281"/>
                  </a:lnTo>
                  <a:lnTo>
                    <a:pt x="614" y="283"/>
                  </a:lnTo>
                  <a:lnTo>
                    <a:pt x="614" y="285"/>
                  </a:lnTo>
                  <a:lnTo>
                    <a:pt x="614" y="287"/>
                  </a:lnTo>
                  <a:lnTo>
                    <a:pt x="614" y="289"/>
                  </a:lnTo>
                  <a:lnTo>
                    <a:pt x="614" y="291"/>
                  </a:lnTo>
                  <a:lnTo>
                    <a:pt x="614" y="291"/>
                  </a:lnTo>
                  <a:lnTo>
                    <a:pt x="614" y="293"/>
                  </a:lnTo>
                  <a:lnTo>
                    <a:pt x="614" y="293"/>
                  </a:lnTo>
                  <a:lnTo>
                    <a:pt x="614" y="296"/>
                  </a:lnTo>
                  <a:lnTo>
                    <a:pt x="614" y="298"/>
                  </a:lnTo>
                  <a:lnTo>
                    <a:pt x="619" y="300"/>
                  </a:lnTo>
                  <a:lnTo>
                    <a:pt x="619" y="300"/>
                  </a:lnTo>
                  <a:lnTo>
                    <a:pt x="619" y="300"/>
                  </a:lnTo>
                  <a:lnTo>
                    <a:pt x="621" y="298"/>
                  </a:lnTo>
                  <a:lnTo>
                    <a:pt x="621" y="298"/>
                  </a:lnTo>
                  <a:lnTo>
                    <a:pt x="623" y="298"/>
                  </a:lnTo>
                  <a:lnTo>
                    <a:pt x="623" y="300"/>
                  </a:lnTo>
                  <a:lnTo>
                    <a:pt x="623" y="300"/>
                  </a:lnTo>
                  <a:lnTo>
                    <a:pt x="623" y="302"/>
                  </a:lnTo>
                  <a:lnTo>
                    <a:pt x="625" y="302"/>
                  </a:lnTo>
                  <a:lnTo>
                    <a:pt x="627" y="302"/>
                  </a:lnTo>
                  <a:lnTo>
                    <a:pt x="629" y="302"/>
                  </a:lnTo>
                  <a:lnTo>
                    <a:pt x="631" y="302"/>
                  </a:lnTo>
                  <a:lnTo>
                    <a:pt x="631" y="302"/>
                  </a:lnTo>
                  <a:lnTo>
                    <a:pt x="631" y="304"/>
                  </a:lnTo>
                  <a:lnTo>
                    <a:pt x="631" y="304"/>
                  </a:lnTo>
                  <a:lnTo>
                    <a:pt x="631" y="306"/>
                  </a:lnTo>
                  <a:lnTo>
                    <a:pt x="631" y="308"/>
                  </a:lnTo>
                  <a:lnTo>
                    <a:pt x="631" y="308"/>
                  </a:lnTo>
                  <a:lnTo>
                    <a:pt x="633" y="308"/>
                  </a:lnTo>
                  <a:lnTo>
                    <a:pt x="635" y="310"/>
                  </a:lnTo>
                  <a:lnTo>
                    <a:pt x="635" y="312"/>
                  </a:lnTo>
                  <a:lnTo>
                    <a:pt x="635" y="312"/>
                  </a:lnTo>
                  <a:lnTo>
                    <a:pt x="635" y="314"/>
                  </a:lnTo>
                  <a:lnTo>
                    <a:pt x="635" y="314"/>
                  </a:lnTo>
                  <a:lnTo>
                    <a:pt x="635" y="314"/>
                  </a:lnTo>
                  <a:lnTo>
                    <a:pt x="635" y="316"/>
                  </a:lnTo>
                  <a:lnTo>
                    <a:pt x="633" y="316"/>
                  </a:lnTo>
                  <a:lnTo>
                    <a:pt x="633" y="318"/>
                  </a:lnTo>
                  <a:lnTo>
                    <a:pt x="633" y="318"/>
                  </a:lnTo>
                  <a:lnTo>
                    <a:pt x="631" y="318"/>
                  </a:lnTo>
                  <a:lnTo>
                    <a:pt x="631" y="318"/>
                  </a:lnTo>
                  <a:lnTo>
                    <a:pt x="629" y="318"/>
                  </a:lnTo>
                  <a:lnTo>
                    <a:pt x="629" y="320"/>
                  </a:lnTo>
                  <a:lnTo>
                    <a:pt x="629" y="322"/>
                  </a:lnTo>
                  <a:lnTo>
                    <a:pt x="631" y="324"/>
                  </a:lnTo>
                  <a:lnTo>
                    <a:pt x="631" y="328"/>
                  </a:lnTo>
                  <a:lnTo>
                    <a:pt x="631" y="328"/>
                  </a:lnTo>
                  <a:lnTo>
                    <a:pt x="629" y="330"/>
                  </a:lnTo>
                  <a:lnTo>
                    <a:pt x="629" y="330"/>
                  </a:lnTo>
                  <a:lnTo>
                    <a:pt x="629" y="330"/>
                  </a:lnTo>
                  <a:lnTo>
                    <a:pt x="627" y="334"/>
                  </a:lnTo>
                  <a:lnTo>
                    <a:pt x="627" y="339"/>
                  </a:lnTo>
                  <a:lnTo>
                    <a:pt x="625" y="341"/>
                  </a:lnTo>
                  <a:lnTo>
                    <a:pt x="625" y="343"/>
                  </a:lnTo>
                  <a:lnTo>
                    <a:pt x="623" y="345"/>
                  </a:lnTo>
                  <a:lnTo>
                    <a:pt x="621" y="345"/>
                  </a:lnTo>
                  <a:lnTo>
                    <a:pt x="619" y="347"/>
                  </a:lnTo>
                  <a:lnTo>
                    <a:pt x="619" y="349"/>
                  </a:lnTo>
                  <a:lnTo>
                    <a:pt x="619" y="351"/>
                  </a:lnTo>
                  <a:lnTo>
                    <a:pt x="619" y="351"/>
                  </a:lnTo>
                  <a:lnTo>
                    <a:pt x="619" y="351"/>
                  </a:lnTo>
                  <a:lnTo>
                    <a:pt x="619" y="361"/>
                  </a:lnTo>
                  <a:lnTo>
                    <a:pt x="616" y="365"/>
                  </a:lnTo>
                  <a:lnTo>
                    <a:pt x="616" y="375"/>
                  </a:lnTo>
                  <a:lnTo>
                    <a:pt x="614" y="388"/>
                  </a:lnTo>
                  <a:lnTo>
                    <a:pt x="612" y="398"/>
                  </a:lnTo>
                  <a:lnTo>
                    <a:pt x="610" y="408"/>
                  </a:lnTo>
                  <a:lnTo>
                    <a:pt x="608" y="421"/>
                  </a:lnTo>
                  <a:lnTo>
                    <a:pt x="608" y="431"/>
                  </a:lnTo>
                  <a:lnTo>
                    <a:pt x="606" y="441"/>
                  </a:lnTo>
                  <a:lnTo>
                    <a:pt x="604" y="451"/>
                  </a:lnTo>
                  <a:lnTo>
                    <a:pt x="602" y="464"/>
                  </a:lnTo>
                  <a:lnTo>
                    <a:pt x="600" y="474"/>
                  </a:lnTo>
                  <a:lnTo>
                    <a:pt x="600" y="484"/>
                  </a:lnTo>
                  <a:lnTo>
                    <a:pt x="598" y="494"/>
                  </a:lnTo>
                  <a:lnTo>
                    <a:pt x="596" y="507"/>
                  </a:lnTo>
                  <a:lnTo>
                    <a:pt x="594" y="517"/>
                  </a:lnTo>
                  <a:lnTo>
                    <a:pt x="592" y="527"/>
                  </a:lnTo>
                  <a:lnTo>
                    <a:pt x="590" y="537"/>
                  </a:lnTo>
                  <a:lnTo>
                    <a:pt x="576" y="535"/>
                  </a:lnTo>
                  <a:lnTo>
                    <a:pt x="561" y="533"/>
                  </a:lnTo>
                  <a:lnTo>
                    <a:pt x="545" y="531"/>
                  </a:lnTo>
                  <a:lnTo>
                    <a:pt x="530" y="529"/>
                  </a:lnTo>
                  <a:lnTo>
                    <a:pt x="516" y="527"/>
                  </a:lnTo>
                  <a:lnTo>
                    <a:pt x="500" y="523"/>
                  </a:lnTo>
                  <a:lnTo>
                    <a:pt x="485" y="521"/>
                  </a:lnTo>
                  <a:lnTo>
                    <a:pt x="471" y="519"/>
                  </a:lnTo>
                  <a:lnTo>
                    <a:pt x="455" y="517"/>
                  </a:lnTo>
                  <a:lnTo>
                    <a:pt x="440" y="513"/>
                  </a:lnTo>
                  <a:lnTo>
                    <a:pt x="426" y="511"/>
                  </a:lnTo>
                  <a:lnTo>
                    <a:pt x="410" y="509"/>
                  </a:lnTo>
                  <a:lnTo>
                    <a:pt x="395" y="507"/>
                  </a:lnTo>
                  <a:lnTo>
                    <a:pt x="381" y="503"/>
                  </a:lnTo>
                  <a:lnTo>
                    <a:pt x="365" y="500"/>
                  </a:lnTo>
                  <a:lnTo>
                    <a:pt x="350" y="498"/>
                  </a:lnTo>
                  <a:lnTo>
                    <a:pt x="330" y="494"/>
                  </a:lnTo>
                  <a:lnTo>
                    <a:pt x="307" y="490"/>
                  </a:lnTo>
                  <a:lnTo>
                    <a:pt x="287" y="486"/>
                  </a:lnTo>
                  <a:lnTo>
                    <a:pt x="266" y="482"/>
                  </a:lnTo>
                  <a:lnTo>
                    <a:pt x="244" y="478"/>
                  </a:lnTo>
                  <a:lnTo>
                    <a:pt x="223" y="474"/>
                  </a:lnTo>
                  <a:lnTo>
                    <a:pt x="203" y="470"/>
                  </a:lnTo>
                  <a:lnTo>
                    <a:pt x="182" y="466"/>
                  </a:lnTo>
                  <a:lnTo>
                    <a:pt x="160" y="462"/>
                  </a:lnTo>
                  <a:lnTo>
                    <a:pt x="139" y="457"/>
                  </a:lnTo>
                  <a:lnTo>
                    <a:pt x="119" y="451"/>
                  </a:lnTo>
                  <a:lnTo>
                    <a:pt x="98" y="447"/>
                  </a:lnTo>
                  <a:lnTo>
                    <a:pt x="76" y="443"/>
                  </a:lnTo>
                  <a:lnTo>
                    <a:pt x="55" y="439"/>
                  </a:lnTo>
                  <a:lnTo>
                    <a:pt x="35" y="435"/>
                  </a:lnTo>
                  <a:lnTo>
                    <a:pt x="14" y="429"/>
                  </a:lnTo>
                  <a:lnTo>
                    <a:pt x="14" y="429"/>
                  </a:lnTo>
                  <a:lnTo>
                    <a:pt x="12" y="429"/>
                  </a:lnTo>
                  <a:lnTo>
                    <a:pt x="10" y="427"/>
                  </a:lnTo>
                  <a:lnTo>
                    <a:pt x="6" y="423"/>
                  </a:lnTo>
                  <a:lnTo>
                    <a:pt x="4" y="416"/>
                  </a:lnTo>
                  <a:lnTo>
                    <a:pt x="2" y="416"/>
                  </a:lnTo>
                  <a:lnTo>
                    <a:pt x="2" y="414"/>
                  </a:lnTo>
                  <a:lnTo>
                    <a:pt x="4" y="404"/>
                  </a:lnTo>
                  <a:lnTo>
                    <a:pt x="2" y="400"/>
                  </a:lnTo>
                  <a:lnTo>
                    <a:pt x="2" y="400"/>
                  </a:lnTo>
                  <a:lnTo>
                    <a:pt x="2" y="398"/>
                  </a:lnTo>
                  <a:lnTo>
                    <a:pt x="2" y="396"/>
                  </a:lnTo>
                  <a:lnTo>
                    <a:pt x="2" y="392"/>
                  </a:lnTo>
                  <a:lnTo>
                    <a:pt x="2" y="392"/>
                  </a:lnTo>
                  <a:lnTo>
                    <a:pt x="2" y="392"/>
                  </a:lnTo>
                  <a:lnTo>
                    <a:pt x="0" y="390"/>
                  </a:lnTo>
                  <a:lnTo>
                    <a:pt x="2" y="390"/>
                  </a:lnTo>
                  <a:lnTo>
                    <a:pt x="2" y="390"/>
                  </a:lnTo>
                  <a:lnTo>
                    <a:pt x="4" y="388"/>
                  </a:lnTo>
                  <a:lnTo>
                    <a:pt x="4" y="386"/>
                  </a:lnTo>
                  <a:lnTo>
                    <a:pt x="4" y="384"/>
                  </a:lnTo>
                  <a:lnTo>
                    <a:pt x="4" y="382"/>
                  </a:lnTo>
                  <a:lnTo>
                    <a:pt x="4" y="378"/>
                  </a:lnTo>
                  <a:lnTo>
                    <a:pt x="4" y="378"/>
                  </a:lnTo>
                  <a:lnTo>
                    <a:pt x="6" y="375"/>
                  </a:lnTo>
                  <a:lnTo>
                    <a:pt x="8" y="371"/>
                  </a:lnTo>
                  <a:lnTo>
                    <a:pt x="8" y="371"/>
                  </a:lnTo>
                  <a:lnTo>
                    <a:pt x="10" y="367"/>
                  </a:lnTo>
                  <a:lnTo>
                    <a:pt x="10" y="361"/>
                  </a:lnTo>
                  <a:lnTo>
                    <a:pt x="10" y="359"/>
                  </a:lnTo>
                  <a:lnTo>
                    <a:pt x="10" y="357"/>
                  </a:lnTo>
                  <a:lnTo>
                    <a:pt x="10" y="355"/>
                  </a:lnTo>
                  <a:lnTo>
                    <a:pt x="10" y="355"/>
                  </a:lnTo>
                  <a:lnTo>
                    <a:pt x="8" y="353"/>
                  </a:lnTo>
                  <a:lnTo>
                    <a:pt x="8" y="351"/>
                  </a:lnTo>
                  <a:lnTo>
                    <a:pt x="8" y="349"/>
                  </a:lnTo>
                  <a:lnTo>
                    <a:pt x="6" y="347"/>
                  </a:lnTo>
                  <a:lnTo>
                    <a:pt x="6" y="347"/>
                  </a:lnTo>
                  <a:lnTo>
                    <a:pt x="4" y="347"/>
                  </a:lnTo>
                  <a:lnTo>
                    <a:pt x="4" y="341"/>
                  </a:lnTo>
                  <a:lnTo>
                    <a:pt x="4" y="339"/>
                  </a:lnTo>
                  <a:lnTo>
                    <a:pt x="4" y="339"/>
                  </a:lnTo>
                  <a:lnTo>
                    <a:pt x="2" y="337"/>
                  </a:lnTo>
                  <a:lnTo>
                    <a:pt x="4" y="337"/>
                  </a:lnTo>
                  <a:lnTo>
                    <a:pt x="10" y="326"/>
                  </a:lnTo>
                  <a:lnTo>
                    <a:pt x="14" y="322"/>
                  </a:lnTo>
                  <a:lnTo>
                    <a:pt x="16" y="320"/>
                  </a:lnTo>
                  <a:lnTo>
                    <a:pt x="16" y="318"/>
                  </a:lnTo>
                  <a:lnTo>
                    <a:pt x="18" y="318"/>
                  </a:lnTo>
                  <a:lnTo>
                    <a:pt x="20" y="316"/>
                  </a:lnTo>
                  <a:lnTo>
                    <a:pt x="20" y="314"/>
                  </a:lnTo>
                  <a:lnTo>
                    <a:pt x="23" y="310"/>
                  </a:lnTo>
                  <a:lnTo>
                    <a:pt x="29" y="296"/>
                  </a:lnTo>
                  <a:lnTo>
                    <a:pt x="29" y="291"/>
                  </a:lnTo>
                  <a:lnTo>
                    <a:pt x="29" y="289"/>
                  </a:lnTo>
                  <a:lnTo>
                    <a:pt x="29" y="289"/>
                  </a:lnTo>
                  <a:lnTo>
                    <a:pt x="31" y="287"/>
                  </a:lnTo>
                  <a:lnTo>
                    <a:pt x="31" y="287"/>
                  </a:lnTo>
                  <a:lnTo>
                    <a:pt x="33" y="287"/>
                  </a:lnTo>
                  <a:lnTo>
                    <a:pt x="33" y="285"/>
                  </a:lnTo>
                  <a:lnTo>
                    <a:pt x="35" y="285"/>
                  </a:lnTo>
                  <a:lnTo>
                    <a:pt x="33" y="291"/>
                  </a:lnTo>
                  <a:lnTo>
                    <a:pt x="35" y="293"/>
                  </a:lnTo>
                  <a:lnTo>
                    <a:pt x="35" y="293"/>
                  </a:lnTo>
                  <a:lnTo>
                    <a:pt x="35" y="291"/>
                  </a:lnTo>
                  <a:lnTo>
                    <a:pt x="37" y="289"/>
                  </a:lnTo>
                  <a:lnTo>
                    <a:pt x="35" y="289"/>
                  </a:lnTo>
                  <a:lnTo>
                    <a:pt x="37" y="289"/>
                  </a:lnTo>
                  <a:lnTo>
                    <a:pt x="37" y="289"/>
                  </a:lnTo>
                  <a:lnTo>
                    <a:pt x="37" y="287"/>
                  </a:lnTo>
                  <a:lnTo>
                    <a:pt x="39" y="287"/>
                  </a:lnTo>
                  <a:lnTo>
                    <a:pt x="37" y="285"/>
                  </a:lnTo>
                  <a:lnTo>
                    <a:pt x="39" y="283"/>
                  </a:lnTo>
                  <a:lnTo>
                    <a:pt x="41" y="281"/>
                  </a:lnTo>
                  <a:lnTo>
                    <a:pt x="43" y="281"/>
                  </a:lnTo>
                  <a:lnTo>
                    <a:pt x="45" y="281"/>
                  </a:lnTo>
                  <a:lnTo>
                    <a:pt x="45" y="283"/>
                  </a:lnTo>
                  <a:lnTo>
                    <a:pt x="43" y="283"/>
                  </a:lnTo>
                  <a:lnTo>
                    <a:pt x="45" y="285"/>
                  </a:lnTo>
                  <a:lnTo>
                    <a:pt x="45" y="287"/>
                  </a:lnTo>
                  <a:lnTo>
                    <a:pt x="47" y="287"/>
                  </a:lnTo>
                  <a:lnTo>
                    <a:pt x="47" y="289"/>
                  </a:lnTo>
                  <a:lnTo>
                    <a:pt x="49" y="289"/>
                  </a:lnTo>
                  <a:lnTo>
                    <a:pt x="47" y="283"/>
                  </a:lnTo>
                  <a:lnTo>
                    <a:pt x="47" y="281"/>
                  </a:lnTo>
                  <a:lnTo>
                    <a:pt x="47" y="281"/>
                  </a:lnTo>
                  <a:lnTo>
                    <a:pt x="47" y="279"/>
                  </a:lnTo>
                  <a:lnTo>
                    <a:pt x="47" y="279"/>
                  </a:lnTo>
                  <a:lnTo>
                    <a:pt x="47" y="279"/>
                  </a:lnTo>
                  <a:lnTo>
                    <a:pt x="47" y="277"/>
                  </a:lnTo>
                  <a:lnTo>
                    <a:pt x="45" y="277"/>
                  </a:lnTo>
                  <a:lnTo>
                    <a:pt x="41" y="279"/>
                  </a:lnTo>
                  <a:lnTo>
                    <a:pt x="39" y="283"/>
                  </a:lnTo>
                  <a:lnTo>
                    <a:pt x="37" y="285"/>
                  </a:lnTo>
                  <a:lnTo>
                    <a:pt x="35" y="283"/>
                  </a:lnTo>
                  <a:lnTo>
                    <a:pt x="37" y="281"/>
                  </a:lnTo>
                  <a:lnTo>
                    <a:pt x="45" y="269"/>
                  </a:lnTo>
                  <a:lnTo>
                    <a:pt x="45" y="267"/>
                  </a:lnTo>
                  <a:lnTo>
                    <a:pt x="47" y="265"/>
                  </a:lnTo>
                  <a:lnTo>
                    <a:pt x="49" y="261"/>
                  </a:lnTo>
                  <a:lnTo>
                    <a:pt x="49" y="259"/>
                  </a:lnTo>
                  <a:lnTo>
                    <a:pt x="51" y="259"/>
                  </a:lnTo>
                  <a:lnTo>
                    <a:pt x="53" y="257"/>
                  </a:lnTo>
                  <a:lnTo>
                    <a:pt x="55" y="257"/>
                  </a:lnTo>
                  <a:lnTo>
                    <a:pt x="55" y="255"/>
                  </a:lnTo>
                  <a:lnTo>
                    <a:pt x="55" y="253"/>
                  </a:lnTo>
                  <a:lnTo>
                    <a:pt x="57" y="253"/>
                  </a:lnTo>
                  <a:lnTo>
                    <a:pt x="57" y="253"/>
                  </a:lnTo>
                  <a:lnTo>
                    <a:pt x="57" y="253"/>
                  </a:lnTo>
                  <a:lnTo>
                    <a:pt x="57" y="255"/>
                  </a:lnTo>
                  <a:lnTo>
                    <a:pt x="57" y="255"/>
                  </a:lnTo>
                  <a:lnTo>
                    <a:pt x="57" y="255"/>
                  </a:lnTo>
                  <a:lnTo>
                    <a:pt x="61" y="255"/>
                  </a:lnTo>
                  <a:lnTo>
                    <a:pt x="61" y="255"/>
                  </a:lnTo>
                  <a:lnTo>
                    <a:pt x="61" y="255"/>
                  </a:lnTo>
                  <a:lnTo>
                    <a:pt x="59" y="253"/>
                  </a:lnTo>
                  <a:lnTo>
                    <a:pt x="57" y="250"/>
                  </a:lnTo>
                  <a:lnTo>
                    <a:pt x="57" y="250"/>
                  </a:lnTo>
                  <a:lnTo>
                    <a:pt x="55" y="253"/>
                  </a:lnTo>
                  <a:lnTo>
                    <a:pt x="53" y="255"/>
                  </a:lnTo>
                  <a:lnTo>
                    <a:pt x="53" y="257"/>
                  </a:lnTo>
                  <a:lnTo>
                    <a:pt x="53" y="255"/>
                  </a:lnTo>
                  <a:lnTo>
                    <a:pt x="53" y="253"/>
                  </a:lnTo>
                  <a:lnTo>
                    <a:pt x="55" y="248"/>
                  </a:lnTo>
                  <a:lnTo>
                    <a:pt x="59" y="236"/>
                  </a:lnTo>
                  <a:lnTo>
                    <a:pt x="61" y="232"/>
                  </a:lnTo>
                  <a:lnTo>
                    <a:pt x="61" y="230"/>
                  </a:lnTo>
                  <a:lnTo>
                    <a:pt x="63" y="226"/>
                  </a:lnTo>
                  <a:lnTo>
                    <a:pt x="63" y="226"/>
                  </a:lnTo>
                  <a:lnTo>
                    <a:pt x="63" y="224"/>
                  </a:lnTo>
                  <a:lnTo>
                    <a:pt x="66" y="224"/>
                  </a:lnTo>
                  <a:lnTo>
                    <a:pt x="66" y="224"/>
                  </a:lnTo>
                  <a:lnTo>
                    <a:pt x="66" y="220"/>
                  </a:lnTo>
                  <a:lnTo>
                    <a:pt x="66" y="220"/>
                  </a:lnTo>
                  <a:lnTo>
                    <a:pt x="66" y="218"/>
                  </a:lnTo>
                  <a:lnTo>
                    <a:pt x="66" y="218"/>
                  </a:lnTo>
                  <a:lnTo>
                    <a:pt x="68" y="214"/>
                  </a:lnTo>
                  <a:lnTo>
                    <a:pt x="70" y="205"/>
                  </a:lnTo>
                  <a:lnTo>
                    <a:pt x="72" y="199"/>
                  </a:lnTo>
                  <a:lnTo>
                    <a:pt x="72" y="195"/>
                  </a:lnTo>
                  <a:lnTo>
                    <a:pt x="72" y="195"/>
                  </a:lnTo>
                  <a:lnTo>
                    <a:pt x="72" y="193"/>
                  </a:lnTo>
                  <a:lnTo>
                    <a:pt x="72" y="193"/>
                  </a:lnTo>
                  <a:lnTo>
                    <a:pt x="72" y="193"/>
                  </a:lnTo>
                  <a:lnTo>
                    <a:pt x="74" y="191"/>
                  </a:lnTo>
                  <a:lnTo>
                    <a:pt x="74" y="191"/>
                  </a:lnTo>
                  <a:lnTo>
                    <a:pt x="76" y="185"/>
                  </a:lnTo>
                  <a:lnTo>
                    <a:pt x="78" y="183"/>
                  </a:lnTo>
                  <a:lnTo>
                    <a:pt x="78" y="183"/>
                  </a:lnTo>
                  <a:lnTo>
                    <a:pt x="80" y="183"/>
                  </a:lnTo>
                  <a:lnTo>
                    <a:pt x="82" y="185"/>
                  </a:lnTo>
                  <a:lnTo>
                    <a:pt x="82" y="181"/>
                  </a:lnTo>
                  <a:lnTo>
                    <a:pt x="80" y="181"/>
                  </a:lnTo>
                  <a:lnTo>
                    <a:pt x="80" y="181"/>
                  </a:lnTo>
                  <a:lnTo>
                    <a:pt x="78" y="181"/>
                  </a:lnTo>
                  <a:lnTo>
                    <a:pt x="78" y="179"/>
                  </a:lnTo>
                  <a:lnTo>
                    <a:pt x="78" y="175"/>
                  </a:lnTo>
                  <a:lnTo>
                    <a:pt x="84" y="162"/>
                  </a:lnTo>
                  <a:lnTo>
                    <a:pt x="84" y="162"/>
                  </a:lnTo>
                  <a:lnTo>
                    <a:pt x="86" y="164"/>
                  </a:lnTo>
                  <a:lnTo>
                    <a:pt x="88" y="164"/>
                  </a:lnTo>
                  <a:lnTo>
                    <a:pt x="88" y="162"/>
                  </a:lnTo>
                  <a:lnTo>
                    <a:pt x="88" y="162"/>
                  </a:lnTo>
                  <a:lnTo>
                    <a:pt x="86" y="162"/>
                  </a:lnTo>
                  <a:lnTo>
                    <a:pt x="86" y="162"/>
                  </a:lnTo>
                  <a:lnTo>
                    <a:pt x="84" y="162"/>
                  </a:lnTo>
                  <a:lnTo>
                    <a:pt x="84" y="160"/>
                  </a:lnTo>
                  <a:lnTo>
                    <a:pt x="84" y="160"/>
                  </a:lnTo>
                  <a:lnTo>
                    <a:pt x="84" y="158"/>
                  </a:lnTo>
                  <a:lnTo>
                    <a:pt x="84" y="156"/>
                  </a:lnTo>
                  <a:lnTo>
                    <a:pt x="84" y="156"/>
                  </a:lnTo>
                  <a:lnTo>
                    <a:pt x="86" y="150"/>
                  </a:lnTo>
                  <a:lnTo>
                    <a:pt x="86" y="148"/>
                  </a:lnTo>
                  <a:lnTo>
                    <a:pt x="86" y="148"/>
                  </a:lnTo>
                  <a:lnTo>
                    <a:pt x="88" y="140"/>
                  </a:lnTo>
                  <a:lnTo>
                    <a:pt x="88" y="140"/>
                  </a:lnTo>
                  <a:lnTo>
                    <a:pt x="90" y="138"/>
                  </a:lnTo>
                  <a:lnTo>
                    <a:pt x="92" y="136"/>
                  </a:lnTo>
                  <a:lnTo>
                    <a:pt x="92" y="134"/>
                  </a:lnTo>
                  <a:lnTo>
                    <a:pt x="92" y="134"/>
                  </a:lnTo>
                  <a:lnTo>
                    <a:pt x="92" y="134"/>
                  </a:lnTo>
                  <a:lnTo>
                    <a:pt x="94" y="132"/>
                  </a:lnTo>
                  <a:lnTo>
                    <a:pt x="94" y="130"/>
                  </a:lnTo>
                  <a:lnTo>
                    <a:pt x="94" y="130"/>
                  </a:lnTo>
                  <a:lnTo>
                    <a:pt x="94" y="130"/>
                  </a:lnTo>
                  <a:lnTo>
                    <a:pt x="94" y="127"/>
                  </a:lnTo>
                  <a:lnTo>
                    <a:pt x="96" y="123"/>
                  </a:lnTo>
                  <a:lnTo>
                    <a:pt x="98" y="119"/>
                  </a:lnTo>
                  <a:lnTo>
                    <a:pt x="96" y="117"/>
                  </a:lnTo>
                  <a:lnTo>
                    <a:pt x="96" y="117"/>
                  </a:lnTo>
                  <a:lnTo>
                    <a:pt x="98" y="115"/>
                  </a:lnTo>
                  <a:lnTo>
                    <a:pt x="100" y="113"/>
                  </a:lnTo>
                  <a:lnTo>
                    <a:pt x="102" y="111"/>
                  </a:lnTo>
                  <a:lnTo>
                    <a:pt x="102" y="109"/>
                  </a:lnTo>
                  <a:lnTo>
                    <a:pt x="102" y="107"/>
                  </a:lnTo>
                  <a:lnTo>
                    <a:pt x="102" y="105"/>
                  </a:lnTo>
                  <a:lnTo>
                    <a:pt x="102" y="103"/>
                  </a:lnTo>
                  <a:lnTo>
                    <a:pt x="104" y="103"/>
                  </a:lnTo>
                  <a:lnTo>
                    <a:pt x="104" y="99"/>
                  </a:lnTo>
                  <a:lnTo>
                    <a:pt x="104" y="99"/>
                  </a:lnTo>
                  <a:lnTo>
                    <a:pt x="104" y="99"/>
                  </a:lnTo>
                  <a:lnTo>
                    <a:pt x="107" y="99"/>
                  </a:lnTo>
                  <a:lnTo>
                    <a:pt x="107" y="97"/>
                  </a:lnTo>
                  <a:lnTo>
                    <a:pt x="107" y="97"/>
                  </a:lnTo>
                  <a:lnTo>
                    <a:pt x="107" y="95"/>
                  </a:lnTo>
                  <a:lnTo>
                    <a:pt x="107" y="91"/>
                  </a:lnTo>
                  <a:lnTo>
                    <a:pt x="107" y="91"/>
                  </a:lnTo>
                  <a:lnTo>
                    <a:pt x="104" y="91"/>
                  </a:lnTo>
                  <a:lnTo>
                    <a:pt x="104" y="89"/>
                  </a:lnTo>
                  <a:lnTo>
                    <a:pt x="104" y="89"/>
                  </a:lnTo>
                  <a:lnTo>
                    <a:pt x="107" y="89"/>
                  </a:lnTo>
                  <a:lnTo>
                    <a:pt x="107" y="89"/>
                  </a:lnTo>
                  <a:lnTo>
                    <a:pt x="109" y="87"/>
                  </a:lnTo>
                  <a:lnTo>
                    <a:pt x="109" y="84"/>
                  </a:lnTo>
                  <a:lnTo>
                    <a:pt x="109" y="84"/>
                  </a:lnTo>
                  <a:lnTo>
                    <a:pt x="109" y="82"/>
                  </a:lnTo>
                  <a:lnTo>
                    <a:pt x="109" y="82"/>
                  </a:lnTo>
                  <a:lnTo>
                    <a:pt x="111" y="82"/>
                  </a:lnTo>
                  <a:lnTo>
                    <a:pt x="109" y="82"/>
                  </a:lnTo>
                  <a:lnTo>
                    <a:pt x="109" y="87"/>
                  </a:lnTo>
                  <a:lnTo>
                    <a:pt x="111" y="84"/>
                  </a:lnTo>
                  <a:lnTo>
                    <a:pt x="111" y="84"/>
                  </a:lnTo>
                  <a:lnTo>
                    <a:pt x="113" y="82"/>
                  </a:lnTo>
                  <a:lnTo>
                    <a:pt x="111" y="80"/>
                  </a:lnTo>
                  <a:lnTo>
                    <a:pt x="109" y="78"/>
                  </a:lnTo>
                  <a:lnTo>
                    <a:pt x="111" y="74"/>
                  </a:lnTo>
                  <a:lnTo>
                    <a:pt x="111" y="72"/>
                  </a:lnTo>
                  <a:lnTo>
                    <a:pt x="113" y="68"/>
                  </a:lnTo>
                  <a:lnTo>
                    <a:pt x="113" y="68"/>
                  </a:lnTo>
                  <a:lnTo>
                    <a:pt x="113" y="72"/>
                  </a:lnTo>
                  <a:lnTo>
                    <a:pt x="113" y="74"/>
                  </a:lnTo>
                  <a:lnTo>
                    <a:pt x="113" y="76"/>
                  </a:lnTo>
                  <a:lnTo>
                    <a:pt x="115" y="76"/>
                  </a:lnTo>
                  <a:lnTo>
                    <a:pt x="117" y="78"/>
                  </a:lnTo>
                  <a:lnTo>
                    <a:pt x="117" y="76"/>
                  </a:lnTo>
                  <a:lnTo>
                    <a:pt x="117" y="76"/>
                  </a:lnTo>
                  <a:lnTo>
                    <a:pt x="119" y="76"/>
                  </a:lnTo>
                  <a:lnTo>
                    <a:pt x="119" y="74"/>
                  </a:lnTo>
                  <a:lnTo>
                    <a:pt x="117" y="74"/>
                  </a:lnTo>
                  <a:lnTo>
                    <a:pt x="117" y="72"/>
                  </a:lnTo>
                  <a:lnTo>
                    <a:pt x="117" y="70"/>
                  </a:lnTo>
                  <a:lnTo>
                    <a:pt x="117" y="68"/>
                  </a:lnTo>
                  <a:lnTo>
                    <a:pt x="115" y="68"/>
                  </a:lnTo>
                  <a:lnTo>
                    <a:pt x="113" y="66"/>
                  </a:lnTo>
                  <a:lnTo>
                    <a:pt x="113" y="66"/>
                  </a:lnTo>
                  <a:lnTo>
                    <a:pt x="113" y="64"/>
                  </a:lnTo>
                  <a:lnTo>
                    <a:pt x="115" y="62"/>
                  </a:lnTo>
                  <a:lnTo>
                    <a:pt x="117" y="60"/>
                  </a:lnTo>
                  <a:lnTo>
                    <a:pt x="119" y="58"/>
                  </a:lnTo>
                  <a:lnTo>
                    <a:pt x="119" y="58"/>
                  </a:lnTo>
                  <a:lnTo>
                    <a:pt x="119" y="56"/>
                  </a:lnTo>
                  <a:lnTo>
                    <a:pt x="121" y="56"/>
                  </a:lnTo>
                  <a:lnTo>
                    <a:pt x="121" y="56"/>
                  </a:lnTo>
                  <a:lnTo>
                    <a:pt x="123" y="56"/>
                  </a:lnTo>
                  <a:lnTo>
                    <a:pt x="121" y="56"/>
                  </a:lnTo>
                  <a:lnTo>
                    <a:pt x="121" y="56"/>
                  </a:lnTo>
                  <a:lnTo>
                    <a:pt x="121" y="56"/>
                  </a:lnTo>
                  <a:lnTo>
                    <a:pt x="121" y="56"/>
                  </a:lnTo>
                  <a:lnTo>
                    <a:pt x="119" y="54"/>
                  </a:lnTo>
                  <a:lnTo>
                    <a:pt x="119" y="54"/>
                  </a:lnTo>
                  <a:lnTo>
                    <a:pt x="119" y="56"/>
                  </a:lnTo>
                  <a:lnTo>
                    <a:pt x="117" y="56"/>
                  </a:lnTo>
                  <a:lnTo>
                    <a:pt x="117" y="58"/>
                  </a:lnTo>
                  <a:lnTo>
                    <a:pt x="117" y="54"/>
                  </a:lnTo>
                  <a:lnTo>
                    <a:pt x="117" y="52"/>
                  </a:lnTo>
                  <a:lnTo>
                    <a:pt x="117" y="48"/>
                  </a:lnTo>
                  <a:lnTo>
                    <a:pt x="115" y="48"/>
                  </a:lnTo>
                  <a:lnTo>
                    <a:pt x="117" y="43"/>
                  </a:lnTo>
                  <a:lnTo>
                    <a:pt x="119" y="41"/>
                  </a:lnTo>
                  <a:lnTo>
                    <a:pt x="119" y="35"/>
                  </a:lnTo>
                  <a:lnTo>
                    <a:pt x="121" y="33"/>
                  </a:lnTo>
                  <a:lnTo>
                    <a:pt x="119" y="31"/>
                  </a:lnTo>
                  <a:lnTo>
                    <a:pt x="119" y="29"/>
                  </a:lnTo>
                  <a:lnTo>
                    <a:pt x="119" y="27"/>
                  </a:lnTo>
                  <a:lnTo>
                    <a:pt x="121" y="27"/>
                  </a:lnTo>
                  <a:lnTo>
                    <a:pt x="121" y="27"/>
                  </a:lnTo>
                  <a:lnTo>
                    <a:pt x="123" y="25"/>
                  </a:lnTo>
                  <a:lnTo>
                    <a:pt x="123" y="25"/>
                  </a:lnTo>
                  <a:lnTo>
                    <a:pt x="125" y="25"/>
                  </a:lnTo>
                  <a:lnTo>
                    <a:pt x="125" y="21"/>
                  </a:lnTo>
                  <a:lnTo>
                    <a:pt x="127" y="19"/>
                  </a:lnTo>
                  <a:lnTo>
                    <a:pt x="127" y="17"/>
                  </a:lnTo>
                  <a:lnTo>
                    <a:pt x="127" y="15"/>
                  </a:lnTo>
                  <a:lnTo>
                    <a:pt x="127" y="11"/>
                  </a:lnTo>
                  <a:lnTo>
                    <a:pt x="125" y="2"/>
                  </a:lnTo>
                  <a:lnTo>
                    <a:pt x="125" y="0"/>
                  </a:lnTo>
                  <a:lnTo>
                    <a:pt x="127" y="0"/>
                  </a:lnTo>
                  <a:lnTo>
                    <a:pt x="125" y="0"/>
                  </a:lnTo>
                  <a:lnTo>
                    <a:pt x="125" y="0"/>
                  </a:lnTo>
                  <a:lnTo>
                    <a:pt x="125" y="0"/>
                  </a:lnTo>
                  <a:lnTo>
                    <a:pt x="127" y="2"/>
                  </a:lnTo>
                  <a:lnTo>
                    <a:pt x="129" y="2"/>
                  </a:lnTo>
                  <a:lnTo>
                    <a:pt x="131" y="5"/>
                  </a:lnTo>
                  <a:lnTo>
                    <a:pt x="131" y="7"/>
                  </a:lnTo>
                  <a:lnTo>
                    <a:pt x="133" y="9"/>
                  </a:lnTo>
                  <a:lnTo>
                    <a:pt x="135" y="9"/>
                  </a:lnTo>
                  <a:lnTo>
                    <a:pt x="137" y="9"/>
                  </a:lnTo>
                  <a:lnTo>
                    <a:pt x="137" y="11"/>
                  </a:lnTo>
                  <a:lnTo>
                    <a:pt x="137" y="13"/>
                  </a:lnTo>
                  <a:lnTo>
                    <a:pt x="135" y="13"/>
                  </a:lnTo>
                  <a:lnTo>
                    <a:pt x="137" y="15"/>
                  </a:lnTo>
                  <a:lnTo>
                    <a:pt x="137" y="13"/>
                  </a:lnTo>
                  <a:lnTo>
                    <a:pt x="137" y="13"/>
                  </a:lnTo>
                  <a:lnTo>
                    <a:pt x="137" y="13"/>
                  </a:lnTo>
                  <a:lnTo>
                    <a:pt x="139" y="13"/>
                  </a:lnTo>
                  <a:lnTo>
                    <a:pt x="139" y="11"/>
                  </a:lnTo>
                  <a:lnTo>
                    <a:pt x="139" y="11"/>
                  </a:lnTo>
                  <a:lnTo>
                    <a:pt x="137" y="9"/>
                  </a:lnTo>
                  <a:lnTo>
                    <a:pt x="137" y="9"/>
                  </a:lnTo>
                  <a:lnTo>
                    <a:pt x="137" y="7"/>
                  </a:lnTo>
                  <a:lnTo>
                    <a:pt x="135" y="7"/>
                  </a:lnTo>
                  <a:lnTo>
                    <a:pt x="135" y="7"/>
                  </a:lnTo>
                  <a:lnTo>
                    <a:pt x="135" y="7"/>
                  </a:lnTo>
                  <a:lnTo>
                    <a:pt x="135" y="5"/>
                  </a:lnTo>
                  <a:lnTo>
                    <a:pt x="139" y="7"/>
                  </a:lnTo>
                  <a:lnTo>
                    <a:pt x="141" y="5"/>
                  </a:lnTo>
                  <a:lnTo>
                    <a:pt x="141" y="5"/>
                  </a:lnTo>
                  <a:lnTo>
                    <a:pt x="141" y="7"/>
                  </a:lnTo>
                  <a:lnTo>
                    <a:pt x="143" y="9"/>
                  </a:lnTo>
                  <a:lnTo>
                    <a:pt x="145" y="9"/>
                  </a:lnTo>
                  <a:lnTo>
                    <a:pt x="145" y="9"/>
                  </a:lnTo>
                  <a:lnTo>
                    <a:pt x="154" y="9"/>
                  </a:lnTo>
                  <a:lnTo>
                    <a:pt x="154" y="9"/>
                  </a:lnTo>
                  <a:lnTo>
                    <a:pt x="154" y="9"/>
                  </a:lnTo>
                  <a:lnTo>
                    <a:pt x="154" y="7"/>
                  </a:lnTo>
                  <a:lnTo>
                    <a:pt x="154" y="7"/>
                  </a:lnTo>
                  <a:lnTo>
                    <a:pt x="156" y="9"/>
                  </a:lnTo>
                  <a:lnTo>
                    <a:pt x="158" y="9"/>
                  </a:lnTo>
                  <a:lnTo>
                    <a:pt x="160" y="7"/>
                  </a:lnTo>
                  <a:lnTo>
                    <a:pt x="162" y="7"/>
                  </a:lnTo>
                  <a:lnTo>
                    <a:pt x="162" y="7"/>
                  </a:lnTo>
                  <a:lnTo>
                    <a:pt x="164" y="7"/>
                  </a:lnTo>
                  <a:lnTo>
                    <a:pt x="164" y="9"/>
                  </a:lnTo>
                  <a:lnTo>
                    <a:pt x="168" y="15"/>
                  </a:lnTo>
                  <a:lnTo>
                    <a:pt x="168" y="15"/>
                  </a:lnTo>
                  <a:lnTo>
                    <a:pt x="168" y="17"/>
                  </a:lnTo>
                  <a:lnTo>
                    <a:pt x="176" y="19"/>
                  </a:lnTo>
                  <a:lnTo>
                    <a:pt x="180" y="21"/>
                  </a:lnTo>
                  <a:lnTo>
                    <a:pt x="182" y="21"/>
                  </a:lnTo>
                  <a:lnTo>
                    <a:pt x="184" y="19"/>
                  </a:lnTo>
                  <a:lnTo>
                    <a:pt x="186" y="17"/>
                  </a:lnTo>
                  <a:lnTo>
                    <a:pt x="186" y="17"/>
                  </a:lnTo>
                  <a:close/>
                </a:path>
              </a:pathLst>
            </a:custGeom>
            <a:solidFill>
              <a:schemeClr val="accent5">
                <a:lumMod val="20000"/>
                <a:lumOff val="8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pis For Office" panose="020B0504010101010104" pitchFamily="34" charset="0"/>
                  <a:ea typeface="+mn-ea"/>
                  <a:cs typeface="+mn-cs"/>
                </a:rPr>
                <a:t>OR</a:t>
              </a:r>
            </a:p>
          </p:txBody>
        </p:sp>
        <p:sp>
          <p:nvSpPr>
            <p:cNvPr id="19" name="Freeform 19">
              <a:extLst>
                <a:ext uri="{FF2B5EF4-FFF2-40B4-BE49-F238E27FC236}">
                  <a16:creationId xmlns:a16="http://schemas.microsoft.com/office/drawing/2014/main" id="{4BDFA750-B3B9-F452-9FF2-660B5170DA62}"/>
                </a:ext>
              </a:extLst>
            </p:cNvPr>
            <p:cNvSpPr>
              <a:spLocks/>
            </p:cNvSpPr>
            <p:nvPr/>
          </p:nvSpPr>
          <p:spPr bwMode="auto">
            <a:xfrm>
              <a:off x="2468" y="1433"/>
              <a:ext cx="758" cy="360"/>
            </a:xfrm>
            <a:custGeom>
              <a:avLst/>
              <a:gdLst>
                <a:gd name="T0" fmla="*/ 750 w 758"/>
                <a:gd name="T1" fmla="*/ 157 h 360"/>
                <a:gd name="T2" fmla="*/ 758 w 758"/>
                <a:gd name="T3" fmla="*/ 336 h 360"/>
                <a:gd name="T4" fmla="*/ 750 w 758"/>
                <a:gd name="T5" fmla="*/ 356 h 360"/>
                <a:gd name="T6" fmla="*/ 740 w 758"/>
                <a:gd name="T7" fmla="*/ 354 h 360"/>
                <a:gd name="T8" fmla="*/ 731 w 758"/>
                <a:gd name="T9" fmla="*/ 350 h 360"/>
                <a:gd name="T10" fmla="*/ 715 w 758"/>
                <a:gd name="T11" fmla="*/ 342 h 360"/>
                <a:gd name="T12" fmla="*/ 707 w 758"/>
                <a:gd name="T13" fmla="*/ 338 h 360"/>
                <a:gd name="T14" fmla="*/ 690 w 758"/>
                <a:gd name="T15" fmla="*/ 329 h 360"/>
                <a:gd name="T16" fmla="*/ 684 w 758"/>
                <a:gd name="T17" fmla="*/ 336 h 360"/>
                <a:gd name="T18" fmla="*/ 680 w 758"/>
                <a:gd name="T19" fmla="*/ 340 h 360"/>
                <a:gd name="T20" fmla="*/ 668 w 758"/>
                <a:gd name="T21" fmla="*/ 338 h 360"/>
                <a:gd name="T22" fmla="*/ 664 w 758"/>
                <a:gd name="T23" fmla="*/ 338 h 360"/>
                <a:gd name="T24" fmla="*/ 656 w 758"/>
                <a:gd name="T25" fmla="*/ 332 h 360"/>
                <a:gd name="T26" fmla="*/ 647 w 758"/>
                <a:gd name="T27" fmla="*/ 338 h 360"/>
                <a:gd name="T28" fmla="*/ 641 w 758"/>
                <a:gd name="T29" fmla="*/ 342 h 360"/>
                <a:gd name="T30" fmla="*/ 629 w 758"/>
                <a:gd name="T31" fmla="*/ 340 h 360"/>
                <a:gd name="T32" fmla="*/ 621 w 758"/>
                <a:gd name="T33" fmla="*/ 344 h 360"/>
                <a:gd name="T34" fmla="*/ 607 w 758"/>
                <a:gd name="T35" fmla="*/ 350 h 360"/>
                <a:gd name="T36" fmla="*/ 596 w 758"/>
                <a:gd name="T37" fmla="*/ 358 h 360"/>
                <a:gd name="T38" fmla="*/ 576 w 758"/>
                <a:gd name="T39" fmla="*/ 350 h 360"/>
                <a:gd name="T40" fmla="*/ 568 w 758"/>
                <a:gd name="T41" fmla="*/ 346 h 360"/>
                <a:gd name="T42" fmla="*/ 566 w 758"/>
                <a:gd name="T43" fmla="*/ 338 h 360"/>
                <a:gd name="T44" fmla="*/ 561 w 758"/>
                <a:gd name="T45" fmla="*/ 344 h 360"/>
                <a:gd name="T46" fmla="*/ 555 w 758"/>
                <a:gd name="T47" fmla="*/ 346 h 360"/>
                <a:gd name="T48" fmla="*/ 543 w 758"/>
                <a:gd name="T49" fmla="*/ 342 h 360"/>
                <a:gd name="T50" fmla="*/ 539 w 758"/>
                <a:gd name="T51" fmla="*/ 336 h 360"/>
                <a:gd name="T52" fmla="*/ 533 w 758"/>
                <a:gd name="T53" fmla="*/ 344 h 360"/>
                <a:gd name="T54" fmla="*/ 527 w 758"/>
                <a:gd name="T55" fmla="*/ 350 h 360"/>
                <a:gd name="T56" fmla="*/ 516 w 758"/>
                <a:gd name="T57" fmla="*/ 356 h 360"/>
                <a:gd name="T58" fmla="*/ 514 w 758"/>
                <a:gd name="T59" fmla="*/ 342 h 360"/>
                <a:gd name="T60" fmla="*/ 508 w 758"/>
                <a:gd name="T61" fmla="*/ 346 h 360"/>
                <a:gd name="T62" fmla="*/ 500 w 758"/>
                <a:gd name="T63" fmla="*/ 348 h 360"/>
                <a:gd name="T64" fmla="*/ 490 w 758"/>
                <a:gd name="T65" fmla="*/ 344 h 360"/>
                <a:gd name="T66" fmla="*/ 473 w 758"/>
                <a:gd name="T67" fmla="*/ 332 h 360"/>
                <a:gd name="T68" fmla="*/ 447 w 758"/>
                <a:gd name="T69" fmla="*/ 344 h 360"/>
                <a:gd name="T70" fmla="*/ 447 w 758"/>
                <a:gd name="T71" fmla="*/ 334 h 360"/>
                <a:gd name="T72" fmla="*/ 434 w 758"/>
                <a:gd name="T73" fmla="*/ 321 h 360"/>
                <a:gd name="T74" fmla="*/ 408 w 758"/>
                <a:gd name="T75" fmla="*/ 319 h 360"/>
                <a:gd name="T76" fmla="*/ 391 w 758"/>
                <a:gd name="T77" fmla="*/ 319 h 360"/>
                <a:gd name="T78" fmla="*/ 377 w 758"/>
                <a:gd name="T79" fmla="*/ 317 h 360"/>
                <a:gd name="T80" fmla="*/ 348 w 758"/>
                <a:gd name="T81" fmla="*/ 311 h 360"/>
                <a:gd name="T82" fmla="*/ 334 w 758"/>
                <a:gd name="T83" fmla="*/ 299 h 360"/>
                <a:gd name="T84" fmla="*/ 326 w 758"/>
                <a:gd name="T85" fmla="*/ 288 h 360"/>
                <a:gd name="T86" fmla="*/ 318 w 758"/>
                <a:gd name="T87" fmla="*/ 284 h 360"/>
                <a:gd name="T88" fmla="*/ 303 w 758"/>
                <a:gd name="T89" fmla="*/ 288 h 360"/>
                <a:gd name="T90" fmla="*/ 291 w 758"/>
                <a:gd name="T91" fmla="*/ 291 h 360"/>
                <a:gd name="T92" fmla="*/ 262 w 758"/>
                <a:gd name="T93" fmla="*/ 272 h 360"/>
                <a:gd name="T94" fmla="*/ 262 w 758"/>
                <a:gd name="T95" fmla="*/ 192 h 360"/>
                <a:gd name="T96" fmla="*/ 262 w 758"/>
                <a:gd name="T97" fmla="*/ 94 h 360"/>
                <a:gd name="T98" fmla="*/ 234 w 758"/>
                <a:gd name="T99" fmla="*/ 65 h 360"/>
                <a:gd name="T100" fmla="*/ 60 w 758"/>
                <a:gd name="T101" fmla="*/ 63 h 360"/>
                <a:gd name="T102" fmla="*/ 2 w 758"/>
                <a:gd name="T103" fmla="*/ 20 h 360"/>
                <a:gd name="T104" fmla="*/ 78 w 758"/>
                <a:gd name="T105" fmla="*/ 10 h 360"/>
                <a:gd name="T106" fmla="*/ 228 w 758"/>
                <a:gd name="T107" fmla="*/ 10 h 360"/>
                <a:gd name="T108" fmla="*/ 389 w 758"/>
                <a:gd name="T109" fmla="*/ 10 h 360"/>
                <a:gd name="T110" fmla="*/ 549 w 758"/>
                <a:gd name="T111" fmla="*/ 6 h 360"/>
                <a:gd name="T112" fmla="*/ 709 w 758"/>
                <a:gd name="T113"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58" h="360">
                  <a:moveTo>
                    <a:pt x="731" y="53"/>
                  </a:moveTo>
                  <a:lnTo>
                    <a:pt x="736" y="67"/>
                  </a:lnTo>
                  <a:lnTo>
                    <a:pt x="738" y="84"/>
                  </a:lnTo>
                  <a:lnTo>
                    <a:pt x="740" y="98"/>
                  </a:lnTo>
                  <a:lnTo>
                    <a:pt x="744" y="112"/>
                  </a:lnTo>
                  <a:lnTo>
                    <a:pt x="746" y="127"/>
                  </a:lnTo>
                  <a:lnTo>
                    <a:pt x="748" y="143"/>
                  </a:lnTo>
                  <a:lnTo>
                    <a:pt x="750" y="157"/>
                  </a:lnTo>
                  <a:lnTo>
                    <a:pt x="754" y="172"/>
                  </a:lnTo>
                  <a:lnTo>
                    <a:pt x="754" y="196"/>
                  </a:lnTo>
                  <a:lnTo>
                    <a:pt x="754" y="219"/>
                  </a:lnTo>
                  <a:lnTo>
                    <a:pt x="756" y="241"/>
                  </a:lnTo>
                  <a:lnTo>
                    <a:pt x="756" y="266"/>
                  </a:lnTo>
                  <a:lnTo>
                    <a:pt x="756" y="288"/>
                  </a:lnTo>
                  <a:lnTo>
                    <a:pt x="758" y="313"/>
                  </a:lnTo>
                  <a:lnTo>
                    <a:pt x="758" y="336"/>
                  </a:lnTo>
                  <a:lnTo>
                    <a:pt x="758" y="360"/>
                  </a:lnTo>
                  <a:lnTo>
                    <a:pt x="758" y="360"/>
                  </a:lnTo>
                  <a:lnTo>
                    <a:pt x="756" y="360"/>
                  </a:lnTo>
                  <a:lnTo>
                    <a:pt x="754" y="358"/>
                  </a:lnTo>
                  <a:lnTo>
                    <a:pt x="754" y="360"/>
                  </a:lnTo>
                  <a:lnTo>
                    <a:pt x="750" y="358"/>
                  </a:lnTo>
                  <a:lnTo>
                    <a:pt x="750" y="358"/>
                  </a:lnTo>
                  <a:lnTo>
                    <a:pt x="750" y="356"/>
                  </a:lnTo>
                  <a:lnTo>
                    <a:pt x="750" y="356"/>
                  </a:lnTo>
                  <a:lnTo>
                    <a:pt x="748" y="356"/>
                  </a:lnTo>
                  <a:lnTo>
                    <a:pt x="746" y="356"/>
                  </a:lnTo>
                  <a:lnTo>
                    <a:pt x="744" y="356"/>
                  </a:lnTo>
                  <a:lnTo>
                    <a:pt x="744" y="356"/>
                  </a:lnTo>
                  <a:lnTo>
                    <a:pt x="742" y="356"/>
                  </a:lnTo>
                  <a:lnTo>
                    <a:pt x="742" y="354"/>
                  </a:lnTo>
                  <a:lnTo>
                    <a:pt x="740" y="354"/>
                  </a:lnTo>
                  <a:lnTo>
                    <a:pt x="740" y="356"/>
                  </a:lnTo>
                  <a:lnTo>
                    <a:pt x="740" y="356"/>
                  </a:lnTo>
                  <a:lnTo>
                    <a:pt x="738" y="356"/>
                  </a:lnTo>
                  <a:lnTo>
                    <a:pt x="738" y="354"/>
                  </a:lnTo>
                  <a:lnTo>
                    <a:pt x="736" y="354"/>
                  </a:lnTo>
                  <a:lnTo>
                    <a:pt x="733" y="352"/>
                  </a:lnTo>
                  <a:lnTo>
                    <a:pt x="733" y="350"/>
                  </a:lnTo>
                  <a:lnTo>
                    <a:pt x="731" y="350"/>
                  </a:lnTo>
                  <a:lnTo>
                    <a:pt x="729" y="350"/>
                  </a:lnTo>
                  <a:lnTo>
                    <a:pt x="723" y="350"/>
                  </a:lnTo>
                  <a:lnTo>
                    <a:pt x="719" y="346"/>
                  </a:lnTo>
                  <a:lnTo>
                    <a:pt x="719" y="344"/>
                  </a:lnTo>
                  <a:lnTo>
                    <a:pt x="717" y="344"/>
                  </a:lnTo>
                  <a:lnTo>
                    <a:pt x="717" y="342"/>
                  </a:lnTo>
                  <a:lnTo>
                    <a:pt x="717" y="342"/>
                  </a:lnTo>
                  <a:lnTo>
                    <a:pt x="715" y="342"/>
                  </a:lnTo>
                  <a:lnTo>
                    <a:pt x="715" y="340"/>
                  </a:lnTo>
                  <a:lnTo>
                    <a:pt x="715" y="340"/>
                  </a:lnTo>
                  <a:lnTo>
                    <a:pt x="715" y="340"/>
                  </a:lnTo>
                  <a:lnTo>
                    <a:pt x="713" y="340"/>
                  </a:lnTo>
                  <a:lnTo>
                    <a:pt x="713" y="338"/>
                  </a:lnTo>
                  <a:lnTo>
                    <a:pt x="711" y="338"/>
                  </a:lnTo>
                  <a:lnTo>
                    <a:pt x="709" y="338"/>
                  </a:lnTo>
                  <a:lnTo>
                    <a:pt x="707" y="338"/>
                  </a:lnTo>
                  <a:lnTo>
                    <a:pt x="705" y="334"/>
                  </a:lnTo>
                  <a:lnTo>
                    <a:pt x="703" y="334"/>
                  </a:lnTo>
                  <a:lnTo>
                    <a:pt x="701" y="334"/>
                  </a:lnTo>
                  <a:lnTo>
                    <a:pt x="699" y="332"/>
                  </a:lnTo>
                  <a:lnTo>
                    <a:pt x="699" y="332"/>
                  </a:lnTo>
                  <a:lnTo>
                    <a:pt x="699" y="332"/>
                  </a:lnTo>
                  <a:lnTo>
                    <a:pt x="697" y="329"/>
                  </a:lnTo>
                  <a:lnTo>
                    <a:pt x="690" y="329"/>
                  </a:lnTo>
                  <a:lnTo>
                    <a:pt x="690" y="329"/>
                  </a:lnTo>
                  <a:lnTo>
                    <a:pt x="688" y="329"/>
                  </a:lnTo>
                  <a:lnTo>
                    <a:pt x="688" y="332"/>
                  </a:lnTo>
                  <a:lnTo>
                    <a:pt x="688" y="334"/>
                  </a:lnTo>
                  <a:lnTo>
                    <a:pt x="686" y="336"/>
                  </a:lnTo>
                  <a:lnTo>
                    <a:pt x="686" y="334"/>
                  </a:lnTo>
                  <a:lnTo>
                    <a:pt x="686" y="336"/>
                  </a:lnTo>
                  <a:lnTo>
                    <a:pt x="684" y="336"/>
                  </a:lnTo>
                  <a:lnTo>
                    <a:pt x="684" y="336"/>
                  </a:lnTo>
                  <a:lnTo>
                    <a:pt x="684" y="338"/>
                  </a:lnTo>
                  <a:lnTo>
                    <a:pt x="682" y="336"/>
                  </a:lnTo>
                  <a:lnTo>
                    <a:pt x="682" y="336"/>
                  </a:lnTo>
                  <a:lnTo>
                    <a:pt x="682" y="338"/>
                  </a:lnTo>
                  <a:lnTo>
                    <a:pt x="682" y="338"/>
                  </a:lnTo>
                  <a:lnTo>
                    <a:pt x="680" y="338"/>
                  </a:lnTo>
                  <a:lnTo>
                    <a:pt x="680" y="340"/>
                  </a:lnTo>
                  <a:lnTo>
                    <a:pt x="680" y="340"/>
                  </a:lnTo>
                  <a:lnTo>
                    <a:pt x="680" y="340"/>
                  </a:lnTo>
                  <a:lnTo>
                    <a:pt x="672" y="340"/>
                  </a:lnTo>
                  <a:lnTo>
                    <a:pt x="672" y="340"/>
                  </a:lnTo>
                  <a:lnTo>
                    <a:pt x="670" y="340"/>
                  </a:lnTo>
                  <a:lnTo>
                    <a:pt x="670" y="338"/>
                  </a:lnTo>
                  <a:lnTo>
                    <a:pt x="670" y="338"/>
                  </a:lnTo>
                  <a:lnTo>
                    <a:pt x="668" y="338"/>
                  </a:lnTo>
                  <a:lnTo>
                    <a:pt x="668" y="338"/>
                  </a:lnTo>
                  <a:lnTo>
                    <a:pt x="668" y="340"/>
                  </a:lnTo>
                  <a:lnTo>
                    <a:pt x="668" y="340"/>
                  </a:lnTo>
                  <a:lnTo>
                    <a:pt x="666" y="338"/>
                  </a:lnTo>
                  <a:lnTo>
                    <a:pt x="666" y="338"/>
                  </a:lnTo>
                  <a:lnTo>
                    <a:pt x="666" y="338"/>
                  </a:lnTo>
                  <a:lnTo>
                    <a:pt x="666" y="338"/>
                  </a:lnTo>
                  <a:lnTo>
                    <a:pt x="664" y="338"/>
                  </a:lnTo>
                  <a:lnTo>
                    <a:pt x="662" y="338"/>
                  </a:lnTo>
                  <a:lnTo>
                    <a:pt x="664" y="336"/>
                  </a:lnTo>
                  <a:lnTo>
                    <a:pt x="662" y="334"/>
                  </a:lnTo>
                  <a:lnTo>
                    <a:pt x="662" y="334"/>
                  </a:lnTo>
                  <a:lnTo>
                    <a:pt x="660" y="332"/>
                  </a:lnTo>
                  <a:lnTo>
                    <a:pt x="658" y="332"/>
                  </a:lnTo>
                  <a:lnTo>
                    <a:pt x="658" y="332"/>
                  </a:lnTo>
                  <a:lnTo>
                    <a:pt x="656" y="332"/>
                  </a:lnTo>
                  <a:lnTo>
                    <a:pt x="656" y="334"/>
                  </a:lnTo>
                  <a:lnTo>
                    <a:pt x="656" y="334"/>
                  </a:lnTo>
                  <a:lnTo>
                    <a:pt x="654" y="334"/>
                  </a:lnTo>
                  <a:lnTo>
                    <a:pt x="654" y="334"/>
                  </a:lnTo>
                  <a:lnTo>
                    <a:pt x="652" y="336"/>
                  </a:lnTo>
                  <a:lnTo>
                    <a:pt x="650" y="336"/>
                  </a:lnTo>
                  <a:lnTo>
                    <a:pt x="650" y="336"/>
                  </a:lnTo>
                  <a:lnTo>
                    <a:pt x="647" y="338"/>
                  </a:lnTo>
                  <a:lnTo>
                    <a:pt x="647" y="338"/>
                  </a:lnTo>
                  <a:lnTo>
                    <a:pt x="647" y="338"/>
                  </a:lnTo>
                  <a:lnTo>
                    <a:pt x="645" y="338"/>
                  </a:lnTo>
                  <a:lnTo>
                    <a:pt x="643" y="338"/>
                  </a:lnTo>
                  <a:lnTo>
                    <a:pt x="641" y="338"/>
                  </a:lnTo>
                  <a:lnTo>
                    <a:pt x="641" y="342"/>
                  </a:lnTo>
                  <a:lnTo>
                    <a:pt x="641" y="342"/>
                  </a:lnTo>
                  <a:lnTo>
                    <a:pt x="641" y="342"/>
                  </a:lnTo>
                  <a:lnTo>
                    <a:pt x="639" y="342"/>
                  </a:lnTo>
                  <a:lnTo>
                    <a:pt x="639" y="342"/>
                  </a:lnTo>
                  <a:lnTo>
                    <a:pt x="639" y="342"/>
                  </a:lnTo>
                  <a:lnTo>
                    <a:pt x="639" y="342"/>
                  </a:lnTo>
                  <a:lnTo>
                    <a:pt x="637" y="342"/>
                  </a:lnTo>
                  <a:lnTo>
                    <a:pt x="635" y="344"/>
                  </a:lnTo>
                  <a:lnTo>
                    <a:pt x="635" y="342"/>
                  </a:lnTo>
                  <a:lnTo>
                    <a:pt x="629" y="340"/>
                  </a:lnTo>
                  <a:lnTo>
                    <a:pt x="629" y="338"/>
                  </a:lnTo>
                  <a:lnTo>
                    <a:pt x="627" y="338"/>
                  </a:lnTo>
                  <a:lnTo>
                    <a:pt x="627" y="340"/>
                  </a:lnTo>
                  <a:lnTo>
                    <a:pt x="625" y="340"/>
                  </a:lnTo>
                  <a:lnTo>
                    <a:pt x="625" y="342"/>
                  </a:lnTo>
                  <a:lnTo>
                    <a:pt x="625" y="342"/>
                  </a:lnTo>
                  <a:lnTo>
                    <a:pt x="623" y="342"/>
                  </a:lnTo>
                  <a:lnTo>
                    <a:pt x="621" y="344"/>
                  </a:lnTo>
                  <a:lnTo>
                    <a:pt x="619" y="344"/>
                  </a:lnTo>
                  <a:lnTo>
                    <a:pt x="617" y="344"/>
                  </a:lnTo>
                  <a:lnTo>
                    <a:pt x="613" y="344"/>
                  </a:lnTo>
                  <a:lnTo>
                    <a:pt x="611" y="346"/>
                  </a:lnTo>
                  <a:lnTo>
                    <a:pt x="611" y="346"/>
                  </a:lnTo>
                  <a:lnTo>
                    <a:pt x="609" y="346"/>
                  </a:lnTo>
                  <a:lnTo>
                    <a:pt x="609" y="348"/>
                  </a:lnTo>
                  <a:lnTo>
                    <a:pt x="607" y="350"/>
                  </a:lnTo>
                  <a:lnTo>
                    <a:pt x="607" y="352"/>
                  </a:lnTo>
                  <a:lnTo>
                    <a:pt x="604" y="354"/>
                  </a:lnTo>
                  <a:lnTo>
                    <a:pt x="602" y="354"/>
                  </a:lnTo>
                  <a:lnTo>
                    <a:pt x="598" y="354"/>
                  </a:lnTo>
                  <a:lnTo>
                    <a:pt x="596" y="354"/>
                  </a:lnTo>
                  <a:lnTo>
                    <a:pt x="596" y="354"/>
                  </a:lnTo>
                  <a:lnTo>
                    <a:pt x="596" y="356"/>
                  </a:lnTo>
                  <a:lnTo>
                    <a:pt x="596" y="358"/>
                  </a:lnTo>
                  <a:lnTo>
                    <a:pt x="592" y="360"/>
                  </a:lnTo>
                  <a:lnTo>
                    <a:pt x="590" y="358"/>
                  </a:lnTo>
                  <a:lnTo>
                    <a:pt x="588" y="354"/>
                  </a:lnTo>
                  <a:lnTo>
                    <a:pt x="586" y="352"/>
                  </a:lnTo>
                  <a:lnTo>
                    <a:pt x="584" y="352"/>
                  </a:lnTo>
                  <a:lnTo>
                    <a:pt x="578" y="352"/>
                  </a:lnTo>
                  <a:lnTo>
                    <a:pt x="578" y="352"/>
                  </a:lnTo>
                  <a:lnTo>
                    <a:pt x="576" y="350"/>
                  </a:lnTo>
                  <a:lnTo>
                    <a:pt x="576" y="350"/>
                  </a:lnTo>
                  <a:lnTo>
                    <a:pt x="576" y="348"/>
                  </a:lnTo>
                  <a:lnTo>
                    <a:pt x="576" y="348"/>
                  </a:lnTo>
                  <a:lnTo>
                    <a:pt x="574" y="348"/>
                  </a:lnTo>
                  <a:lnTo>
                    <a:pt x="574" y="348"/>
                  </a:lnTo>
                  <a:lnTo>
                    <a:pt x="570" y="346"/>
                  </a:lnTo>
                  <a:lnTo>
                    <a:pt x="570" y="346"/>
                  </a:lnTo>
                  <a:lnTo>
                    <a:pt x="568" y="346"/>
                  </a:lnTo>
                  <a:lnTo>
                    <a:pt x="568" y="344"/>
                  </a:lnTo>
                  <a:lnTo>
                    <a:pt x="568" y="344"/>
                  </a:lnTo>
                  <a:lnTo>
                    <a:pt x="568" y="344"/>
                  </a:lnTo>
                  <a:lnTo>
                    <a:pt x="568" y="342"/>
                  </a:lnTo>
                  <a:lnTo>
                    <a:pt x="570" y="342"/>
                  </a:lnTo>
                  <a:lnTo>
                    <a:pt x="570" y="340"/>
                  </a:lnTo>
                  <a:lnTo>
                    <a:pt x="568" y="340"/>
                  </a:lnTo>
                  <a:lnTo>
                    <a:pt x="566" y="338"/>
                  </a:lnTo>
                  <a:lnTo>
                    <a:pt x="563" y="338"/>
                  </a:lnTo>
                  <a:lnTo>
                    <a:pt x="563" y="338"/>
                  </a:lnTo>
                  <a:lnTo>
                    <a:pt x="563" y="338"/>
                  </a:lnTo>
                  <a:lnTo>
                    <a:pt x="563" y="340"/>
                  </a:lnTo>
                  <a:lnTo>
                    <a:pt x="561" y="340"/>
                  </a:lnTo>
                  <a:lnTo>
                    <a:pt x="561" y="344"/>
                  </a:lnTo>
                  <a:lnTo>
                    <a:pt x="561" y="344"/>
                  </a:lnTo>
                  <a:lnTo>
                    <a:pt x="561" y="344"/>
                  </a:lnTo>
                  <a:lnTo>
                    <a:pt x="559" y="344"/>
                  </a:lnTo>
                  <a:lnTo>
                    <a:pt x="559" y="346"/>
                  </a:lnTo>
                  <a:lnTo>
                    <a:pt x="559" y="346"/>
                  </a:lnTo>
                  <a:lnTo>
                    <a:pt x="557" y="346"/>
                  </a:lnTo>
                  <a:lnTo>
                    <a:pt x="557" y="346"/>
                  </a:lnTo>
                  <a:lnTo>
                    <a:pt x="555" y="346"/>
                  </a:lnTo>
                  <a:lnTo>
                    <a:pt x="555" y="346"/>
                  </a:lnTo>
                  <a:lnTo>
                    <a:pt x="555" y="346"/>
                  </a:lnTo>
                  <a:lnTo>
                    <a:pt x="551" y="344"/>
                  </a:lnTo>
                  <a:lnTo>
                    <a:pt x="551" y="344"/>
                  </a:lnTo>
                  <a:lnTo>
                    <a:pt x="551" y="344"/>
                  </a:lnTo>
                  <a:lnTo>
                    <a:pt x="547" y="344"/>
                  </a:lnTo>
                  <a:lnTo>
                    <a:pt x="547" y="344"/>
                  </a:lnTo>
                  <a:lnTo>
                    <a:pt x="545" y="344"/>
                  </a:lnTo>
                  <a:lnTo>
                    <a:pt x="545" y="344"/>
                  </a:lnTo>
                  <a:lnTo>
                    <a:pt x="543" y="342"/>
                  </a:lnTo>
                  <a:lnTo>
                    <a:pt x="543" y="342"/>
                  </a:lnTo>
                  <a:lnTo>
                    <a:pt x="543" y="340"/>
                  </a:lnTo>
                  <a:lnTo>
                    <a:pt x="543" y="338"/>
                  </a:lnTo>
                  <a:lnTo>
                    <a:pt x="541" y="336"/>
                  </a:lnTo>
                  <a:lnTo>
                    <a:pt x="541" y="336"/>
                  </a:lnTo>
                  <a:lnTo>
                    <a:pt x="541" y="336"/>
                  </a:lnTo>
                  <a:lnTo>
                    <a:pt x="539" y="336"/>
                  </a:lnTo>
                  <a:lnTo>
                    <a:pt x="539" y="336"/>
                  </a:lnTo>
                  <a:lnTo>
                    <a:pt x="539" y="336"/>
                  </a:lnTo>
                  <a:lnTo>
                    <a:pt x="535" y="336"/>
                  </a:lnTo>
                  <a:lnTo>
                    <a:pt x="535" y="336"/>
                  </a:lnTo>
                  <a:lnTo>
                    <a:pt x="535" y="336"/>
                  </a:lnTo>
                  <a:lnTo>
                    <a:pt x="533" y="336"/>
                  </a:lnTo>
                  <a:lnTo>
                    <a:pt x="533" y="338"/>
                  </a:lnTo>
                  <a:lnTo>
                    <a:pt x="533" y="340"/>
                  </a:lnTo>
                  <a:lnTo>
                    <a:pt x="533" y="344"/>
                  </a:lnTo>
                  <a:lnTo>
                    <a:pt x="531" y="346"/>
                  </a:lnTo>
                  <a:lnTo>
                    <a:pt x="529" y="346"/>
                  </a:lnTo>
                  <a:lnTo>
                    <a:pt x="525" y="346"/>
                  </a:lnTo>
                  <a:lnTo>
                    <a:pt x="525" y="348"/>
                  </a:lnTo>
                  <a:lnTo>
                    <a:pt x="527" y="348"/>
                  </a:lnTo>
                  <a:lnTo>
                    <a:pt x="527" y="348"/>
                  </a:lnTo>
                  <a:lnTo>
                    <a:pt x="527" y="350"/>
                  </a:lnTo>
                  <a:lnTo>
                    <a:pt x="527" y="350"/>
                  </a:lnTo>
                  <a:lnTo>
                    <a:pt x="525" y="352"/>
                  </a:lnTo>
                  <a:lnTo>
                    <a:pt x="525" y="352"/>
                  </a:lnTo>
                  <a:lnTo>
                    <a:pt x="525" y="356"/>
                  </a:lnTo>
                  <a:lnTo>
                    <a:pt x="525" y="358"/>
                  </a:lnTo>
                  <a:lnTo>
                    <a:pt x="523" y="360"/>
                  </a:lnTo>
                  <a:lnTo>
                    <a:pt x="520" y="360"/>
                  </a:lnTo>
                  <a:lnTo>
                    <a:pt x="516" y="358"/>
                  </a:lnTo>
                  <a:lnTo>
                    <a:pt x="516" y="356"/>
                  </a:lnTo>
                  <a:lnTo>
                    <a:pt x="514" y="354"/>
                  </a:lnTo>
                  <a:lnTo>
                    <a:pt x="514" y="352"/>
                  </a:lnTo>
                  <a:lnTo>
                    <a:pt x="514" y="350"/>
                  </a:lnTo>
                  <a:lnTo>
                    <a:pt x="516" y="346"/>
                  </a:lnTo>
                  <a:lnTo>
                    <a:pt x="516" y="344"/>
                  </a:lnTo>
                  <a:lnTo>
                    <a:pt x="516" y="344"/>
                  </a:lnTo>
                  <a:lnTo>
                    <a:pt x="514" y="342"/>
                  </a:lnTo>
                  <a:lnTo>
                    <a:pt x="514" y="342"/>
                  </a:lnTo>
                  <a:lnTo>
                    <a:pt x="512" y="340"/>
                  </a:lnTo>
                  <a:lnTo>
                    <a:pt x="512" y="340"/>
                  </a:lnTo>
                  <a:lnTo>
                    <a:pt x="512" y="342"/>
                  </a:lnTo>
                  <a:lnTo>
                    <a:pt x="510" y="342"/>
                  </a:lnTo>
                  <a:lnTo>
                    <a:pt x="510" y="342"/>
                  </a:lnTo>
                  <a:lnTo>
                    <a:pt x="510" y="344"/>
                  </a:lnTo>
                  <a:lnTo>
                    <a:pt x="508" y="346"/>
                  </a:lnTo>
                  <a:lnTo>
                    <a:pt x="508" y="346"/>
                  </a:lnTo>
                  <a:lnTo>
                    <a:pt x="506" y="344"/>
                  </a:lnTo>
                  <a:lnTo>
                    <a:pt x="504" y="344"/>
                  </a:lnTo>
                  <a:lnTo>
                    <a:pt x="504" y="346"/>
                  </a:lnTo>
                  <a:lnTo>
                    <a:pt x="502" y="346"/>
                  </a:lnTo>
                  <a:lnTo>
                    <a:pt x="502" y="346"/>
                  </a:lnTo>
                  <a:lnTo>
                    <a:pt x="502" y="346"/>
                  </a:lnTo>
                  <a:lnTo>
                    <a:pt x="502" y="348"/>
                  </a:lnTo>
                  <a:lnTo>
                    <a:pt x="500" y="348"/>
                  </a:lnTo>
                  <a:lnTo>
                    <a:pt x="500" y="348"/>
                  </a:lnTo>
                  <a:lnTo>
                    <a:pt x="500" y="350"/>
                  </a:lnTo>
                  <a:lnTo>
                    <a:pt x="498" y="350"/>
                  </a:lnTo>
                  <a:lnTo>
                    <a:pt x="494" y="350"/>
                  </a:lnTo>
                  <a:lnTo>
                    <a:pt x="492" y="350"/>
                  </a:lnTo>
                  <a:lnTo>
                    <a:pt x="492" y="346"/>
                  </a:lnTo>
                  <a:lnTo>
                    <a:pt x="490" y="344"/>
                  </a:lnTo>
                  <a:lnTo>
                    <a:pt x="490" y="344"/>
                  </a:lnTo>
                  <a:lnTo>
                    <a:pt x="488" y="342"/>
                  </a:lnTo>
                  <a:lnTo>
                    <a:pt x="486" y="342"/>
                  </a:lnTo>
                  <a:lnTo>
                    <a:pt x="482" y="342"/>
                  </a:lnTo>
                  <a:lnTo>
                    <a:pt x="480" y="342"/>
                  </a:lnTo>
                  <a:lnTo>
                    <a:pt x="480" y="340"/>
                  </a:lnTo>
                  <a:lnTo>
                    <a:pt x="480" y="336"/>
                  </a:lnTo>
                  <a:lnTo>
                    <a:pt x="477" y="334"/>
                  </a:lnTo>
                  <a:lnTo>
                    <a:pt x="473" y="332"/>
                  </a:lnTo>
                  <a:lnTo>
                    <a:pt x="471" y="334"/>
                  </a:lnTo>
                  <a:lnTo>
                    <a:pt x="467" y="336"/>
                  </a:lnTo>
                  <a:lnTo>
                    <a:pt x="461" y="344"/>
                  </a:lnTo>
                  <a:lnTo>
                    <a:pt x="457" y="346"/>
                  </a:lnTo>
                  <a:lnTo>
                    <a:pt x="453" y="346"/>
                  </a:lnTo>
                  <a:lnTo>
                    <a:pt x="449" y="346"/>
                  </a:lnTo>
                  <a:lnTo>
                    <a:pt x="447" y="344"/>
                  </a:lnTo>
                  <a:lnTo>
                    <a:pt x="447" y="344"/>
                  </a:lnTo>
                  <a:lnTo>
                    <a:pt x="447" y="342"/>
                  </a:lnTo>
                  <a:lnTo>
                    <a:pt x="447" y="342"/>
                  </a:lnTo>
                  <a:lnTo>
                    <a:pt x="447" y="340"/>
                  </a:lnTo>
                  <a:lnTo>
                    <a:pt x="447" y="338"/>
                  </a:lnTo>
                  <a:lnTo>
                    <a:pt x="447" y="338"/>
                  </a:lnTo>
                  <a:lnTo>
                    <a:pt x="447" y="336"/>
                  </a:lnTo>
                  <a:lnTo>
                    <a:pt x="447" y="336"/>
                  </a:lnTo>
                  <a:lnTo>
                    <a:pt x="447" y="334"/>
                  </a:lnTo>
                  <a:lnTo>
                    <a:pt x="447" y="334"/>
                  </a:lnTo>
                  <a:lnTo>
                    <a:pt x="445" y="334"/>
                  </a:lnTo>
                  <a:lnTo>
                    <a:pt x="443" y="332"/>
                  </a:lnTo>
                  <a:lnTo>
                    <a:pt x="439" y="332"/>
                  </a:lnTo>
                  <a:lnTo>
                    <a:pt x="434" y="329"/>
                  </a:lnTo>
                  <a:lnTo>
                    <a:pt x="434" y="325"/>
                  </a:lnTo>
                  <a:lnTo>
                    <a:pt x="432" y="323"/>
                  </a:lnTo>
                  <a:lnTo>
                    <a:pt x="434" y="321"/>
                  </a:lnTo>
                  <a:lnTo>
                    <a:pt x="434" y="317"/>
                  </a:lnTo>
                  <a:lnTo>
                    <a:pt x="432" y="317"/>
                  </a:lnTo>
                  <a:lnTo>
                    <a:pt x="430" y="317"/>
                  </a:lnTo>
                  <a:lnTo>
                    <a:pt x="426" y="317"/>
                  </a:lnTo>
                  <a:lnTo>
                    <a:pt x="422" y="319"/>
                  </a:lnTo>
                  <a:lnTo>
                    <a:pt x="412" y="317"/>
                  </a:lnTo>
                  <a:lnTo>
                    <a:pt x="410" y="317"/>
                  </a:lnTo>
                  <a:lnTo>
                    <a:pt x="408" y="319"/>
                  </a:lnTo>
                  <a:lnTo>
                    <a:pt x="406" y="321"/>
                  </a:lnTo>
                  <a:lnTo>
                    <a:pt x="406" y="323"/>
                  </a:lnTo>
                  <a:lnTo>
                    <a:pt x="404" y="323"/>
                  </a:lnTo>
                  <a:lnTo>
                    <a:pt x="402" y="325"/>
                  </a:lnTo>
                  <a:lnTo>
                    <a:pt x="398" y="325"/>
                  </a:lnTo>
                  <a:lnTo>
                    <a:pt x="398" y="323"/>
                  </a:lnTo>
                  <a:lnTo>
                    <a:pt x="394" y="321"/>
                  </a:lnTo>
                  <a:lnTo>
                    <a:pt x="391" y="319"/>
                  </a:lnTo>
                  <a:lnTo>
                    <a:pt x="391" y="319"/>
                  </a:lnTo>
                  <a:lnTo>
                    <a:pt x="389" y="317"/>
                  </a:lnTo>
                  <a:lnTo>
                    <a:pt x="389" y="315"/>
                  </a:lnTo>
                  <a:lnTo>
                    <a:pt x="387" y="315"/>
                  </a:lnTo>
                  <a:lnTo>
                    <a:pt x="385" y="315"/>
                  </a:lnTo>
                  <a:lnTo>
                    <a:pt x="383" y="315"/>
                  </a:lnTo>
                  <a:lnTo>
                    <a:pt x="377" y="319"/>
                  </a:lnTo>
                  <a:lnTo>
                    <a:pt x="377" y="317"/>
                  </a:lnTo>
                  <a:lnTo>
                    <a:pt x="365" y="315"/>
                  </a:lnTo>
                  <a:lnTo>
                    <a:pt x="363" y="315"/>
                  </a:lnTo>
                  <a:lnTo>
                    <a:pt x="357" y="311"/>
                  </a:lnTo>
                  <a:lnTo>
                    <a:pt x="355" y="311"/>
                  </a:lnTo>
                  <a:lnTo>
                    <a:pt x="353" y="311"/>
                  </a:lnTo>
                  <a:lnTo>
                    <a:pt x="353" y="311"/>
                  </a:lnTo>
                  <a:lnTo>
                    <a:pt x="351" y="311"/>
                  </a:lnTo>
                  <a:lnTo>
                    <a:pt x="348" y="311"/>
                  </a:lnTo>
                  <a:lnTo>
                    <a:pt x="344" y="311"/>
                  </a:lnTo>
                  <a:lnTo>
                    <a:pt x="342" y="309"/>
                  </a:lnTo>
                  <a:lnTo>
                    <a:pt x="338" y="311"/>
                  </a:lnTo>
                  <a:lnTo>
                    <a:pt x="336" y="309"/>
                  </a:lnTo>
                  <a:lnTo>
                    <a:pt x="334" y="309"/>
                  </a:lnTo>
                  <a:lnTo>
                    <a:pt x="334" y="307"/>
                  </a:lnTo>
                  <a:lnTo>
                    <a:pt x="334" y="301"/>
                  </a:lnTo>
                  <a:lnTo>
                    <a:pt x="334" y="299"/>
                  </a:lnTo>
                  <a:lnTo>
                    <a:pt x="334" y="299"/>
                  </a:lnTo>
                  <a:lnTo>
                    <a:pt x="334" y="297"/>
                  </a:lnTo>
                  <a:lnTo>
                    <a:pt x="330" y="295"/>
                  </a:lnTo>
                  <a:lnTo>
                    <a:pt x="330" y="293"/>
                  </a:lnTo>
                  <a:lnTo>
                    <a:pt x="330" y="291"/>
                  </a:lnTo>
                  <a:lnTo>
                    <a:pt x="328" y="288"/>
                  </a:lnTo>
                  <a:lnTo>
                    <a:pt x="326" y="288"/>
                  </a:lnTo>
                  <a:lnTo>
                    <a:pt x="326" y="288"/>
                  </a:lnTo>
                  <a:lnTo>
                    <a:pt x="324" y="288"/>
                  </a:lnTo>
                  <a:lnTo>
                    <a:pt x="324" y="288"/>
                  </a:lnTo>
                  <a:lnTo>
                    <a:pt x="322" y="286"/>
                  </a:lnTo>
                  <a:lnTo>
                    <a:pt x="322" y="286"/>
                  </a:lnTo>
                  <a:lnTo>
                    <a:pt x="322" y="286"/>
                  </a:lnTo>
                  <a:lnTo>
                    <a:pt x="322" y="284"/>
                  </a:lnTo>
                  <a:lnTo>
                    <a:pt x="320" y="284"/>
                  </a:lnTo>
                  <a:lnTo>
                    <a:pt x="318" y="284"/>
                  </a:lnTo>
                  <a:lnTo>
                    <a:pt x="318" y="284"/>
                  </a:lnTo>
                  <a:lnTo>
                    <a:pt x="318" y="291"/>
                  </a:lnTo>
                  <a:lnTo>
                    <a:pt x="316" y="293"/>
                  </a:lnTo>
                  <a:lnTo>
                    <a:pt x="316" y="293"/>
                  </a:lnTo>
                  <a:lnTo>
                    <a:pt x="314" y="293"/>
                  </a:lnTo>
                  <a:lnTo>
                    <a:pt x="312" y="293"/>
                  </a:lnTo>
                  <a:lnTo>
                    <a:pt x="307" y="291"/>
                  </a:lnTo>
                  <a:lnTo>
                    <a:pt x="303" y="288"/>
                  </a:lnTo>
                  <a:lnTo>
                    <a:pt x="303" y="288"/>
                  </a:lnTo>
                  <a:lnTo>
                    <a:pt x="301" y="291"/>
                  </a:lnTo>
                  <a:lnTo>
                    <a:pt x="301" y="291"/>
                  </a:lnTo>
                  <a:lnTo>
                    <a:pt x="299" y="293"/>
                  </a:lnTo>
                  <a:lnTo>
                    <a:pt x="299" y="293"/>
                  </a:lnTo>
                  <a:lnTo>
                    <a:pt x="293" y="293"/>
                  </a:lnTo>
                  <a:lnTo>
                    <a:pt x="291" y="291"/>
                  </a:lnTo>
                  <a:lnTo>
                    <a:pt x="291" y="291"/>
                  </a:lnTo>
                  <a:lnTo>
                    <a:pt x="289" y="286"/>
                  </a:lnTo>
                  <a:lnTo>
                    <a:pt x="273" y="272"/>
                  </a:lnTo>
                  <a:lnTo>
                    <a:pt x="273" y="272"/>
                  </a:lnTo>
                  <a:lnTo>
                    <a:pt x="271" y="272"/>
                  </a:lnTo>
                  <a:lnTo>
                    <a:pt x="271" y="272"/>
                  </a:lnTo>
                  <a:lnTo>
                    <a:pt x="269" y="270"/>
                  </a:lnTo>
                  <a:lnTo>
                    <a:pt x="264" y="272"/>
                  </a:lnTo>
                  <a:lnTo>
                    <a:pt x="262" y="272"/>
                  </a:lnTo>
                  <a:lnTo>
                    <a:pt x="262" y="270"/>
                  </a:lnTo>
                  <a:lnTo>
                    <a:pt x="262" y="266"/>
                  </a:lnTo>
                  <a:lnTo>
                    <a:pt x="262" y="254"/>
                  </a:lnTo>
                  <a:lnTo>
                    <a:pt x="262" y="241"/>
                  </a:lnTo>
                  <a:lnTo>
                    <a:pt x="262" y="229"/>
                  </a:lnTo>
                  <a:lnTo>
                    <a:pt x="262" y="217"/>
                  </a:lnTo>
                  <a:lnTo>
                    <a:pt x="262" y="204"/>
                  </a:lnTo>
                  <a:lnTo>
                    <a:pt x="262" y="192"/>
                  </a:lnTo>
                  <a:lnTo>
                    <a:pt x="262" y="180"/>
                  </a:lnTo>
                  <a:lnTo>
                    <a:pt x="262" y="168"/>
                  </a:lnTo>
                  <a:lnTo>
                    <a:pt x="262" y="155"/>
                  </a:lnTo>
                  <a:lnTo>
                    <a:pt x="262" y="143"/>
                  </a:lnTo>
                  <a:lnTo>
                    <a:pt x="262" y="131"/>
                  </a:lnTo>
                  <a:lnTo>
                    <a:pt x="262" y="118"/>
                  </a:lnTo>
                  <a:lnTo>
                    <a:pt x="262" y="106"/>
                  </a:lnTo>
                  <a:lnTo>
                    <a:pt x="262" y="94"/>
                  </a:lnTo>
                  <a:lnTo>
                    <a:pt x="262" y="82"/>
                  </a:lnTo>
                  <a:lnTo>
                    <a:pt x="262" y="69"/>
                  </a:lnTo>
                  <a:lnTo>
                    <a:pt x="262" y="65"/>
                  </a:lnTo>
                  <a:lnTo>
                    <a:pt x="262" y="65"/>
                  </a:lnTo>
                  <a:lnTo>
                    <a:pt x="256" y="65"/>
                  </a:lnTo>
                  <a:lnTo>
                    <a:pt x="254" y="65"/>
                  </a:lnTo>
                  <a:lnTo>
                    <a:pt x="246" y="65"/>
                  </a:lnTo>
                  <a:lnTo>
                    <a:pt x="234" y="65"/>
                  </a:lnTo>
                  <a:lnTo>
                    <a:pt x="217" y="65"/>
                  </a:lnTo>
                  <a:lnTo>
                    <a:pt x="197" y="65"/>
                  </a:lnTo>
                  <a:lnTo>
                    <a:pt x="176" y="63"/>
                  </a:lnTo>
                  <a:lnTo>
                    <a:pt x="154" y="63"/>
                  </a:lnTo>
                  <a:lnTo>
                    <a:pt x="129" y="63"/>
                  </a:lnTo>
                  <a:lnTo>
                    <a:pt x="105" y="63"/>
                  </a:lnTo>
                  <a:lnTo>
                    <a:pt x="82" y="63"/>
                  </a:lnTo>
                  <a:lnTo>
                    <a:pt x="60" y="63"/>
                  </a:lnTo>
                  <a:lnTo>
                    <a:pt x="41" y="61"/>
                  </a:lnTo>
                  <a:lnTo>
                    <a:pt x="25" y="61"/>
                  </a:lnTo>
                  <a:lnTo>
                    <a:pt x="13" y="61"/>
                  </a:lnTo>
                  <a:lnTo>
                    <a:pt x="4" y="61"/>
                  </a:lnTo>
                  <a:lnTo>
                    <a:pt x="0" y="61"/>
                  </a:lnTo>
                  <a:lnTo>
                    <a:pt x="2" y="47"/>
                  </a:lnTo>
                  <a:lnTo>
                    <a:pt x="2" y="34"/>
                  </a:lnTo>
                  <a:lnTo>
                    <a:pt x="2" y="20"/>
                  </a:lnTo>
                  <a:lnTo>
                    <a:pt x="2" y="8"/>
                  </a:lnTo>
                  <a:lnTo>
                    <a:pt x="13" y="8"/>
                  </a:lnTo>
                  <a:lnTo>
                    <a:pt x="25" y="8"/>
                  </a:lnTo>
                  <a:lnTo>
                    <a:pt x="35" y="8"/>
                  </a:lnTo>
                  <a:lnTo>
                    <a:pt x="45" y="8"/>
                  </a:lnTo>
                  <a:lnTo>
                    <a:pt x="56" y="8"/>
                  </a:lnTo>
                  <a:lnTo>
                    <a:pt x="68" y="8"/>
                  </a:lnTo>
                  <a:lnTo>
                    <a:pt x="78" y="10"/>
                  </a:lnTo>
                  <a:lnTo>
                    <a:pt x="88" y="10"/>
                  </a:lnTo>
                  <a:lnTo>
                    <a:pt x="109" y="10"/>
                  </a:lnTo>
                  <a:lnTo>
                    <a:pt x="129" y="10"/>
                  </a:lnTo>
                  <a:lnTo>
                    <a:pt x="148" y="10"/>
                  </a:lnTo>
                  <a:lnTo>
                    <a:pt x="168" y="10"/>
                  </a:lnTo>
                  <a:lnTo>
                    <a:pt x="189" y="10"/>
                  </a:lnTo>
                  <a:lnTo>
                    <a:pt x="209" y="10"/>
                  </a:lnTo>
                  <a:lnTo>
                    <a:pt x="228" y="10"/>
                  </a:lnTo>
                  <a:lnTo>
                    <a:pt x="248" y="10"/>
                  </a:lnTo>
                  <a:lnTo>
                    <a:pt x="269" y="10"/>
                  </a:lnTo>
                  <a:lnTo>
                    <a:pt x="289" y="10"/>
                  </a:lnTo>
                  <a:lnTo>
                    <a:pt x="310" y="10"/>
                  </a:lnTo>
                  <a:lnTo>
                    <a:pt x="328" y="10"/>
                  </a:lnTo>
                  <a:lnTo>
                    <a:pt x="348" y="10"/>
                  </a:lnTo>
                  <a:lnTo>
                    <a:pt x="369" y="10"/>
                  </a:lnTo>
                  <a:lnTo>
                    <a:pt x="389" y="10"/>
                  </a:lnTo>
                  <a:lnTo>
                    <a:pt x="410" y="10"/>
                  </a:lnTo>
                  <a:lnTo>
                    <a:pt x="428" y="10"/>
                  </a:lnTo>
                  <a:lnTo>
                    <a:pt x="449" y="10"/>
                  </a:lnTo>
                  <a:lnTo>
                    <a:pt x="469" y="8"/>
                  </a:lnTo>
                  <a:lnTo>
                    <a:pt x="490" y="8"/>
                  </a:lnTo>
                  <a:lnTo>
                    <a:pt x="508" y="8"/>
                  </a:lnTo>
                  <a:lnTo>
                    <a:pt x="529" y="8"/>
                  </a:lnTo>
                  <a:lnTo>
                    <a:pt x="549" y="6"/>
                  </a:lnTo>
                  <a:lnTo>
                    <a:pt x="570" y="6"/>
                  </a:lnTo>
                  <a:lnTo>
                    <a:pt x="590" y="6"/>
                  </a:lnTo>
                  <a:lnTo>
                    <a:pt x="609" y="4"/>
                  </a:lnTo>
                  <a:lnTo>
                    <a:pt x="629" y="4"/>
                  </a:lnTo>
                  <a:lnTo>
                    <a:pt x="650" y="4"/>
                  </a:lnTo>
                  <a:lnTo>
                    <a:pt x="670" y="2"/>
                  </a:lnTo>
                  <a:lnTo>
                    <a:pt x="688" y="2"/>
                  </a:lnTo>
                  <a:lnTo>
                    <a:pt x="709" y="0"/>
                  </a:lnTo>
                  <a:lnTo>
                    <a:pt x="729" y="0"/>
                  </a:lnTo>
                  <a:lnTo>
                    <a:pt x="729" y="12"/>
                  </a:lnTo>
                  <a:lnTo>
                    <a:pt x="731" y="26"/>
                  </a:lnTo>
                  <a:lnTo>
                    <a:pt x="731" y="41"/>
                  </a:lnTo>
                  <a:lnTo>
                    <a:pt x="731" y="53"/>
                  </a:lnTo>
                  <a:lnTo>
                    <a:pt x="731" y="53"/>
                  </a:lnTo>
                  <a:close/>
                </a:path>
              </a:pathLst>
            </a:custGeom>
            <a:solidFill>
              <a:schemeClr val="accent5">
                <a:lumMod val="60000"/>
                <a:lumOff val="40000"/>
              </a:schemeClr>
            </a:solidFill>
            <a:ln w="3175" cap="rnd">
              <a:solidFill>
                <a:schemeClr val="bg1"/>
              </a:solidFill>
              <a:prstDash val="solid"/>
              <a:round/>
              <a:headEnd/>
              <a:tailEnd/>
            </a:ln>
          </p:spPr>
          <p:txBody>
            <a:bodyPr vert="horz" wrap="square" lIns="38400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1965"/>
                  </a:solidFill>
                  <a:effectLst/>
                  <a:uLnTx/>
                  <a:uFillTx/>
                  <a:latin typeface="Apis For Office" panose="020B0504010101010104" pitchFamily="34" charset="0"/>
                  <a:ea typeface="+mn-ea"/>
                  <a:cs typeface="+mn-cs"/>
                </a:rPr>
                <a:t>OK</a:t>
              </a:r>
            </a:p>
          </p:txBody>
        </p:sp>
        <p:sp>
          <p:nvSpPr>
            <p:cNvPr id="20" name="Freeform 20">
              <a:extLst>
                <a:ext uri="{FF2B5EF4-FFF2-40B4-BE49-F238E27FC236}">
                  <a16:creationId xmlns:a16="http://schemas.microsoft.com/office/drawing/2014/main" id="{FA3F50B9-8475-3FDD-3B61-05B6A672FF51}"/>
                </a:ext>
              </a:extLst>
            </p:cNvPr>
            <p:cNvSpPr>
              <a:spLocks/>
            </p:cNvSpPr>
            <p:nvPr/>
          </p:nvSpPr>
          <p:spPr bwMode="auto">
            <a:xfrm>
              <a:off x="3976" y="771"/>
              <a:ext cx="366" cy="405"/>
            </a:xfrm>
            <a:custGeom>
              <a:avLst/>
              <a:gdLst>
                <a:gd name="T0" fmla="*/ 362 w 366"/>
                <a:gd name="T1" fmla="*/ 118 h 405"/>
                <a:gd name="T2" fmla="*/ 344 w 366"/>
                <a:gd name="T3" fmla="*/ 8 h 405"/>
                <a:gd name="T4" fmla="*/ 313 w 366"/>
                <a:gd name="T5" fmla="*/ 16 h 405"/>
                <a:gd name="T6" fmla="*/ 250 w 366"/>
                <a:gd name="T7" fmla="*/ 67 h 405"/>
                <a:gd name="T8" fmla="*/ 227 w 366"/>
                <a:gd name="T9" fmla="*/ 69 h 405"/>
                <a:gd name="T10" fmla="*/ 196 w 366"/>
                <a:gd name="T11" fmla="*/ 88 h 405"/>
                <a:gd name="T12" fmla="*/ 178 w 366"/>
                <a:gd name="T13" fmla="*/ 82 h 405"/>
                <a:gd name="T14" fmla="*/ 174 w 366"/>
                <a:gd name="T15" fmla="*/ 84 h 405"/>
                <a:gd name="T16" fmla="*/ 161 w 366"/>
                <a:gd name="T17" fmla="*/ 88 h 405"/>
                <a:gd name="T18" fmla="*/ 145 w 366"/>
                <a:gd name="T19" fmla="*/ 88 h 405"/>
                <a:gd name="T20" fmla="*/ 153 w 366"/>
                <a:gd name="T21" fmla="*/ 84 h 405"/>
                <a:gd name="T22" fmla="*/ 174 w 366"/>
                <a:gd name="T23" fmla="*/ 77 h 405"/>
                <a:gd name="T24" fmla="*/ 166 w 366"/>
                <a:gd name="T25" fmla="*/ 75 h 405"/>
                <a:gd name="T26" fmla="*/ 161 w 366"/>
                <a:gd name="T27" fmla="*/ 77 h 405"/>
                <a:gd name="T28" fmla="*/ 143 w 366"/>
                <a:gd name="T29" fmla="*/ 73 h 405"/>
                <a:gd name="T30" fmla="*/ 120 w 366"/>
                <a:gd name="T31" fmla="*/ 65 h 405"/>
                <a:gd name="T32" fmla="*/ 94 w 366"/>
                <a:gd name="T33" fmla="*/ 67 h 405"/>
                <a:gd name="T34" fmla="*/ 41 w 366"/>
                <a:gd name="T35" fmla="*/ 77 h 405"/>
                <a:gd name="T36" fmla="*/ 2 w 366"/>
                <a:gd name="T37" fmla="*/ 102 h 405"/>
                <a:gd name="T38" fmla="*/ 12 w 366"/>
                <a:gd name="T39" fmla="*/ 178 h 405"/>
                <a:gd name="T40" fmla="*/ 22 w 366"/>
                <a:gd name="T41" fmla="*/ 248 h 405"/>
                <a:gd name="T42" fmla="*/ 30 w 366"/>
                <a:gd name="T43" fmla="*/ 317 h 405"/>
                <a:gd name="T44" fmla="*/ 43 w 366"/>
                <a:gd name="T45" fmla="*/ 354 h 405"/>
                <a:gd name="T46" fmla="*/ 63 w 366"/>
                <a:gd name="T47" fmla="*/ 354 h 405"/>
                <a:gd name="T48" fmla="*/ 80 w 366"/>
                <a:gd name="T49" fmla="*/ 360 h 405"/>
                <a:gd name="T50" fmla="*/ 88 w 366"/>
                <a:gd name="T51" fmla="*/ 373 h 405"/>
                <a:gd name="T52" fmla="*/ 104 w 366"/>
                <a:gd name="T53" fmla="*/ 385 h 405"/>
                <a:gd name="T54" fmla="*/ 133 w 366"/>
                <a:gd name="T55" fmla="*/ 393 h 405"/>
                <a:gd name="T56" fmla="*/ 151 w 366"/>
                <a:gd name="T57" fmla="*/ 385 h 405"/>
                <a:gd name="T58" fmla="*/ 166 w 366"/>
                <a:gd name="T59" fmla="*/ 389 h 405"/>
                <a:gd name="T60" fmla="*/ 176 w 366"/>
                <a:gd name="T61" fmla="*/ 391 h 405"/>
                <a:gd name="T62" fmla="*/ 188 w 366"/>
                <a:gd name="T63" fmla="*/ 383 h 405"/>
                <a:gd name="T64" fmla="*/ 202 w 366"/>
                <a:gd name="T65" fmla="*/ 373 h 405"/>
                <a:gd name="T66" fmla="*/ 221 w 366"/>
                <a:gd name="T67" fmla="*/ 391 h 405"/>
                <a:gd name="T68" fmla="*/ 241 w 366"/>
                <a:gd name="T69" fmla="*/ 403 h 405"/>
                <a:gd name="T70" fmla="*/ 260 w 366"/>
                <a:gd name="T71" fmla="*/ 381 h 405"/>
                <a:gd name="T72" fmla="*/ 264 w 366"/>
                <a:gd name="T73" fmla="*/ 371 h 405"/>
                <a:gd name="T74" fmla="*/ 264 w 366"/>
                <a:gd name="T75" fmla="*/ 356 h 405"/>
                <a:gd name="T76" fmla="*/ 272 w 366"/>
                <a:gd name="T77" fmla="*/ 332 h 405"/>
                <a:gd name="T78" fmla="*/ 282 w 366"/>
                <a:gd name="T79" fmla="*/ 340 h 405"/>
                <a:gd name="T80" fmla="*/ 282 w 366"/>
                <a:gd name="T81" fmla="*/ 344 h 405"/>
                <a:gd name="T82" fmla="*/ 288 w 366"/>
                <a:gd name="T83" fmla="*/ 338 h 405"/>
                <a:gd name="T84" fmla="*/ 293 w 366"/>
                <a:gd name="T85" fmla="*/ 334 h 405"/>
                <a:gd name="T86" fmla="*/ 288 w 366"/>
                <a:gd name="T87" fmla="*/ 323 h 405"/>
                <a:gd name="T88" fmla="*/ 293 w 366"/>
                <a:gd name="T89" fmla="*/ 311 h 405"/>
                <a:gd name="T90" fmla="*/ 303 w 366"/>
                <a:gd name="T91" fmla="*/ 299 h 405"/>
                <a:gd name="T92" fmla="*/ 315 w 366"/>
                <a:gd name="T93" fmla="*/ 282 h 405"/>
                <a:gd name="T94" fmla="*/ 329 w 366"/>
                <a:gd name="T95" fmla="*/ 282 h 405"/>
                <a:gd name="T96" fmla="*/ 342 w 366"/>
                <a:gd name="T97" fmla="*/ 268 h 405"/>
                <a:gd name="T98" fmla="*/ 356 w 366"/>
                <a:gd name="T99" fmla="*/ 246 h 405"/>
                <a:gd name="T100" fmla="*/ 354 w 366"/>
                <a:gd name="T101" fmla="*/ 235 h 405"/>
                <a:gd name="T102" fmla="*/ 358 w 366"/>
                <a:gd name="T103" fmla="*/ 225 h 405"/>
                <a:gd name="T104" fmla="*/ 360 w 366"/>
                <a:gd name="T105" fmla="*/ 219 h 405"/>
                <a:gd name="T106" fmla="*/ 360 w 366"/>
                <a:gd name="T107" fmla="*/ 205 h 405"/>
                <a:gd name="T108" fmla="*/ 364 w 366"/>
                <a:gd name="T109" fmla="*/ 182 h 405"/>
                <a:gd name="T110" fmla="*/ 364 w 366"/>
                <a:gd name="T111" fmla="*/ 170 h 405"/>
                <a:gd name="T112" fmla="*/ 364 w 366"/>
                <a:gd name="T113" fmla="*/ 159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6" h="405">
                  <a:moveTo>
                    <a:pt x="358" y="145"/>
                  </a:moveTo>
                  <a:lnTo>
                    <a:pt x="358" y="143"/>
                  </a:lnTo>
                  <a:lnTo>
                    <a:pt x="362" y="143"/>
                  </a:lnTo>
                  <a:lnTo>
                    <a:pt x="362" y="143"/>
                  </a:lnTo>
                  <a:lnTo>
                    <a:pt x="366" y="141"/>
                  </a:lnTo>
                  <a:lnTo>
                    <a:pt x="366" y="139"/>
                  </a:lnTo>
                  <a:lnTo>
                    <a:pt x="364" y="129"/>
                  </a:lnTo>
                  <a:lnTo>
                    <a:pt x="362" y="118"/>
                  </a:lnTo>
                  <a:lnTo>
                    <a:pt x="362" y="106"/>
                  </a:lnTo>
                  <a:lnTo>
                    <a:pt x="360" y="96"/>
                  </a:lnTo>
                  <a:lnTo>
                    <a:pt x="358" y="86"/>
                  </a:lnTo>
                  <a:lnTo>
                    <a:pt x="356" y="73"/>
                  </a:lnTo>
                  <a:lnTo>
                    <a:pt x="354" y="63"/>
                  </a:lnTo>
                  <a:lnTo>
                    <a:pt x="352" y="51"/>
                  </a:lnTo>
                  <a:lnTo>
                    <a:pt x="348" y="30"/>
                  </a:lnTo>
                  <a:lnTo>
                    <a:pt x="344" y="8"/>
                  </a:lnTo>
                  <a:lnTo>
                    <a:pt x="342" y="0"/>
                  </a:lnTo>
                  <a:lnTo>
                    <a:pt x="323" y="10"/>
                  </a:lnTo>
                  <a:lnTo>
                    <a:pt x="319" y="12"/>
                  </a:lnTo>
                  <a:lnTo>
                    <a:pt x="317" y="14"/>
                  </a:lnTo>
                  <a:lnTo>
                    <a:pt x="315" y="14"/>
                  </a:lnTo>
                  <a:lnTo>
                    <a:pt x="315" y="14"/>
                  </a:lnTo>
                  <a:lnTo>
                    <a:pt x="315" y="16"/>
                  </a:lnTo>
                  <a:lnTo>
                    <a:pt x="313" y="16"/>
                  </a:lnTo>
                  <a:lnTo>
                    <a:pt x="311" y="18"/>
                  </a:lnTo>
                  <a:lnTo>
                    <a:pt x="309" y="20"/>
                  </a:lnTo>
                  <a:lnTo>
                    <a:pt x="305" y="22"/>
                  </a:lnTo>
                  <a:lnTo>
                    <a:pt x="280" y="39"/>
                  </a:lnTo>
                  <a:lnTo>
                    <a:pt x="258" y="63"/>
                  </a:lnTo>
                  <a:lnTo>
                    <a:pt x="254" y="65"/>
                  </a:lnTo>
                  <a:lnTo>
                    <a:pt x="252" y="67"/>
                  </a:lnTo>
                  <a:lnTo>
                    <a:pt x="250" y="67"/>
                  </a:lnTo>
                  <a:lnTo>
                    <a:pt x="247" y="67"/>
                  </a:lnTo>
                  <a:lnTo>
                    <a:pt x="247" y="67"/>
                  </a:lnTo>
                  <a:lnTo>
                    <a:pt x="245" y="67"/>
                  </a:lnTo>
                  <a:lnTo>
                    <a:pt x="243" y="69"/>
                  </a:lnTo>
                  <a:lnTo>
                    <a:pt x="243" y="69"/>
                  </a:lnTo>
                  <a:lnTo>
                    <a:pt x="241" y="69"/>
                  </a:lnTo>
                  <a:lnTo>
                    <a:pt x="231" y="69"/>
                  </a:lnTo>
                  <a:lnTo>
                    <a:pt x="227" y="69"/>
                  </a:lnTo>
                  <a:lnTo>
                    <a:pt x="217" y="75"/>
                  </a:lnTo>
                  <a:lnTo>
                    <a:pt x="211" y="80"/>
                  </a:lnTo>
                  <a:lnTo>
                    <a:pt x="209" y="82"/>
                  </a:lnTo>
                  <a:lnTo>
                    <a:pt x="202" y="82"/>
                  </a:lnTo>
                  <a:lnTo>
                    <a:pt x="200" y="84"/>
                  </a:lnTo>
                  <a:lnTo>
                    <a:pt x="200" y="84"/>
                  </a:lnTo>
                  <a:lnTo>
                    <a:pt x="196" y="88"/>
                  </a:lnTo>
                  <a:lnTo>
                    <a:pt x="196" y="88"/>
                  </a:lnTo>
                  <a:lnTo>
                    <a:pt x="192" y="88"/>
                  </a:lnTo>
                  <a:lnTo>
                    <a:pt x="188" y="88"/>
                  </a:lnTo>
                  <a:lnTo>
                    <a:pt x="182" y="84"/>
                  </a:lnTo>
                  <a:lnTo>
                    <a:pt x="180" y="84"/>
                  </a:lnTo>
                  <a:lnTo>
                    <a:pt x="180" y="84"/>
                  </a:lnTo>
                  <a:lnTo>
                    <a:pt x="178" y="84"/>
                  </a:lnTo>
                  <a:lnTo>
                    <a:pt x="178" y="82"/>
                  </a:lnTo>
                  <a:lnTo>
                    <a:pt x="178" y="82"/>
                  </a:lnTo>
                  <a:lnTo>
                    <a:pt x="176" y="80"/>
                  </a:lnTo>
                  <a:lnTo>
                    <a:pt x="176" y="80"/>
                  </a:lnTo>
                  <a:lnTo>
                    <a:pt x="178" y="82"/>
                  </a:lnTo>
                  <a:lnTo>
                    <a:pt x="180" y="86"/>
                  </a:lnTo>
                  <a:lnTo>
                    <a:pt x="182" y="86"/>
                  </a:lnTo>
                  <a:lnTo>
                    <a:pt x="178" y="84"/>
                  </a:lnTo>
                  <a:lnTo>
                    <a:pt x="176" y="84"/>
                  </a:lnTo>
                  <a:lnTo>
                    <a:pt x="174" y="84"/>
                  </a:lnTo>
                  <a:lnTo>
                    <a:pt x="174" y="84"/>
                  </a:lnTo>
                  <a:lnTo>
                    <a:pt x="172" y="84"/>
                  </a:lnTo>
                  <a:lnTo>
                    <a:pt x="172" y="84"/>
                  </a:lnTo>
                  <a:lnTo>
                    <a:pt x="170" y="86"/>
                  </a:lnTo>
                  <a:lnTo>
                    <a:pt x="170" y="84"/>
                  </a:lnTo>
                  <a:lnTo>
                    <a:pt x="168" y="84"/>
                  </a:lnTo>
                  <a:lnTo>
                    <a:pt x="164" y="86"/>
                  </a:lnTo>
                  <a:lnTo>
                    <a:pt x="161" y="88"/>
                  </a:lnTo>
                  <a:lnTo>
                    <a:pt x="157" y="90"/>
                  </a:lnTo>
                  <a:lnTo>
                    <a:pt x="153" y="88"/>
                  </a:lnTo>
                  <a:lnTo>
                    <a:pt x="153" y="90"/>
                  </a:lnTo>
                  <a:lnTo>
                    <a:pt x="153" y="90"/>
                  </a:lnTo>
                  <a:lnTo>
                    <a:pt x="151" y="90"/>
                  </a:lnTo>
                  <a:lnTo>
                    <a:pt x="151" y="88"/>
                  </a:lnTo>
                  <a:lnTo>
                    <a:pt x="151" y="88"/>
                  </a:lnTo>
                  <a:lnTo>
                    <a:pt x="145" y="88"/>
                  </a:lnTo>
                  <a:lnTo>
                    <a:pt x="147" y="88"/>
                  </a:lnTo>
                  <a:lnTo>
                    <a:pt x="149" y="88"/>
                  </a:lnTo>
                  <a:lnTo>
                    <a:pt x="151" y="86"/>
                  </a:lnTo>
                  <a:lnTo>
                    <a:pt x="151" y="88"/>
                  </a:lnTo>
                  <a:lnTo>
                    <a:pt x="153" y="86"/>
                  </a:lnTo>
                  <a:lnTo>
                    <a:pt x="153" y="86"/>
                  </a:lnTo>
                  <a:lnTo>
                    <a:pt x="153" y="84"/>
                  </a:lnTo>
                  <a:lnTo>
                    <a:pt x="153" y="84"/>
                  </a:lnTo>
                  <a:lnTo>
                    <a:pt x="155" y="84"/>
                  </a:lnTo>
                  <a:lnTo>
                    <a:pt x="157" y="84"/>
                  </a:lnTo>
                  <a:lnTo>
                    <a:pt x="159" y="82"/>
                  </a:lnTo>
                  <a:lnTo>
                    <a:pt x="161" y="82"/>
                  </a:lnTo>
                  <a:lnTo>
                    <a:pt x="164" y="82"/>
                  </a:lnTo>
                  <a:lnTo>
                    <a:pt x="166" y="80"/>
                  </a:lnTo>
                  <a:lnTo>
                    <a:pt x="168" y="80"/>
                  </a:lnTo>
                  <a:lnTo>
                    <a:pt x="174" y="77"/>
                  </a:lnTo>
                  <a:lnTo>
                    <a:pt x="174" y="77"/>
                  </a:lnTo>
                  <a:lnTo>
                    <a:pt x="172" y="75"/>
                  </a:lnTo>
                  <a:lnTo>
                    <a:pt x="172" y="75"/>
                  </a:lnTo>
                  <a:lnTo>
                    <a:pt x="168" y="75"/>
                  </a:lnTo>
                  <a:lnTo>
                    <a:pt x="168" y="75"/>
                  </a:lnTo>
                  <a:lnTo>
                    <a:pt x="166" y="77"/>
                  </a:lnTo>
                  <a:lnTo>
                    <a:pt x="166" y="75"/>
                  </a:lnTo>
                  <a:lnTo>
                    <a:pt x="166" y="75"/>
                  </a:lnTo>
                  <a:lnTo>
                    <a:pt x="166" y="75"/>
                  </a:lnTo>
                  <a:lnTo>
                    <a:pt x="164" y="73"/>
                  </a:lnTo>
                  <a:lnTo>
                    <a:pt x="161" y="73"/>
                  </a:lnTo>
                  <a:lnTo>
                    <a:pt x="161" y="71"/>
                  </a:lnTo>
                  <a:lnTo>
                    <a:pt x="161" y="73"/>
                  </a:lnTo>
                  <a:lnTo>
                    <a:pt x="161" y="73"/>
                  </a:lnTo>
                  <a:lnTo>
                    <a:pt x="161" y="75"/>
                  </a:lnTo>
                  <a:lnTo>
                    <a:pt x="161" y="77"/>
                  </a:lnTo>
                  <a:lnTo>
                    <a:pt x="159" y="77"/>
                  </a:lnTo>
                  <a:lnTo>
                    <a:pt x="159" y="80"/>
                  </a:lnTo>
                  <a:lnTo>
                    <a:pt x="155" y="80"/>
                  </a:lnTo>
                  <a:lnTo>
                    <a:pt x="153" y="80"/>
                  </a:lnTo>
                  <a:lnTo>
                    <a:pt x="151" y="80"/>
                  </a:lnTo>
                  <a:lnTo>
                    <a:pt x="149" y="80"/>
                  </a:lnTo>
                  <a:lnTo>
                    <a:pt x="147" y="77"/>
                  </a:lnTo>
                  <a:lnTo>
                    <a:pt x="143" y="73"/>
                  </a:lnTo>
                  <a:lnTo>
                    <a:pt x="139" y="73"/>
                  </a:lnTo>
                  <a:lnTo>
                    <a:pt x="137" y="73"/>
                  </a:lnTo>
                  <a:lnTo>
                    <a:pt x="135" y="73"/>
                  </a:lnTo>
                  <a:lnTo>
                    <a:pt x="129" y="71"/>
                  </a:lnTo>
                  <a:lnTo>
                    <a:pt x="127" y="69"/>
                  </a:lnTo>
                  <a:lnTo>
                    <a:pt x="123" y="67"/>
                  </a:lnTo>
                  <a:lnTo>
                    <a:pt x="120" y="65"/>
                  </a:lnTo>
                  <a:lnTo>
                    <a:pt x="120" y="65"/>
                  </a:lnTo>
                  <a:lnTo>
                    <a:pt x="118" y="67"/>
                  </a:lnTo>
                  <a:lnTo>
                    <a:pt x="116" y="67"/>
                  </a:lnTo>
                  <a:lnTo>
                    <a:pt x="114" y="67"/>
                  </a:lnTo>
                  <a:lnTo>
                    <a:pt x="108" y="67"/>
                  </a:lnTo>
                  <a:lnTo>
                    <a:pt x="108" y="65"/>
                  </a:lnTo>
                  <a:lnTo>
                    <a:pt x="108" y="65"/>
                  </a:lnTo>
                  <a:lnTo>
                    <a:pt x="102" y="65"/>
                  </a:lnTo>
                  <a:lnTo>
                    <a:pt x="94" y="67"/>
                  </a:lnTo>
                  <a:lnTo>
                    <a:pt x="88" y="69"/>
                  </a:lnTo>
                  <a:lnTo>
                    <a:pt x="82" y="69"/>
                  </a:lnTo>
                  <a:lnTo>
                    <a:pt x="75" y="71"/>
                  </a:lnTo>
                  <a:lnTo>
                    <a:pt x="67" y="71"/>
                  </a:lnTo>
                  <a:lnTo>
                    <a:pt x="61" y="73"/>
                  </a:lnTo>
                  <a:lnTo>
                    <a:pt x="55" y="75"/>
                  </a:lnTo>
                  <a:lnTo>
                    <a:pt x="47" y="75"/>
                  </a:lnTo>
                  <a:lnTo>
                    <a:pt x="41" y="77"/>
                  </a:lnTo>
                  <a:lnTo>
                    <a:pt x="34" y="77"/>
                  </a:lnTo>
                  <a:lnTo>
                    <a:pt x="28" y="80"/>
                  </a:lnTo>
                  <a:lnTo>
                    <a:pt x="20" y="82"/>
                  </a:lnTo>
                  <a:lnTo>
                    <a:pt x="14" y="82"/>
                  </a:lnTo>
                  <a:lnTo>
                    <a:pt x="8" y="84"/>
                  </a:lnTo>
                  <a:lnTo>
                    <a:pt x="0" y="84"/>
                  </a:lnTo>
                  <a:lnTo>
                    <a:pt x="2" y="92"/>
                  </a:lnTo>
                  <a:lnTo>
                    <a:pt x="2" y="102"/>
                  </a:lnTo>
                  <a:lnTo>
                    <a:pt x="6" y="118"/>
                  </a:lnTo>
                  <a:lnTo>
                    <a:pt x="6" y="127"/>
                  </a:lnTo>
                  <a:lnTo>
                    <a:pt x="8" y="135"/>
                  </a:lnTo>
                  <a:lnTo>
                    <a:pt x="8" y="145"/>
                  </a:lnTo>
                  <a:lnTo>
                    <a:pt x="10" y="153"/>
                  </a:lnTo>
                  <a:lnTo>
                    <a:pt x="10" y="162"/>
                  </a:lnTo>
                  <a:lnTo>
                    <a:pt x="12" y="170"/>
                  </a:lnTo>
                  <a:lnTo>
                    <a:pt x="12" y="178"/>
                  </a:lnTo>
                  <a:lnTo>
                    <a:pt x="14" y="188"/>
                  </a:lnTo>
                  <a:lnTo>
                    <a:pt x="14" y="196"/>
                  </a:lnTo>
                  <a:lnTo>
                    <a:pt x="16" y="205"/>
                  </a:lnTo>
                  <a:lnTo>
                    <a:pt x="18" y="213"/>
                  </a:lnTo>
                  <a:lnTo>
                    <a:pt x="18" y="221"/>
                  </a:lnTo>
                  <a:lnTo>
                    <a:pt x="20" y="231"/>
                  </a:lnTo>
                  <a:lnTo>
                    <a:pt x="20" y="239"/>
                  </a:lnTo>
                  <a:lnTo>
                    <a:pt x="22" y="248"/>
                  </a:lnTo>
                  <a:lnTo>
                    <a:pt x="22" y="256"/>
                  </a:lnTo>
                  <a:lnTo>
                    <a:pt x="24" y="264"/>
                  </a:lnTo>
                  <a:lnTo>
                    <a:pt x="24" y="274"/>
                  </a:lnTo>
                  <a:lnTo>
                    <a:pt x="26" y="282"/>
                  </a:lnTo>
                  <a:lnTo>
                    <a:pt x="26" y="291"/>
                  </a:lnTo>
                  <a:lnTo>
                    <a:pt x="28" y="299"/>
                  </a:lnTo>
                  <a:lnTo>
                    <a:pt x="28" y="307"/>
                  </a:lnTo>
                  <a:lnTo>
                    <a:pt x="30" y="317"/>
                  </a:lnTo>
                  <a:lnTo>
                    <a:pt x="32" y="325"/>
                  </a:lnTo>
                  <a:lnTo>
                    <a:pt x="32" y="334"/>
                  </a:lnTo>
                  <a:lnTo>
                    <a:pt x="34" y="342"/>
                  </a:lnTo>
                  <a:lnTo>
                    <a:pt x="34" y="350"/>
                  </a:lnTo>
                  <a:lnTo>
                    <a:pt x="37" y="360"/>
                  </a:lnTo>
                  <a:lnTo>
                    <a:pt x="41" y="356"/>
                  </a:lnTo>
                  <a:lnTo>
                    <a:pt x="41" y="354"/>
                  </a:lnTo>
                  <a:lnTo>
                    <a:pt x="43" y="354"/>
                  </a:lnTo>
                  <a:lnTo>
                    <a:pt x="43" y="354"/>
                  </a:lnTo>
                  <a:lnTo>
                    <a:pt x="45" y="354"/>
                  </a:lnTo>
                  <a:lnTo>
                    <a:pt x="45" y="354"/>
                  </a:lnTo>
                  <a:lnTo>
                    <a:pt x="47" y="356"/>
                  </a:lnTo>
                  <a:lnTo>
                    <a:pt x="47" y="356"/>
                  </a:lnTo>
                  <a:lnTo>
                    <a:pt x="53" y="360"/>
                  </a:lnTo>
                  <a:lnTo>
                    <a:pt x="55" y="360"/>
                  </a:lnTo>
                  <a:lnTo>
                    <a:pt x="63" y="354"/>
                  </a:lnTo>
                  <a:lnTo>
                    <a:pt x="65" y="354"/>
                  </a:lnTo>
                  <a:lnTo>
                    <a:pt x="67" y="354"/>
                  </a:lnTo>
                  <a:lnTo>
                    <a:pt x="69" y="356"/>
                  </a:lnTo>
                  <a:lnTo>
                    <a:pt x="71" y="358"/>
                  </a:lnTo>
                  <a:lnTo>
                    <a:pt x="71" y="358"/>
                  </a:lnTo>
                  <a:lnTo>
                    <a:pt x="73" y="358"/>
                  </a:lnTo>
                  <a:lnTo>
                    <a:pt x="75" y="360"/>
                  </a:lnTo>
                  <a:lnTo>
                    <a:pt x="80" y="360"/>
                  </a:lnTo>
                  <a:lnTo>
                    <a:pt x="82" y="362"/>
                  </a:lnTo>
                  <a:lnTo>
                    <a:pt x="82" y="364"/>
                  </a:lnTo>
                  <a:lnTo>
                    <a:pt x="82" y="366"/>
                  </a:lnTo>
                  <a:lnTo>
                    <a:pt x="84" y="366"/>
                  </a:lnTo>
                  <a:lnTo>
                    <a:pt x="84" y="368"/>
                  </a:lnTo>
                  <a:lnTo>
                    <a:pt x="86" y="371"/>
                  </a:lnTo>
                  <a:lnTo>
                    <a:pt x="86" y="371"/>
                  </a:lnTo>
                  <a:lnTo>
                    <a:pt x="88" y="373"/>
                  </a:lnTo>
                  <a:lnTo>
                    <a:pt x="88" y="373"/>
                  </a:lnTo>
                  <a:lnTo>
                    <a:pt x="90" y="375"/>
                  </a:lnTo>
                  <a:lnTo>
                    <a:pt x="90" y="377"/>
                  </a:lnTo>
                  <a:lnTo>
                    <a:pt x="90" y="379"/>
                  </a:lnTo>
                  <a:lnTo>
                    <a:pt x="92" y="381"/>
                  </a:lnTo>
                  <a:lnTo>
                    <a:pt x="94" y="383"/>
                  </a:lnTo>
                  <a:lnTo>
                    <a:pt x="102" y="385"/>
                  </a:lnTo>
                  <a:lnTo>
                    <a:pt x="104" y="385"/>
                  </a:lnTo>
                  <a:lnTo>
                    <a:pt x="112" y="383"/>
                  </a:lnTo>
                  <a:lnTo>
                    <a:pt x="114" y="383"/>
                  </a:lnTo>
                  <a:lnTo>
                    <a:pt x="118" y="383"/>
                  </a:lnTo>
                  <a:lnTo>
                    <a:pt x="123" y="383"/>
                  </a:lnTo>
                  <a:lnTo>
                    <a:pt x="123" y="385"/>
                  </a:lnTo>
                  <a:lnTo>
                    <a:pt x="125" y="387"/>
                  </a:lnTo>
                  <a:lnTo>
                    <a:pt x="127" y="389"/>
                  </a:lnTo>
                  <a:lnTo>
                    <a:pt x="133" y="393"/>
                  </a:lnTo>
                  <a:lnTo>
                    <a:pt x="137" y="395"/>
                  </a:lnTo>
                  <a:lnTo>
                    <a:pt x="141" y="395"/>
                  </a:lnTo>
                  <a:lnTo>
                    <a:pt x="141" y="395"/>
                  </a:lnTo>
                  <a:lnTo>
                    <a:pt x="143" y="393"/>
                  </a:lnTo>
                  <a:lnTo>
                    <a:pt x="143" y="391"/>
                  </a:lnTo>
                  <a:lnTo>
                    <a:pt x="143" y="389"/>
                  </a:lnTo>
                  <a:lnTo>
                    <a:pt x="145" y="389"/>
                  </a:lnTo>
                  <a:lnTo>
                    <a:pt x="151" y="385"/>
                  </a:lnTo>
                  <a:lnTo>
                    <a:pt x="151" y="385"/>
                  </a:lnTo>
                  <a:lnTo>
                    <a:pt x="153" y="385"/>
                  </a:lnTo>
                  <a:lnTo>
                    <a:pt x="155" y="387"/>
                  </a:lnTo>
                  <a:lnTo>
                    <a:pt x="157" y="387"/>
                  </a:lnTo>
                  <a:lnTo>
                    <a:pt x="157" y="387"/>
                  </a:lnTo>
                  <a:lnTo>
                    <a:pt x="161" y="387"/>
                  </a:lnTo>
                  <a:lnTo>
                    <a:pt x="161" y="387"/>
                  </a:lnTo>
                  <a:lnTo>
                    <a:pt x="166" y="389"/>
                  </a:lnTo>
                  <a:lnTo>
                    <a:pt x="166" y="389"/>
                  </a:lnTo>
                  <a:lnTo>
                    <a:pt x="168" y="389"/>
                  </a:lnTo>
                  <a:lnTo>
                    <a:pt x="170" y="393"/>
                  </a:lnTo>
                  <a:lnTo>
                    <a:pt x="170" y="393"/>
                  </a:lnTo>
                  <a:lnTo>
                    <a:pt x="172" y="393"/>
                  </a:lnTo>
                  <a:lnTo>
                    <a:pt x="174" y="393"/>
                  </a:lnTo>
                  <a:lnTo>
                    <a:pt x="176" y="391"/>
                  </a:lnTo>
                  <a:lnTo>
                    <a:pt x="176" y="391"/>
                  </a:lnTo>
                  <a:lnTo>
                    <a:pt x="178" y="389"/>
                  </a:lnTo>
                  <a:lnTo>
                    <a:pt x="182" y="391"/>
                  </a:lnTo>
                  <a:lnTo>
                    <a:pt x="184" y="389"/>
                  </a:lnTo>
                  <a:lnTo>
                    <a:pt x="186" y="389"/>
                  </a:lnTo>
                  <a:lnTo>
                    <a:pt x="186" y="387"/>
                  </a:lnTo>
                  <a:lnTo>
                    <a:pt x="186" y="385"/>
                  </a:lnTo>
                  <a:lnTo>
                    <a:pt x="186" y="385"/>
                  </a:lnTo>
                  <a:lnTo>
                    <a:pt x="188" y="383"/>
                  </a:lnTo>
                  <a:lnTo>
                    <a:pt x="190" y="383"/>
                  </a:lnTo>
                  <a:lnTo>
                    <a:pt x="190" y="381"/>
                  </a:lnTo>
                  <a:lnTo>
                    <a:pt x="192" y="379"/>
                  </a:lnTo>
                  <a:lnTo>
                    <a:pt x="192" y="379"/>
                  </a:lnTo>
                  <a:lnTo>
                    <a:pt x="194" y="377"/>
                  </a:lnTo>
                  <a:lnTo>
                    <a:pt x="196" y="377"/>
                  </a:lnTo>
                  <a:lnTo>
                    <a:pt x="200" y="373"/>
                  </a:lnTo>
                  <a:lnTo>
                    <a:pt x="202" y="373"/>
                  </a:lnTo>
                  <a:lnTo>
                    <a:pt x="204" y="373"/>
                  </a:lnTo>
                  <a:lnTo>
                    <a:pt x="204" y="375"/>
                  </a:lnTo>
                  <a:lnTo>
                    <a:pt x="204" y="377"/>
                  </a:lnTo>
                  <a:lnTo>
                    <a:pt x="207" y="379"/>
                  </a:lnTo>
                  <a:lnTo>
                    <a:pt x="209" y="385"/>
                  </a:lnTo>
                  <a:lnTo>
                    <a:pt x="213" y="389"/>
                  </a:lnTo>
                  <a:lnTo>
                    <a:pt x="217" y="391"/>
                  </a:lnTo>
                  <a:lnTo>
                    <a:pt x="221" y="391"/>
                  </a:lnTo>
                  <a:lnTo>
                    <a:pt x="223" y="393"/>
                  </a:lnTo>
                  <a:lnTo>
                    <a:pt x="231" y="397"/>
                  </a:lnTo>
                  <a:lnTo>
                    <a:pt x="231" y="399"/>
                  </a:lnTo>
                  <a:lnTo>
                    <a:pt x="233" y="403"/>
                  </a:lnTo>
                  <a:lnTo>
                    <a:pt x="235" y="403"/>
                  </a:lnTo>
                  <a:lnTo>
                    <a:pt x="235" y="403"/>
                  </a:lnTo>
                  <a:lnTo>
                    <a:pt x="237" y="405"/>
                  </a:lnTo>
                  <a:lnTo>
                    <a:pt x="241" y="403"/>
                  </a:lnTo>
                  <a:lnTo>
                    <a:pt x="247" y="399"/>
                  </a:lnTo>
                  <a:lnTo>
                    <a:pt x="254" y="399"/>
                  </a:lnTo>
                  <a:lnTo>
                    <a:pt x="256" y="397"/>
                  </a:lnTo>
                  <a:lnTo>
                    <a:pt x="258" y="395"/>
                  </a:lnTo>
                  <a:lnTo>
                    <a:pt x="258" y="393"/>
                  </a:lnTo>
                  <a:lnTo>
                    <a:pt x="258" y="383"/>
                  </a:lnTo>
                  <a:lnTo>
                    <a:pt x="258" y="381"/>
                  </a:lnTo>
                  <a:lnTo>
                    <a:pt x="260" y="381"/>
                  </a:lnTo>
                  <a:lnTo>
                    <a:pt x="264" y="381"/>
                  </a:lnTo>
                  <a:lnTo>
                    <a:pt x="266" y="379"/>
                  </a:lnTo>
                  <a:lnTo>
                    <a:pt x="266" y="377"/>
                  </a:lnTo>
                  <a:lnTo>
                    <a:pt x="266" y="377"/>
                  </a:lnTo>
                  <a:lnTo>
                    <a:pt x="266" y="375"/>
                  </a:lnTo>
                  <a:lnTo>
                    <a:pt x="266" y="375"/>
                  </a:lnTo>
                  <a:lnTo>
                    <a:pt x="264" y="373"/>
                  </a:lnTo>
                  <a:lnTo>
                    <a:pt x="264" y="371"/>
                  </a:lnTo>
                  <a:lnTo>
                    <a:pt x="264" y="368"/>
                  </a:lnTo>
                  <a:lnTo>
                    <a:pt x="264" y="366"/>
                  </a:lnTo>
                  <a:lnTo>
                    <a:pt x="262" y="364"/>
                  </a:lnTo>
                  <a:lnTo>
                    <a:pt x="262" y="364"/>
                  </a:lnTo>
                  <a:lnTo>
                    <a:pt x="260" y="362"/>
                  </a:lnTo>
                  <a:lnTo>
                    <a:pt x="260" y="360"/>
                  </a:lnTo>
                  <a:lnTo>
                    <a:pt x="262" y="358"/>
                  </a:lnTo>
                  <a:lnTo>
                    <a:pt x="264" y="356"/>
                  </a:lnTo>
                  <a:lnTo>
                    <a:pt x="264" y="354"/>
                  </a:lnTo>
                  <a:lnTo>
                    <a:pt x="264" y="352"/>
                  </a:lnTo>
                  <a:lnTo>
                    <a:pt x="264" y="350"/>
                  </a:lnTo>
                  <a:lnTo>
                    <a:pt x="264" y="346"/>
                  </a:lnTo>
                  <a:lnTo>
                    <a:pt x="266" y="344"/>
                  </a:lnTo>
                  <a:lnTo>
                    <a:pt x="268" y="338"/>
                  </a:lnTo>
                  <a:lnTo>
                    <a:pt x="270" y="334"/>
                  </a:lnTo>
                  <a:lnTo>
                    <a:pt x="272" y="332"/>
                  </a:lnTo>
                  <a:lnTo>
                    <a:pt x="274" y="332"/>
                  </a:lnTo>
                  <a:lnTo>
                    <a:pt x="276" y="332"/>
                  </a:lnTo>
                  <a:lnTo>
                    <a:pt x="276" y="334"/>
                  </a:lnTo>
                  <a:lnTo>
                    <a:pt x="280" y="334"/>
                  </a:lnTo>
                  <a:lnTo>
                    <a:pt x="280" y="336"/>
                  </a:lnTo>
                  <a:lnTo>
                    <a:pt x="282" y="338"/>
                  </a:lnTo>
                  <a:lnTo>
                    <a:pt x="282" y="338"/>
                  </a:lnTo>
                  <a:lnTo>
                    <a:pt x="282" y="340"/>
                  </a:lnTo>
                  <a:lnTo>
                    <a:pt x="284" y="340"/>
                  </a:lnTo>
                  <a:lnTo>
                    <a:pt x="284" y="340"/>
                  </a:lnTo>
                  <a:lnTo>
                    <a:pt x="284" y="340"/>
                  </a:lnTo>
                  <a:lnTo>
                    <a:pt x="282" y="342"/>
                  </a:lnTo>
                  <a:lnTo>
                    <a:pt x="282" y="342"/>
                  </a:lnTo>
                  <a:lnTo>
                    <a:pt x="282" y="342"/>
                  </a:lnTo>
                  <a:lnTo>
                    <a:pt x="282" y="344"/>
                  </a:lnTo>
                  <a:lnTo>
                    <a:pt x="282" y="344"/>
                  </a:lnTo>
                  <a:lnTo>
                    <a:pt x="282" y="344"/>
                  </a:lnTo>
                  <a:lnTo>
                    <a:pt x="282" y="346"/>
                  </a:lnTo>
                  <a:lnTo>
                    <a:pt x="284" y="346"/>
                  </a:lnTo>
                  <a:lnTo>
                    <a:pt x="286" y="344"/>
                  </a:lnTo>
                  <a:lnTo>
                    <a:pt x="288" y="342"/>
                  </a:lnTo>
                  <a:lnTo>
                    <a:pt x="288" y="342"/>
                  </a:lnTo>
                  <a:lnTo>
                    <a:pt x="288" y="338"/>
                  </a:lnTo>
                  <a:lnTo>
                    <a:pt x="288" y="338"/>
                  </a:lnTo>
                  <a:lnTo>
                    <a:pt x="290" y="336"/>
                  </a:lnTo>
                  <a:lnTo>
                    <a:pt x="290" y="336"/>
                  </a:lnTo>
                  <a:lnTo>
                    <a:pt x="293" y="338"/>
                  </a:lnTo>
                  <a:lnTo>
                    <a:pt x="293" y="338"/>
                  </a:lnTo>
                  <a:lnTo>
                    <a:pt x="295" y="338"/>
                  </a:lnTo>
                  <a:lnTo>
                    <a:pt x="295" y="336"/>
                  </a:lnTo>
                  <a:lnTo>
                    <a:pt x="295" y="336"/>
                  </a:lnTo>
                  <a:lnTo>
                    <a:pt x="293" y="334"/>
                  </a:lnTo>
                  <a:lnTo>
                    <a:pt x="293" y="330"/>
                  </a:lnTo>
                  <a:lnTo>
                    <a:pt x="293" y="328"/>
                  </a:lnTo>
                  <a:lnTo>
                    <a:pt x="290" y="328"/>
                  </a:lnTo>
                  <a:lnTo>
                    <a:pt x="290" y="328"/>
                  </a:lnTo>
                  <a:lnTo>
                    <a:pt x="290" y="325"/>
                  </a:lnTo>
                  <a:lnTo>
                    <a:pt x="288" y="325"/>
                  </a:lnTo>
                  <a:lnTo>
                    <a:pt x="288" y="325"/>
                  </a:lnTo>
                  <a:lnTo>
                    <a:pt x="288" y="323"/>
                  </a:lnTo>
                  <a:lnTo>
                    <a:pt x="288" y="323"/>
                  </a:lnTo>
                  <a:lnTo>
                    <a:pt x="288" y="323"/>
                  </a:lnTo>
                  <a:lnTo>
                    <a:pt x="293" y="321"/>
                  </a:lnTo>
                  <a:lnTo>
                    <a:pt x="293" y="319"/>
                  </a:lnTo>
                  <a:lnTo>
                    <a:pt x="293" y="317"/>
                  </a:lnTo>
                  <a:lnTo>
                    <a:pt x="293" y="313"/>
                  </a:lnTo>
                  <a:lnTo>
                    <a:pt x="293" y="311"/>
                  </a:lnTo>
                  <a:lnTo>
                    <a:pt x="293" y="311"/>
                  </a:lnTo>
                  <a:lnTo>
                    <a:pt x="295" y="305"/>
                  </a:lnTo>
                  <a:lnTo>
                    <a:pt x="297" y="301"/>
                  </a:lnTo>
                  <a:lnTo>
                    <a:pt x="297" y="301"/>
                  </a:lnTo>
                  <a:lnTo>
                    <a:pt x="299" y="301"/>
                  </a:lnTo>
                  <a:lnTo>
                    <a:pt x="301" y="299"/>
                  </a:lnTo>
                  <a:lnTo>
                    <a:pt x="303" y="299"/>
                  </a:lnTo>
                  <a:lnTo>
                    <a:pt x="303" y="299"/>
                  </a:lnTo>
                  <a:lnTo>
                    <a:pt x="303" y="299"/>
                  </a:lnTo>
                  <a:lnTo>
                    <a:pt x="303" y="299"/>
                  </a:lnTo>
                  <a:lnTo>
                    <a:pt x="305" y="299"/>
                  </a:lnTo>
                  <a:lnTo>
                    <a:pt x="305" y="297"/>
                  </a:lnTo>
                  <a:lnTo>
                    <a:pt x="305" y="293"/>
                  </a:lnTo>
                  <a:lnTo>
                    <a:pt x="305" y="291"/>
                  </a:lnTo>
                  <a:lnTo>
                    <a:pt x="311" y="284"/>
                  </a:lnTo>
                  <a:lnTo>
                    <a:pt x="311" y="284"/>
                  </a:lnTo>
                  <a:lnTo>
                    <a:pt x="315" y="282"/>
                  </a:lnTo>
                  <a:lnTo>
                    <a:pt x="317" y="284"/>
                  </a:lnTo>
                  <a:lnTo>
                    <a:pt x="317" y="287"/>
                  </a:lnTo>
                  <a:lnTo>
                    <a:pt x="319" y="287"/>
                  </a:lnTo>
                  <a:lnTo>
                    <a:pt x="321" y="289"/>
                  </a:lnTo>
                  <a:lnTo>
                    <a:pt x="323" y="289"/>
                  </a:lnTo>
                  <a:lnTo>
                    <a:pt x="325" y="284"/>
                  </a:lnTo>
                  <a:lnTo>
                    <a:pt x="327" y="284"/>
                  </a:lnTo>
                  <a:lnTo>
                    <a:pt x="329" y="282"/>
                  </a:lnTo>
                  <a:lnTo>
                    <a:pt x="329" y="282"/>
                  </a:lnTo>
                  <a:lnTo>
                    <a:pt x="331" y="280"/>
                  </a:lnTo>
                  <a:lnTo>
                    <a:pt x="333" y="280"/>
                  </a:lnTo>
                  <a:lnTo>
                    <a:pt x="336" y="276"/>
                  </a:lnTo>
                  <a:lnTo>
                    <a:pt x="336" y="276"/>
                  </a:lnTo>
                  <a:lnTo>
                    <a:pt x="340" y="274"/>
                  </a:lnTo>
                  <a:lnTo>
                    <a:pt x="340" y="272"/>
                  </a:lnTo>
                  <a:lnTo>
                    <a:pt x="342" y="268"/>
                  </a:lnTo>
                  <a:lnTo>
                    <a:pt x="344" y="264"/>
                  </a:lnTo>
                  <a:lnTo>
                    <a:pt x="352" y="256"/>
                  </a:lnTo>
                  <a:lnTo>
                    <a:pt x="356" y="252"/>
                  </a:lnTo>
                  <a:lnTo>
                    <a:pt x="356" y="252"/>
                  </a:lnTo>
                  <a:lnTo>
                    <a:pt x="358" y="248"/>
                  </a:lnTo>
                  <a:lnTo>
                    <a:pt x="358" y="248"/>
                  </a:lnTo>
                  <a:lnTo>
                    <a:pt x="356" y="246"/>
                  </a:lnTo>
                  <a:lnTo>
                    <a:pt x="356" y="246"/>
                  </a:lnTo>
                  <a:lnTo>
                    <a:pt x="356" y="246"/>
                  </a:lnTo>
                  <a:lnTo>
                    <a:pt x="358" y="243"/>
                  </a:lnTo>
                  <a:lnTo>
                    <a:pt x="358" y="241"/>
                  </a:lnTo>
                  <a:lnTo>
                    <a:pt x="358" y="239"/>
                  </a:lnTo>
                  <a:lnTo>
                    <a:pt x="356" y="239"/>
                  </a:lnTo>
                  <a:lnTo>
                    <a:pt x="356" y="237"/>
                  </a:lnTo>
                  <a:lnTo>
                    <a:pt x="354" y="237"/>
                  </a:lnTo>
                  <a:lnTo>
                    <a:pt x="354" y="235"/>
                  </a:lnTo>
                  <a:lnTo>
                    <a:pt x="356" y="235"/>
                  </a:lnTo>
                  <a:lnTo>
                    <a:pt x="356" y="233"/>
                  </a:lnTo>
                  <a:lnTo>
                    <a:pt x="356" y="231"/>
                  </a:lnTo>
                  <a:lnTo>
                    <a:pt x="356" y="229"/>
                  </a:lnTo>
                  <a:lnTo>
                    <a:pt x="358" y="229"/>
                  </a:lnTo>
                  <a:lnTo>
                    <a:pt x="358" y="227"/>
                  </a:lnTo>
                  <a:lnTo>
                    <a:pt x="358" y="225"/>
                  </a:lnTo>
                  <a:lnTo>
                    <a:pt x="358" y="225"/>
                  </a:lnTo>
                  <a:lnTo>
                    <a:pt x="358" y="223"/>
                  </a:lnTo>
                  <a:lnTo>
                    <a:pt x="358" y="223"/>
                  </a:lnTo>
                  <a:lnTo>
                    <a:pt x="358" y="221"/>
                  </a:lnTo>
                  <a:lnTo>
                    <a:pt x="358" y="219"/>
                  </a:lnTo>
                  <a:lnTo>
                    <a:pt x="358" y="219"/>
                  </a:lnTo>
                  <a:lnTo>
                    <a:pt x="360" y="221"/>
                  </a:lnTo>
                  <a:lnTo>
                    <a:pt x="360" y="219"/>
                  </a:lnTo>
                  <a:lnTo>
                    <a:pt x="360" y="219"/>
                  </a:lnTo>
                  <a:lnTo>
                    <a:pt x="360" y="217"/>
                  </a:lnTo>
                  <a:lnTo>
                    <a:pt x="360" y="217"/>
                  </a:lnTo>
                  <a:lnTo>
                    <a:pt x="360" y="217"/>
                  </a:lnTo>
                  <a:lnTo>
                    <a:pt x="360" y="215"/>
                  </a:lnTo>
                  <a:lnTo>
                    <a:pt x="360" y="213"/>
                  </a:lnTo>
                  <a:lnTo>
                    <a:pt x="360" y="211"/>
                  </a:lnTo>
                  <a:lnTo>
                    <a:pt x="360" y="209"/>
                  </a:lnTo>
                  <a:lnTo>
                    <a:pt x="360" y="205"/>
                  </a:lnTo>
                  <a:lnTo>
                    <a:pt x="360" y="202"/>
                  </a:lnTo>
                  <a:lnTo>
                    <a:pt x="360" y="200"/>
                  </a:lnTo>
                  <a:lnTo>
                    <a:pt x="362" y="196"/>
                  </a:lnTo>
                  <a:lnTo>
                    <a:pt x="362" y="194"/>
                  </a:lnTo>
                  <a:lnTo>
                    <a:pt x="362" y="190"/>
                  </a:lnTo>
                  <a:lnTo>
                    <a:pt x="362" y="188"/>
                  </a:lnTo>
                  <a:lnTo>
                    <a:pt x="362" y="182"/>
                  </a:lnTo>
                  <a:lnTo>
                    <a:pt x="364" y="182"/>
                  </a:lnTo>
                  <a:lnTo>
                    <a:pt x="366" y="180"/>
                  </a:lnTo>
                  <a:lnTo>
                    <a:pt x="366" y="180"/>
                  </a:lnTo>
                  <a:lnTo>
                    <a:pt x="366" y="176"/>
                  </a:lnTo>
                  <a:lnTo>
                    <a:pt x="366" y="176"/>
                  </a:lnTo>
                  <a:lnTo>
                    <a:pt x="366" y="174"/>
                  </a:lnTo>
                  <a:lnTo>
                    <a:pt x="364" y="172"/>
                  </a:lnTo>
                  <a:lnTo>
                    <a:pt x="364" y="170"/>
                  </a:lnTo>
                  <a:lnTo>
                    <a:pt x="364" y="170"/>
                  </a:lnTo>
                  <a:lnTo>
                    <a:pt x="364" y="170"/>
                  </a:lnTo>
                  <a:lnTo>
                    <a:pt x="364" y="170"/>
                  </a:lnTo>
                  <a:lnTo>
                    <a:pt x="364" y="168"/>
                  </a:lnTo>
                  <a:lnTo>
                    <a:pt x="364" y="168"/>
                  </a:lnTo>
                  <a:lnTo>
                    <a:pt x="362" y="168"/>
                  </a:lnTo>
                  <a:lnTo>
                    <a:pt x="362" y="166"/>
                  </a:lnTo>
                  <a:lnTo>
                    <a:pt x="364" y="162"/>
                  </a:lnTo>
                  <a:lnTo>
                    <a:pt x="364" y="159"/>
                  </a:lnTo>
                  <a:lnTo>
                    <a:pt x="362" y="157"/>
                  </a:lnTo>
                  <a:lnTo>
                    <a:pt x="362" y="155"/>
                  </a:lnTo>
                  <a:lnTo>
                    <a:pt x="360" y="153"/>
                  </a:lnTo>
                  <a:lnTo>
                    <a:pt x="356" y="149"/>
                  </a:lnTo>
                  <a:lnTo>
                    <a:pt x="356" y="147"/>
                  </a:lnTo>
                  <a:lnTo>
                    <a:pt x="356" y="145"/>
                  </a:lnTo>
                  <a:lnTo>
                    <a:pt x="358" y="145"/>
                  </a:lnTo>
                  <a:close/>
                </a:path>
              </a:pathLst>
            </a:custGeom>
            <a:solidFill>
              <a:schemeClr val="accent5">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Apis For Office" panose="020B0504010101010104" pitchFamily="34" charset="0"/>
                  <a:ea typeface="+mn-ea"/>
                  <a:cs typeface="+mn-cs"/>
                </a:rPr>
                <a:t>OH</a:t>
              </a:r>
            </a:p>
          </p:txBody>
        </p:sp>
        <p:sp>
          <p:nvSpPr>
            <p:cNvPr id="21" name="Freeform 21">
              <a:extLst>
                <a:ext uri="{FF2B5EF4-FFF2-40B4-BE49-F238E27FC236}">
                  <a16:creationId xmlns:a16="http://schemas.microsoft.com/office/drawing/2014/main" id="{4E8B83EA-BA24-0E15-55C6-C3630F06E0B1}"/>
                </a:ext>
              </a:extLst>
            </p:cNvPr>
            <p:cNvSpPr>
              <a:spLocks/>
            </p:cNvSpPr>
            <p:nvPr/>
          </p:nvSpPr>
          <p:spPr bwMode="auto">
            <a:xfrm>
              <a:off x="1045" y="762"/>
              <a:ext cx="539" cy="810"/>
            </a:xfrm>
            <a:custGeom>
              <a:avLst/>
              <a:gdLst>
                <a:gd name="T0" fmla="*/ 453 w 539"/>
                <a:gd name="T1" fmla="*/ 701 h 810"/>
                <a:gd name="T2" fmla="*/ 442 w 539"/>
                <a:gd name="T3" fmla="*/ 707 h 810"/>
                <a:gd name="T4" fmla="*/ 436 w 539"/>
                <a:gd name="T5" fmla="*/ 701 h 810"/>
                <a:gd name="T6" fmla="*/ 434 w 539"/>
                <a:gd name="T7" fmla="*/ 693 h 810"/>
                <a:gd name="T8" fmla="*/ 430 w 539"/>
                <a:gd name="T9" fmla="*/ 691 h 810"/>
                <a:gd name="T10" fmla="*/ 426 w 539"/>
                <a:gd name="T11" fmla="*/ 693 h 810"/>
                <a:gd name="T12" fmla="*/ 424 w 539"/>
                <a:gd name="T13" fmla="*/ 693 h 810"/>
                <a:gd name="T14" fmla="*/ 422 w 539"/>
                <a:gd name="T15" fmla="*/ 691 h 810"/>
                <a:gd name="T16" fmla="*/ 416 w 539"/>
                <a:gd name="T17" fmla="*/ 689 h 810"/>
                <a:gd name="T18" fmla="*/ 401 w 539"/>
                <a:gd name="T19" fmla="*/ 691 h 810"/>
                <a:gd name="T20" fmla="*/ 399 w 539"/>
                <a:gd name="T21" fmla="*/ 693 h 810"/>
                <a:gd name="T22" fmla="*/ 399 w 539"/>
                <a:gd name="T23" fmla="*/ 699 h 810"/>
                <a:gd name="T24" fmla="*/ 397 w 539"/>
                <a:gd name="T25" fmla="*/ 707 h 810"/>
                <a:gd name="T26" fmla="*/ 401 w 539"/>
                <a:gd name="T27" fmla="*/ 718 h 810"/>
                <a:gd name="T28" fmla="*/ 397 w 539"/>
                <a:gd name="T29" fmla="*/ 728 h 810"/>
                <a:gd name="T30" fmla="*/ 399 w 539"/>
                <a:gd name="T31" fmla="*/ 744 h 810"/>
                <a:gd name="T32" fmla="*/ 397 w 539"/>
                <a:gd name="T33" fmla="*/ 761 h 810"/>
                <a:gd name="T34" fmla="*/ 401 w 539"/>
                <a:gd name="T35" fmla="*/ 777 h 810"/>
                <a:gd name="T36" fmla="*/ 399 w 539"/>
                <a:gd name="T37" fmla="*/ 791 h 810"/>
                <a:gd name="T38" fmla="*/ 395 w 539"/>
                <a:gd name="T39" fmla="*/ 796 h 810"/>
                <a:gd name="T40" fmla="*/ 393 w 539"/>
                <a:gd name="T41" fmla="*/ 800 h 810"/>
                <a:gd name="T42" fmla="*/ 393 w 539"/>
                <a:gd name="T43" fmla="*/ 806 h 810"/>
                <a:gd name="T44" fmla="*/ 379 w 539"/>
                <a:gd name="T45" fmla="*/ 793 h 810"/>
                <a:gd name="T46" fmla="*/ 323 w 539"/>
                <a:gd name="T47" fmla="*/ 726 h 810"/>
                <a:gd name="T48" fmla="*/ 276 w 539"/>
                <a:gd name="T49" fmla="*/ 662 h 810"/>
                <a:gd name="T50" fmla="*/ 227 w 539"/>
                <a:gd name="T51" fmla="*/ 599 h 810"/>
                <a:gd name="T52" fmla="*/ 172 w 539"/>
                <a:gd name="T53" fmla="*/ 531 h 810"/>
                <a:gd name="T54" fmla="*/ 117 w 539"/>
                <a:gd name="T55" fmla="*/ 459 h 810"/>
                <a:gd name="T56" fmla="*/ 49 w 539"/>
                <a:gd name="T57" fmla="*/ 377 h 810"/>
                <a:gd name="T58" fmla="*/ 0 w 539"/>
                <a:gd name="T59" fmla="*/ 312 h 810"/>
                <a:gd name="T60" fmla="*/ 12 w 539"/>
                <a:gd name="T61" fmla="*/ 248 h 810"/>
                <a:gd name="T62" fmla="*/ 24 w 539"/>
                <a:gd name="T63" fmla="*/ 173 h 810"/>
                <a:gd name="T64" fmla="*/ 39 w 539"/>
                <a:gd name="T65" fmla="*/ 95 h 810"/>
                <a:gd name="T66" fmla="*/ 53 w 539"/>
                <a:gd name="T67" fmla="*/ 19 h 810"/>
                <a:gd name="T68" fmla="*/ 102 w 539"/>
                <a:gd name="T69" fmla="*/ 9 h 810"/>
                <a:gd name="T70" fmla="*/ 162 w 539"/>
                <a:gd name="T71" fmla="*/ 19 h 810"/>
                <a:gd name="T72" fmla="*/ 223 w 539"/>
                <a:gd name="T73" fmla="*/ 29 h 810"/>
                <a:gd name="T74" fmla="*/ 283 w 539"/>
                <a:gd name="T75" fmla="*/ 37 h 810"/>
                <a:gd name="T76" fmla="*/ 344 w 539"/>
                <a:gd name="T77" fmla="*/ 48 h 810"/>
                <a:gd name="T78" fmla="*/ 403 w 539"/>
                <a:gd name="T79" fmla="*/ 56 h 810"/>
                <a:gd name="T80" fmla="*/ 463 w 539"/>
                <a:gd name="T81" fmla="*/ 64 h 810"/>
                <a:gd name="T82" fmla="*/ 524 w 539"/>
                <a:gd name="T83" fmla="*/ 72 h 810"/>
                <a:gd name="T84" fmla="*/ 532 w 539"/>
                <a:gd name="T85" fmla="*/ 123 h 810"/>
                <a:gd name="T86" fmla="*/ 524 w 539"/>
                <a:gd name="T87" fmla="*/ 189 h 810"/>
                <a:gd name="T88" fmla="*/ 516 w 539"/>
                <a:gd name="T89" fmla="*/ 257 h 810"/>
                <a:gd name="T90" fmla="*/ 508 w 539"/>
                <a:gd name="T91" fmla="*/ 322 h 810"/>
                <a:gd name="T92" fmla="*/ 500 w 539"/>
                <a:gd name="T93" fmla="*/ 388 h 810"/>
                <a:gd name="T94" fmla="*/ 491 w 539"/>
                <a:gd name="T95" fmla="*/ 455 h 810"/>
                <a:gd name="T96" fmla="*/ 483 w 539"/>
                <a:gd name="T97" fmla="*/ 521 h 810"/>
                <a:gd name="T98" fmla="*/ 473 w 539"/>
                <a:gd name="T99" fmla="*/ 587 h 810"/>
                <a:gd name="T100" fmla="*/ 471 w 539"/>
                <a:gd name="T101" fmla="*/ 611 h 810"/>
                <a:gd name="T102" fmla="*/ 467 w 539"/>
                <a:gd name="T103" fmla="*/ 636 h 810"/>
                <a:gd name="T104" fmla="*/ 465 w 539"/>
                <a:gd name="T105" fmla="*/ 664 h 810"/>
                <a:gd name="T106" fmla="*/ 461 w 539"/>
                <a:gd name="T107" fmla="*/ 683 h 810"/>
                <a:gd name="T108" fmla="*/ 461 w 539"/>
                <a:gd name="T109" fmla="*/ 6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39" h="810">
                  <a:moveTo>
                    <a:pt x="459" y="691"/>
                  </a:moveTo>
                  <a:lnTo>
                    <a:pt x="457" y="693"/>
                  </a:lnTo>
                  <a:lnTo>
                    <a:pt x="455" y="697"/>
                  </a:lnTo>
                  <a:lnTo>
                    <a:pt x="453" y="701"/>
                  </a:lnTo>
                  <a:lnTo>
                    <a:pt x="450" y="705"/>
                  </a:lnTo>
                  <a:lnTo>
                    <a:pt x="448" y="707"/>
                  </a:lnTo>
                  <a:lnTo>
                    <a:pt x="444" y="707"/>
                  </a:lnTo>
                  <a:lnTo>
                    <a:pt x="442" y="707"/>
                  </a:lnTo>
                  <a:lnTo>
                    <a:pt x="440" y="705"/>
                  </a:lnTo>
                  <a:lnTo>
                    <a:pt x="438" y="703"/>
                  </a:lnTo>
                  <a:lnTo>
                    <a:pt x="438" y="701"/>
                  </a:lnTo>
                  <a:lnTo>
                    <a:pt x="436" y="701"/>
                  </a:lnTo>
                  <a:lnTo>
                    <a:pt x="436" y="695"/>
                  </a:lnTo>
                  <a:lnTo>
                    <a:pt x="434" y="695"/>
                  </a:lnTo>
                  <a:lnTo>
                    <a:pt x="434" y="693"/>
                  </a:lnTo>
                  <a:lnTo>
                    <a:pt x="434" y="693"/>
                  </a:lnTo>
                  <a:lnTo>
                    <a:pt x="432" y="693"/>
                  </a:lnTo>
                  <a:lnTo>
                    <a:pt x="432" y="691"/>
                  </a:lnTo>
                  <a:lnTo>
                    <a:pt x="432" y="691"/>
                  </a:lnTo>
                  <a:lnTo>
                    <a:pt x="430" y="691"/>
                  </a:lnTo>
                  <a:lnTo>
                    <a:pt x="430" y="691"/>
                  </a:lnTo>
                  <a:lnTo>
                    <a:pt x="430" y="691"/>
                  </a:lnTo>
                  <a:lnTo>
                    <a:pt x="430" y="691"/>
                  </a:lnTo>
                  <a:lnTo>
                    <a:pt x="426" y="693"/>
                  </a:lnTo>
                  <a:lnTo>
                    <a:pt x="426" y="693"/>
                  </a:lnTo>
                  <a:lnTo>
                    <a:pt x="426" y="693"/>
                  </a:lnTo>
                  <a:lnTo>
                    <a:pt x="424" y="693"/>
                  </a:lnTo>
                  <a:lnTo>
                    <a:pt x="424" y="693"/>
                  </a:lnTo>
                  <a:lnTo>
                    <a:pt x="424" y="693"/>
                  </a:lnTo>
                  <a:lnTo>
                    <a:pt x="422" y="691"/>
                  </a:lnTo>
                  <a:lnTo>
                    <a:pt x="422" y="691"/>
                  </a:lnTo>
                  <a:lnTo>
                    <a:pt x="422" y="691"/>
                  </a:lnTo>
                  <a:lnTo>
                    <a:pt x="422" y="691"/>
                  </a:lnTo>
                  <a:lnTo>
                    <a:pt x="416" y="689"/>
                  </a:lnTo>
                  <a:lnTo>
                    <a:pt x="416" y="689"/>
                  </a:lnTo>
                  <a:lnTo>
                    <a:pt x="416" y="689"/>
                  </a:lnTo>
                  <a:lnTo>
                    <a:pt x="414" y="689"/>
                  </a:lnTo>
                  <a:lnTo>
                    <a:pt x="407" y="689"/>
                  </a:lnTo>
                  <a:lnTo>
                    <a:pt x="405" y="691"/>
                  </a:lnTo>
                  <a:lnTo>
                    <a:pt x="401" y="691"/>
                  </a:lnTo>
                  <a:lnTo>
                    <a:pt x="401" y="691"/>
                  </a:lnTo>
                  <a:lnTo>
                    <a:pt x="401" y="693"/>
                  </a:lnTo>
                  <a:lnTo>
                    <a:pt x="401" y="693"/>
                  </a:lnTo>
                  <a:lnTo>
                    <a:pt x="399" y="693"/>
                  </a:lnTo>
                  <a:lnTo>
                    <a:pt x="399" y="695"/>
                  </a:lnTo>
                  <a:lnTo>
                    <a:pt x="399" y="695"/>
                  </a:lnTo>
                  <a:lnTo>
                    <a:pt x="399" y="697"/>
                  </a:lnTo>
                  <a:lnTo>
                    <a:pt x="399" y="699"/>
                  </a:lnTo>
                  <a:lnTo>
                    <a:pt x="399" y="701"/>
                  </a:lnTo>
                  <a:lnTo>
                    <a:pt x="397" y="701"/>
                  </a:lnTo>
                  <a:lnTo>
                    <a:pt x="397" y="705"/>
                  </a:lnTo>
                  <a:lnTo>
                    <a:pt x="397" y="707"/>
                  </a:lnTo>
                  <a:lnTo>
                    <a:pt x="399" y="709"/>
                  </a:lnTo>
                  <a:lnTo>
                    <a:pt x="401" y="716"/>
                  </a:lnTo>
                  <a:lnTo>
                    <a:pt x="401" y="716"/>
                  </a:lnTo>
                  <a:lnTo>
                    <a:pt x="401" y="718"/>
                  </a:lnTo>
                  <a:lnTo>
                    <a:pt x="401" y="718"/>
                  </a:lnTo>
                  <a:lnTo>
                    <a:pt x="399" y="722"/>
                  </a:lnTo>
                  <a:lnTo>
                    <a:pt x="399" y="722"/>
                  </a:lnTo>
                  <a:lnTo>
                    <a:pt x="397" y="728"/>
                  </a:lnTo>
                  <a:lnTo>
                    <a:pt x="397" y="732"/>
                  </a:lnTo>
                  <a:lnTo>
                    <a:pt x="397" y="734"/>
                  </a:lnTo>
                  <a:lnTo>
                    <a:pt x="399" y="742"/>
                  </a:lnTo>
                  <a:lnTo>
                    <a:pt x="399" y="744"/>
                  </a:lnTo>
                  <a:lnTo>
                    <a:pt x="399" y="746"/>
                  </a:lnTo>
                  <a:lnTo>
                    <a:pt x="399" y="750"/>
                  </a:lnTo>
                  <a:lnTo>
                    <a:pt x="397" y="757"/>
                  </a:lnTo>
                  <a:lnTo>
                    <a:pt x="397" y="761"/>
                  </a:lnTo>
                  <a:lnTo>
                    <a:pt x="399" y="765"/>
                  </a:lnTo>
                  <a:lnTo>
                    <a:pt x="401" y="771"/>
                  </a:lnTo>
                  <a:lnTo>
                    <a:pt x="401" y="773"/>
                  </a:lnTo>
                  <a:lnTo>
                    <a:pt x="401" y="777"/>
                  </a:lnTo>
                  <a:lnTo>
                    <a:pt x="399" y="779"/>
                  </a:lnTo>
                  <a:lnTo>
                    <a:pt x="401" y="785"/>
                  </a:lnTo>
                  <a:lnTo>
                    <a:pt x="401" y="789"/>
                  </a:lnTo>
                  <a:lnTo>
                    <a:pt x="399" y="791"/>
                  </a:lnTo>
                  <a:lnTo>
                    <a:pt x="399" y="796"/>
                  </a:lnTo>
                  <a:lnTo>
                    <a:pt x="399" y="796"/>
                  </a:lnTo>
                  <a:lnTo>
                    <a:pt x="397" y="796"/>
                  </a:lnTo>
                  <a:lnTo>
                    <a:pt x="395" y="796"/>
                  </a:lnTo>
                  <a:lnTo>
                    <a:pt x="395" y="796"/>
                  </a:lnTo>
                  <a:lnTo>
                    <a:pt x="393" y="796"/>
                  </a:lnTo>
                  <a:lnTo>
                    <a:pt x="393" y="798"/>
                  </a:lnTo>
                  <a:lnTo>
                    <a:pt x="393" y="800"/>
                  </a:lnTo>
                  <a:lnTo>
                    <a:pt x="395" y="802"/>
                  </a:lnTo>
                  <a:lnTo>
                    <a:pt x="395" y="802"/>
                  </a:lnTo>
                  <a:lnTo>
                    <a:pt x="395" y="804"/>
                  </a:lnTo>
                  <a:lnTo>
                    <a:pt x="393" y="806"/>
                  </a:lnTo>
                  <a:lnTo>
                    <a:pt x="393" y="810"/>
                  </a:lnTo>
                  <a:lnTo>
                    <a:pt x="393" y="810"/>
                  </a:lnTo>
                  <a:lnTo>
                    <a:pt x="393" y="810"/>
                  </a:lnTo>
                  <a:lnTo>
                    <a:pt x="379" y="793"/>
                  </a:lnTo>
                  <a:lnTo>
                    <a:pt x="364" y="775"/>
                  </a:lnTo>
                  <a:lnTo>
                    <a:pt x="350" y="759"/>
                  </a:lnTo>
                  <a:lnTo>
                    <a:pt x="336" y="740"/>
                  </a:lnTo>
                  <a:lnTo>
                    <a:pt x="323" y="726"/>
                  </a:lnTo>
                  <a:lnTo>
                    <a:pt x="311" y="709"/>
                  </a:lnTo>
                  <a:lnTo>
                    <a:pt x="299" y="695"/>
                  </a:lnTo>
                  <a:lnTo>
                    <a:pt x="287" y="679"/>
                  </a:lnTo>
                  <a:lnTo>
                    <a:pt x="276" y="662"/>
                  </a:lnTo>
                  <a:lnTo>
                    <a:pt x="264" y="648"/>
                  </a:lnTo>
                  <a:lnTo>
                    <a:pt x="252" y="632"/>
                  </a:lnTo>
                  <a:lnTo>
                    <a:pt x="240" y="617"/>
                  </a:lnTo>
                  <a:lnTo>
                    <a:pt x="227" y="599"/>
                  </a:lnTo>
                  <a:lnTo>
                    <a:pt x="213" y="582"/>
                  </a:lnTo>
                  <a:lnTo>
                    <a:pt x="199" y="566"/>
                  </a:lnTo>
                  <a:lnTo>
                    <a:pt x="186" y="548"/>
                  </a:lnTo>
                  <a:lnTo>
                    <a:pt x="172" y="531"/>
                  </a:lnTo>
                  <a:lnTo>
                    <a:pt x="160" y="515"/>
                  </a:lnTo>
                  <a:lnTo>
                    <a:pt x="145" y="496"/>
                  </a:lnTo>
                  <a:lnTo>
                    <a:pt x="133" y="480"/>
                  </a:lnTo>
                  <a:lnTo>
                    <a:pt x="117" y="459"/>
                  </a:lnTo>
                  <a:lnTo>
                    <a:pt x="100" y="439"/>
                  </a:lnTo>
                  <a:lnTo>
                    <a:pt x="82" y="418"/>
                  </a:lnTo>
                  <a:lnTo>
                    <a:pt x="65" y="398"/>
                  </a:lnTo>
                  <a:lnTo>
                    <a:pt x="49" y="377"/>
                  </a:lnTo>
                  <a:lnTo>
                    <a:pt x="33" y="355"/>
                  </a:lnTo>
                  <a:lnTo>
                    <a:pt x="16" y="334"/>
                  </a:lnTo>
                  <a:lnTo>
                    <a:pt x="0" y="314"/>
                  </a:lnTo>
                  <a:lnTo>
                    <a:pt x="0" y="312"/>
                  </a:lnTo>
                  <a:lnTo>
                    <a:pt x="0" y="308"/>
                  </a:lnTo>
                  <a:lnTo>
                    <a:pt x="4" y="287"/>
                  </a:lnTo>
                  <a:lnTo>
                    <a:pt x="8" y="269"/>
                  </a:lnTo>
                  <a:lnTo>
                    <a:pt x="12" y="248"/>
                  </a:lnTo>
                  <a:lnTo>
                    <a:pt x="14" y="230"/>
                  </a:lnTo>
                  <a:lnTo>
                    <a:pt x="18" y="211"/>
                  </a:lnTo>
                  <a:lnTo>
                    <a:pt x="22" y="191"/>
                  </a:lnTo>
                  <a:lnTo>
                    <a:pt x="24" y="173"/>
                  </a:lnTo>
                  <a:lnTo>
                    <a:pt x="29" y="152"/>
                  </a:lnTo>
                  <a:lnTo>
                    <a:pt x="33" y="134"/>
                  </a:lnTo>
                  <a:lnTo>
                    <a:pt x="37" y="115"/>
                  </a:lnTo>
                  <a:lnTo>
                    <a:pt x="39" y="95"/>
                  </a:lnTo>
                  <a:lnTo>
                    <a:pt x="43" y="76"/>
                  </a:lnTo>
                  <a:lnTo>
                    <a:pt x="47" y="58"/>
                  </a:lnTo>
                  <a:lnTo>
                    <a:pt x="49" y="37"/>
                  </a:lnTo>
                  <a:lnTo>
                    <a:pt x="53" y="19"/>
                  </a:lnTo>
                  <a:lnTo>
                    <a:pt x="57" y="0"/>
                  </a:lnTo>
                  <a:lnTo>
                    <a:pt x="72" y="2"/>
                  </a:lnTo>
                  <a:lnTo>
                    <a:pt x="88" y="5"/>
                  </a:lnTo>
                  <a:lnTo>
                    <a:pt x="102" y="9"/>
                  </a:lnTo>
                  <a:lnTo>
                    <a:pt x="117" y="11"/>
                  </a:lnTo>
                  <a:lnTo>
                    <a:pt x="133" y="13"/>
                  </a:lnTo>
                  <a:lnTo>
                    <a:pt x="147" y="15"/>
                  </a:lnTo>
                  <a:lnTo>
                    <a:pt x="162" y="19"/>
                  </a:lnTo>
                  <a:lnTo>
                    <a:pt x="178" y="21"/>
                  </a:lnTo>
                  <a:lnTo>
                    <a:pt x="192" y="23"/>
                  </a:lnTo>
                  <a:lnTo>
                    <a:pt x="207" y="25"/>
                  </a:lnTo>
                  <a:lnTo>
                    <a:pt x="223" y="29"/>
                  </a:lnTo>
                  <a:lnTo>
                    <a:pt x="237" y="31"/>
                  </a:lnTo>
                  <a:lnTo>
                    <a:pt x="252" y="33"/>
                  </a:lnTo>
                  <a:lnTo>
                    <a:pt x="268" y="35"/>
                  </a:lnTo>
                  <a:lnTo>
                    <a:pt x="283" y="37"/>
                  </a:lnTo>
                  <a:lnTo>
                    <a:pt x="297" y="39"/>
                  </a:lnTo>
                  <a:lnTo>
                    <a:pt x="313" y="43"/>
                  </a:lnTo>
                  <a:lnTo>
                    <a:pt x="328" y="46"/>
                  </a:lnTo>
                  <a:lnTo>
                    <a:pt x="344" y="48"/>
                  </a:lnTo>
                  <a:lnTo>
                    <a:pt x="358" y="50"/>
                  </a:lnTo>
                  <a:lnTo>
                    <a:pt x="373" y="52"/>
                  </a:lnTo>
                  <a:lnTo>
                    <a:pt x="389" y="54"/>
                  </a:lnTo>
                  <a:lnTo>
                    <a:pt x="403" y="56"/>
                  </a:lnTo>
                  <a:lnTo>
                    <a:pt x="418" y="58"/>
                  </a:lnTo>
                  <a:lnTo>
                    <a:pt x="434" y="60"/>
                  </a:lnTo>
                  <a:lnTo>
                    <a:pt x="448" y="62"/>
                  </a:lnTo>
                  <a:lnTo>
                    <a:pt x="463" y="64"/>
                  </a:lnTo>
                  <a:lnTo>
                    <a:pt x="479" y="66"/>
                  </a:lnTo>
                  <a:lnTo>
                    <a:pt x="493" y="68"/>
                  </a:lnTo>
                  <a:lnTo>
                    <a:pt x="508" y="70"/>
                  </a:lnTo>
                  <a:lnTo>
                    <a:pt x="524" y="72"/>
                  </a:lnTo>
                  <a:lnTo>
                    <a:pt x="539" y="74"/>
                  </a:lnTo>
                  <a:lnTo>
                    <a:pt x="536" y="91"/>
                  </a:lnTo>
                  <a:lnTo>
                    <a:pt x="534" y="107"/>
                  </a:lnTo>
                  <a:lnTo>
                    <a:pt x="532" y="123"/>
                  </a:lnTo>
                  <a:lnTo>
                    <a:pt x="530" y="140"/>
                  </a:lnTo>
                  <a:lnTo>
                    <a:pt x="528" y="156"/>
                  </a:lnTo>
                  <a:lnTo>
                    <a:pt x="526" y="173"/>
                  </a:lnTo>
                  <a:lnTo>
                    <a:pt x="524" y="189"/>
                  </a:lnTo>
                  <a:lnTo>
                    <a:pt x="522" y="205"/>
                  </a:lnTo>
                  <a:lnTo>
                    <a:pt x="520" y="222"/>
                  </a:lnTo>
                  <a:lnTo>
                    <a:pt x="518" y="238"/>
                  </a:lnTo>
                  <a:lnTo>
                    <a:pt x="516" y="257"/>
                  </a:lnTo>
                  <a:lnTo>
                    <a:pt x="514" y="273"/>
                  </a:lnTo>
                  <a:lnTo>
                    <a:pt x="512" y="289"/>
                  </a:lnTo>
                  <a:lnTo>
                    <a:pt x="510" y="306"/>
                  </a:lnTo>
                  <a:lnTo>
                    <a:pt x="508" y="322"/>
                  </a:lnTo>
                  <a:lnTo>
                    <a:pt x="506" y="339"/>
                  </a:lnTo>
                  <a:lnTo>
                    <a:pt x="504" y="355"/>
                  </a:lnTo>
                  <a:lnTo>
                    <a:pt x="502" y="371"/>
                  </a:lnTo>
                  <a:lnTo>
                    <a:pt x="500" y="388"/>
                  </a:lnTo>
                  <a:lnTo>
                    <a:pt x="498" y="404"/>
                  </a:lnTo>
                  <a:lnTo>
                    <a:pt x="496" y="421"/>
                  </a:lnTo>
                  <a:lnTo>
                    <a:pt x="493" y="437"/>
                  </a:lnTo>
                  <a:lnTo>
                    <a:pt x="491" y="455"/>
                  </a:lnTo>
                  <a:lnTo>
                    <a:pt x="489" y="472"/>
                  </a:lnTo>
                  <a:lnTo>
                    <a:pt x="487" y="488"/>
                  </a:lnTo>
                  <a:lnTo>
                    <a:pt x="485" y="505"/>
                  </a:lnTo>
                  <a:lnTo>
                    <a:pt x="483" y="521"/>
                  </a:lnTo>
                  <a:lnTo>
                    <a:pt x="479" y="537"/>
                  </a:lnTo>
                  <a:lnTo>
                    <a:pt x="477" y="554"/>
                  </a:lnTo>
                  <a:lnTo>
                    <a:pt x="475" y="570"/>
                  </a:lnTo>
                  <a:lnTo>
                    <a:pt x="473" y="587"/>
                  </a:lnTo>
                  <a:lnTo>
                    <a:pt x="471" y="605"/>
                  </a:lnTo>
                  <a:lnTo>
                    <a:pt x="471" y="605"/>
                  </a:lnTo>
                  <a:lnTo>
                    <a:pt x="471" y="607"/>
                  </a:lnTo>
                  <a:lnTo>
                    <a:pt x="471" y="611"/>
                  </a:lnTo>
                  <a:lnTo>
                    <a:pt x="471" y="617"/>
                  </a:lnTo>
                  <a:lnTo>
                    <a:pt x="469" y="623"/>
                  </a:lnTo>
                  <a:lnTo>
                    <a:pt x="469" y="630"/>
                  </a:lnTo>
                  <a:lnTo>
                    <a:pt x="467" y="636"/>
                  </a:lnTo>
                  <a:lnTo>
                    <a:pt x="467" y="644"/>
                  </a:lnTo>
                  <a:lnTo>
                    <a:pt x="465" y="650"/>
                  </a:lnTo>
                  <a:lnTo>
                    <a:pt x="465" y="658"/>
                  </a:lnTo>
                  <a:lnTo>
                    <a:pt x="465" y="664"/>
                  </a:lnTo>
                  <a:lnTo>
                    <a:pt x="463" y="671"/>
                  </a:lnTo>
                  <a:lnTo>
                    <a:pt x="463" y="677"/>
                  </a:lnTo>
                  <a:lnTo>
                    <a:pt x="463" y="681"/>
                  </a:lnTo>
                  <a:lnTo>
                    <a:pt x="461" y="683"/>
                  </a:lnTo>
                  <a:lnTo>
                    <a:pt x="461" y="683"/>
                  </a:lnTo>
                  <a:lnTo>
                    <a:pt x="461" y="687"/>
                  </a:lnTo>
                  <a:lnTo>
                    <a:pt x="461" y="689"/>
                  </a:lnTo>
                  <a:lnTo>
                    <a:pt x="461" y="689"/>
                  </a:lnTo>
                  <a:lnTo>
                    <a:pt x="459" y="691"/>
                  </a:lnTo>
                  <a:lnTo>
                    <a:pt x="459" y="691"/>
                  </a:lnTo>
                  <a:close/>
                </a:path>
              </a:pathLst>
            </a:custGeom>
            <a:solidFill>
              <a:schemeClr val="accent5">
                <a:lumMod val="60000"/>
                <a:lumOff val="40000"/>
              </a:schemeClr>
            </a:solidFill>
            <a:ln w="3175" cap="rnd">
              <a:solidFill>
                <a:schemeClr val="bg1"/>
              </a:solidFill>
              <a:prstDash val="solid"/>
              <a:round/>
              <a:headEnd/>
              <a:tailEnd/>
            </a:ln>
          </p:spPr>
          <p:txBody>
            <a:bodyPr vert="horz" wrap="square" lIns="0" tIns="0" rIns="0" bIns="24000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pis For Office" panose="020B0504010101010104" pitchFamily="34" charset="0"/>
                  <a:ea typeface="+mn-ea"/>
                  <a:cs typeface="+mn-cs"/>
                </a:rPr>
                <a:t>NV</a:t>
              </a:r>
            </a:p>
          </p:txBody>
        </p:sp>
        <p:sp>
          <p:nvSpPr>
            <p:cNvPr id="22" name="Freeform 22">
              <a:extLst>
                <a:ext uri="{FF2B5EF4-FFF2-40B4-BE49-F238E27FC236}">
                  <a16:creationId xmlns:a16="http://schemas.microsoft.com/office/drawing/2014/main" id="{D672E69D-00E5-F564-76DF-D6A062F39C68}"/>
                </a:ext>
              </a:extLst>
            </p:cNvPr>
            <p:cNvSpPr>
              <a:spLocks/>
            </p:cNvSpPr>
            <p:nvPr/>
          </p:nvSpPr>
          <p:spPr bwMode="auto">
            <a:xfrm>
              <a:off x="1897" y="1412"/>
              <a:ext cx="573" cy="615"/>
            </a:xfrm>
            <a:custGeom>
              <a:avLst/>
              <a:gdLst>
                <a:gd name="T0" fmla="*/ 229 w 573"/>
                <a:gd name="T1" fmla="*/ 578 h 615"/>
                <a:gd name="T2" fmla="*/ 215 w 573"/>
                <a:gd name="T3" fmla="*/ 576 h 615"/>
                <a:gd name="T4" fmla="*/ 201 w 573"/>
                <a:gd name="T5" fmla="*/ 576 h 615"/>
                <a:gd name="T6" fmla="*/ 186 w 573"/>
                <a:gd name="T7" fmla="*/ 574 h 615"/>
                <a:gd name="T8" fmla="*/ 172 w 573"/>
                <a:gd name="T9" fmla="*/ 574 h 615"/>
                <a:gd name="T10" fmla="*/ 158 w 573"/>
                <a:gd name="T11" fmla="*/ 572 h 615"/>
                <a:gd name="T12" fmla="*/ 145 w 573"/>
                <a:gd name="T13" fmla="*/ 572 h 615"/>
                <a:gd name="T14" fmla="*/ 131 w 573"/>
                <a:gd name="T15" fmla="*/ 570 h 615"/>
                <a:gd name="T16" fmla="*/ 117 w 573"/>
                <a:gd name="T17" fmla="*/ 570 h 615"/>
                <a:gd name="T18" fmla="*/ 102 w 573"/>
                <a:gd name="T19" fmla="*/ 568 h 615"/>
                <a:gd name="T20" fmla="*/ 88 w 573"/>
                <a:gd name="T21" fmla="*/ 568 h 615"/>
                <a:gd name="T22" fmla="*/ 80 w 573"/>
                <a:gd name="T23" fmla="*/ 568 h 615"/>
                <a:gd name="T24" fmla="*/ 80 w 573"/>
                <a:gd name="T25" fmla="*/ 572 h 615"/>
                <a:gd name="T26" fmla="*/ 80 w 573"/>
                <a:gd name="T27" fmla="*/ 578 h 615"/>
                <a:gd name="T28" fmla="*/ 80 w 573"/>
                <a:gd name="T29" fmla="*/ 582 h 615"/>
                <a:gd name="T30" fmla="*/ 80 w 573"/>
                <a:gd name="T31" fmla="*/ 586 h 615"/>
                <a:gd name="T32" fmla="*/ 78 w 573"/>
                <a:gd name="T33" fmla="*/ 590 h 615"/>
                <a:gd name="T34" fmla="*/ 78 w 573"/>
                <a:gd name="T35" fmla="*/ 596 h 615"/>
                <a:gd name="T36" fmla="*/ 78 w 573"/>
                <a:gd name="T37" fmla="*/ 600 h 615"/>
                <a:gd name="T38" fmla="*/ 78 w 573"/>
                <a:gd name="T39" fmla="*/ 605 h 615"/>
                <a:gd name="T40" fmla="*/ 78 w 573"/>
                <a:gd name="T41" fmla="*/ 609 h 615"/>
                <a:gd name="T42" fmla="*/ 78 w 573"/>
                <a:gd name="T43" fmla="*/ 613 h 615"/>
                <a:gd name="T44" fmla="*/ 65 w 573"/>
                <a:gd name="T45" fmla="*/ 615 h 615"/>
                <a:gd name="T46" fmla="*/ 41 w 573"/>
                <a:gd name="T47" fmla="*/ 613 h 615"/>
                <a:gd name="T48" fmla="*/ 18 w 573"/>
                <a:gd name="T49" fmla="*/ 611 h 615"/>
                <a:gd name="T50" fmla="*/ 0 w 573"/>
                <a:gd name="T51" fmla="*/ 609 h 615"/>
                <a:gd name="T52" fmla="*/ 0 w 573"/>
                <a:gd name="T53" fmla="*/ 609 h 615"/>
                <a:gd name="T54" fmla="*/ 0 w 573"/>
                <a:gd name="T55" fmla="*/ 609 h 615"/>
                <a:gd name="T56" fmla="*/ 0 w 573"/>
                <a:gd name="T57" fmla="*/ 609 h 615"/>
                <a:gd name="T58" fmla="*/ 0 w 573"/>
                <a:gd name="T59" fmla="*/ 609 h 615"/>
                <a:gd name="T60" fmla="*/ 0 w 573"/>
                <a:gd name="T61" fmla="*/ 609 h 615"/>
                <a:gd name="T62" fmla="*/ 8 w 573"/>
                <a:gd name="T63" fmla="*/ 512 h 615"/>
                <a:gd name="T64" fmla="*/ 18 w 573"/>
                <a:gd name="T65" fmla="*/ 400 h 615"/>
                <a:gd name="T66" fmla="*/ 26 w 573"/>
                <a:gd name="T67" fmla="*/ 285 h 615"/>
                <a:gd name="T68" fmla="*/ 37 w 573"/>
                <a:gd name="T69" fmla="*/ 170 h 615"/>
                <a:gd name="T70" fmla="*/ 45 w 573"/>
                <a:gd name="T71" fmla="*/ 57 h 615"/>
                <a:gd name="T72" fmla="*/ 100 w 573"/>
                <a:gd name="T73" fmla="*/ 4 h 615"/>
                <a:gd name="T74" fmla="*/ 196 w 573"/>
                <a:gd name="T75" fmla="*/ 10 h 615"/>
                <a:gd name="T76" fmla="*/ 295 w 573"/>
                <a:gd name="T77" fmla="*/ 16 h 615"/>
                <a:gd name="T78" fmla="*/ 393 w 573"/>
                <a:gd name="T79" fmla="*/ 21 h 615"/>
                <a:gd name="T80" fmla="*/ 491 w 573"/>
                <a:gd name="T81" fmla="*/ 25 h 615"/>
                <a:gd name="T82" fmla="*/ 573 w 573"/>
                <a:gd name="T83" fmla="*/ 41 h 615"/>
                <a:gd name="T84" fmla="*/ 569 w 573"/>
                <a:gd name="T85" fmla="*/ 86 h 615"/>
                <a:gd name="T86" fmla="*/ 565 w 573"/>
                <a:gd name="T87" fmla="*/ 176 h 615"/>
                <a:gd name="T88" fmla="*/ 563 w 573"/>
                <a:gd name="T89" fmla="*/ 266 h 615"/>
                <a:gd name="T90" fmla="*/ 559 w 573"/>
                <a:gd name="T91" fmla="*/ 357 h 615"/>
                <a:gd name="T92" fmla="*/ 557 w 573"/>
                <a:gd name="T93" fmla="*/ 447 h 615"/>
                <a:gd name="T94" fmla="*/ 555 w 573"/>
                <a:gd name="T95" fmla="*/ 537 h 615"/>
                <a:gd name="T96" fmla="*/ 471 w 573"/>
                <a:gd name="T97" fmla="*/ 564 h 615"/>
                <a:gd name="T98" fmla="*/ 350 w 573"/>
                <a:gd name="T99" fmla="*/ 560 h 615"/>
                <a:gd name="T100" fmla="*/ 227 w 573"/>
                <a:gd name="T101" fmla="*/ 553 h 615"/>
                <a:gd name="T102" fmla="*/ 227 w 573"/>
                <a:gd name="T103" fmla="*/ 564 h 615"/>
                <a:gd name="T104" fmla="*/ 231 w 573"/>
                <a:gd name="T105" fmla="*/ 572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3" h="615">
                  <a:moveTo>
                    <a:pt x="233" y="574"/>
                  </a:moveTo>
                  <a:lnTo>
                    <a:pt x="237" y="580"/>
                  </a:lnTo>
                  <a:lnTo>
                    <a:pt x="237" y="578"/>
                  </a:lnTo>
                  <a:lnTo>
                    <a:pt x="235" y="578"/>
                  </a:lnTo>
                  <a:lnTo>
                    <a:pt x="231" y="578"/>
                  </a:lnTo>
                  <a:lnTo>
                    <a:pt x="229" y="578"/>
                  </a:lnTo>
                  <a:lnTo>
                    <a:pt x="227" y="578"/>
                  </a:lnTo>
                  <a:lnTo>
                    <a:pt x="225" y="576"/>
                  </a:lnTo>
                  <a:lnTo>
                    <a:pt x="223" y="576"/>
                  </a:lnTo>
                  <a:lnTo>
                    <a:pt x="221" y="576"/>
                  </a:lnTo>
                  <a:lnTo>
                    <a:pt x="217" y="576"/>
                  </a:lnTo>
                  <a:lnTo>
                    <a:pt x="215" y="576"/>
                  </a:lnTo>
                  <a:lnTo>
                    <a:pt x="213" y="576"/>
                  </a:lnTo>
                  <a:lnTo>
                    <a:pt x="211" y="576"/>
                  </a:lnTo>
                  <a:lnTo>
                    <a:pt x="209" y="576"/>
                  </a:lnTo>
                  <a:lnTo>
                    <a:pt x="207" y="576"/>
                  </a:lnTo>
                  <a:lnTo>
                    <a:pt x="203" y="576"/>
                  </a:lnTo>
                  <a:lnTo>
                    <a:pt x="201" y="576"/>
                  </a:lnTo>
                  <a:lnTo>
                    <a:pt x="199" y="576"/>
                  </a:lnTo>
                  <a:lnTo>
                    <a:pt x="196" y="576"/>
                  </a:lnTo>
                  <a:lnTo>
                    <a:pt x="194" y="574"/>
                  </a:lnTo>
                  <a:lnTo>
                    <a:pt x="192" y="574"/>
                  </a:lnTo>
                  <a:lnTo>
                    <a:pt x="190" y="574"/>
                  </a:lnTo>
                  <a:lnTo>
                    <a:pt x="186" y="574"/>
                  </a:lnTo>
                  <a:lnTo>
                    <a:pt x="184" y="574"/>
                  </a:lnTo>
                  <a:lnTo>
                    <a:pt x="182" y="574"/>
                  </a:lnTo>
                  <a:lnTo>
                    <a:pt x="180" y="574"/>
                  </a:lnTo>
                  <a:lnTo>
                    <a:pt x="178" y="574"/>
                  </a:lnTo>
                  <a:lnTo>
                    <a:pt x="176" y="574"/>
                  </a:lnTo>
                  <a:lnTo>
                    <a:pt x="172" y="574"/>
                  </a:lnTo>
                  <a:lnTo>
                    <a:pt x="170" y="574"/>
                  </a:lnTo>
                  <a:lnTo>
                    <a:pt x="168" y="574"/>
                  </a:lnTo>
                  <a:lnTo>
                    <a:pt x="166" y="574"/>
                  </a:lnTo>
                  <a:lnTo>
                    <a:pt x="164" y="572"/>
                  </a:lnTo>
                  <a:lnTo>
                    <a:pt x="162" y="572"/>
                  </a:lnTo>
                  <a:lnTo>
                    <a:pt x="158" y="572"/>
                  </a:lnTo>
                  <a:lnTo>
                    <a:pt x="156" y="572"/>
                  </a:lnTo>
                  <a:lnTo>
                    <a:pt x="153" y="572"/>
                  </a:lnTo>
                  <a:lnTo>
                    <a:pt x="151" y="572"/>
                  </a:lnTo>
                  <a:lnTo>
                    <a:pt x="149" y="572"/>
                  </a:lnTo>
                  <a:lnTo>
                    <a:pt x="147" y="572"/>
                  </a:lnTo>
                  <a:lnTo>
                    <a:pt x="145" y="572"/>
                  </a:lnTo>
                  <a:lnTo>
                    <a:pt x="141" y="572"/>
                  </a:lnTo>
                  <a:lnTo>
                    <a:pt x="139" y="572"/>
                  </a:lnTo>
                  <a:lnTo>
                    <a:pt x="137" y="572"/>
                  </a:lnTo>
                  <a:lnTo>
                    <a:pt x="135" y="572"/>
                  </a:lnTo>
                  <a:lnTo>
                    <a:pt x="133" y="570"/>
                  </a:lnTo>
                  <a:lnTo>
                    <a:pt x="131" y="570"/>
                  </a:lnTo>
                  <a:lnTo>
                    <a:pt x="127" y="570"/>
                  </a:lnTo>
                  <a:lnTo>
                    <a:pt x="125" y="570"/>
                  </a:lnTo>
                  <a:lnTo>
                    <a:pt x="123" y="570"/>
                  </a:lnTo>
                  <a:lnTo>
                    <a:pt x="121" y="570"/>
                  </a:lnTo>
                  <a:lnTo>
                    <a:pt x="119" y="570"/>
                  </a:lnTo>
                  <a:lnTo>
                    <a:pt x="117" y="570"/>
                  </a:lnTo>
                  <a:lnTo>
                    <a:pt x="113" y="570"/>
                  </a:lnTo>
                  <a:lnTo>
                    <a:pt x="110" y="570"/>
                  </a:lnTo>
                  <a:lnTo>
                    <a:pt x="108" y="570"/>
                  </a:lnTo>
                  <a:lnTo>
                    <a:pt x="106" y="568"/>
                  </a:lnTo>
                  <a:lnTo>
                    <a:pt x="104" y="568"/>
                  </a:lnTo>
                  <a:lnTo>
                    <a:pt x="102" y="568"/>
                  </a:lnTo>
                  <a:lnTo>
                    <a:pt x="100" y="568"/>
                  </a:lnTo>
                  <a:lnTo>
                    <a:pt x="96" y="568"/>
                  </a:lnTo>
                  <a:lnTo>
                    <a:pt x="94" y="568"/>
                  </a:lnTo>
                  <a:lnTo>
                    <a:pt x="92" y="568"/>
                  </a:lnTo>
                  <a:lnTo>
                    <a:pt x="90" y="568"/>
                  </a:lnTo>
                  <a:lnTo>
                    <a:pt x="88" y="568"/>
                  </a:lnTo>
                  <a:lnTo>
                    <a:pt x="86" y="568"/>
                  </a:lnTo>
                  <a:lnTo>
                    <a:pt x="82" y="568"/>
                  </a:lnTo>
                  <a:lnTo>
                    <a:pt x="80" y="568"/>
                  </a:lnTo>
                  <a:lnTo>
                    <a:pt x="80" y="568"/>
                  </a:lnTo>
                  <a:lnTo>
                    <a:pt x="80" y="568"/>
                  </a:lnTo>
                  <a:lnTo>
                    <a:pt x="80" y="568"/>
                  </a:lnTo>
                  <a:lnTo>
                    <a:pt x="80" y="570"/>
                  </a:lnTo>
                  <a:lnTo>
                    <a:pt x="80" y="570"/>
                  </a:lnTo>
                  <a:lnTo>
                    <a:pt x="80" y="570"/>
                  </a:lnTo>
                  <a:lnTo>
                    <a:pt x="80" y="572"/>
                  </a:lnTo>
                  <a:lnTo>
                    <a:pt x="80" y="572"/>
                  </a:lnTo>
                  <a:lnTo>
                    <a:pt x="80" y="572"/>
                  </a:lnTo>
                  <a:lnTo>
                    <a:pt x="80" y="574"/>
                  </a:lnTo>
                  <a:lnTo>
                    <a:pt x="80" y="574"/>
                  </a:lnTo>
                  <a:lnTo>
                    <a:pt x="80" y="576"/>
                  </a:lnTo>
                  <a:lnTo>
                    <a:pt x="80" y="576"/>
                  </a:lnTo>
                  <a:lnTo>
                    <a:pt x="80" y="576"/>
                  </a:lnTo>
                  <a:lnTo>
                    <a:pt x="80" y="578"/>
                  </a:lnTo>
                  <a:lnTo>
                    <a:pt x="80" y="578"/>
                  </a:lnTo>
                  <a:lnTo>
                    <a:pt x="80" y="578"/>
                  </a:lnTo>
                  <a:lnTo>
                    <a:pt x="80" y="580"/>
                  </a:lnTo>
                  <a:lnTo>
                    <a:pt x="80" y="580"/>
                  </a:lnTo>
                  <a:lnTo>
                    <a:pt x="80" y="582"/>
                  </a:lnTo>
                  <a:lnTo>
                    <a:pt x="80" y="582"/>
                  </a:lnTo>
                  <a:lnTo>
                    <a:pt x="80" y="582"/>
                  </a:lnTo>
                  <a:lnTo>
                    <a:pt x="80" y="584"/>
                  </a:lnTo>
                  <a:lnTo>
                    <a:pt x="80" y="584"/>
                  </a:lnTo>
                  <a:lnTo>
                    <a:pt x="80" y="584"/>
                  </a:lnTo>
                  <a:lnTo>
                    <a:pt x="80" y="586"/>
                  </a:lnTo>
                  <a:lnTo>
                    <a:pt x="80" y="586"/>
                  </a:lnTo>
                  <a:lnTo>
                    <a:pt x="80" y="586"/>
                  </a:lnTo>
                  <a:lnTo>
                    <a:pt x="80" y="588"/>
                  </a:lnTo>
                  <a:lnTo>
                    <a:pt x="78" y="588"/>
                  </a:lnTo>
                  <a:lnTo>
                    <a:pt x="78" y="590"/>
                  </a:lnTo>
                  <a:lnTo>
                    <a:pt x="78" y="590"/>
                  </a:lnTo>
                  <a:lnTo>
                    <a:pt x="78" y="590"/>
                  </a:lnTo>
                  <a:lnTo>
                    <a:pt x="78" y="592"/>
                  </a:lnTo>
                  <a:lnTo>
                    <a:pt x="78" y="592"/>
                  </a:lnTo>
                  <a:lnTo>
                    <a:pt x="78" y="592"/>
                  </a:lnTo>
                  <a:lnTo>
                    <a:pt x="78" y="594"/>
                  </a:lnTo>
                  <a:lnTo>
                    <a:pt x="78" y="594"/>
                  </a:lnTo>
                  <a:lnTo>
                    <a:pt x="78" y="596"/>
                  </a:lnTo>
                  <a:lnTo>
                    <a:pt x="78" y="596"/>
                  </a:lnTo>
                  <a:lnTo>
                    <a:pt x="78" y="596"/>
                  </a:lnTo>
                  <a:lnTo>
                    <a:pt x="78" y="598"/>
                  </a:lnTo>
                  <a:lnTo>
                    <a:pt x="78" y="598"/>
                  </a:lnTo>
                  <a:lnTo>
                    <a:pt x="78" y="598"/>
                  </a:lnTo>
                  <a:lnTo>
                    <a:pt x="78" y="600"/>
                  </a:lnTo>
                  <a:lnTo>
                    <a:pt x="78" y="600"/>
                  </a:lnTo>
                  <a:lnTo>
                    <a:pt x="78" y="603"/>
                  </a:lnTo>
                  <a:lnTo>
                    <a:pt x="78" y="603"/>
                  </a:lnTo>
                  <a:lnTo>
                    <a:pt x="78" y="603"/>
                  </a:lnTo>
                  <a:lnTo>
                    <a:pt x="78" y="605"/>
                  </a:lnTo>
                  <a:lnTo>
                    <a:pt x="78" y="605"/>
                  </a:lnTo>
                  <a:lnTo>
                    <a:pt x="78" y="605"/>
                  </a:lnTo>
                  <a:lnTo>
                    <a:pt x="78" y="607"/>
                  </a:lnTo>
                  <a:lnTo>
                    <a:pt x="78" y="607"/>
                  </a:lnTo>
                  <a:lnTo>
                    <a:pt x="78" y="607"/>
                  </a:lnTo>
                  <a:lnTo>
                    <a:pt x="78" y="609"/>
                  </a:lnTo>
                  <a:lnTo>
                    <a:pt x="78" y="609"/>
                  </a:lnTo>
                  <a:lnTo>
                    <a:pt x="78" y="611"/>
                  </a:lnTo>
                  <a:lnTo>
                    <a:pt x="78" y="611"/>
                  </a:lnTo>
                  <a:lnTo>
                    <a:pt x="78" y="611"/>
                  </a:lnTo>
                  <a:lnTo>
                    <a:pt x="78" y="613"/>
                  </a:lnTo>
                  <a:lnTo>
                    <a:pt x="78" y="613"/>
                  </a:lnTo>
                  <a:lnTo>
                    <a:pt x="78" y="613"/>
                  </a:lnTo>
                  <a:lnTo>
                    <a:pt x="78" y="615"/>
                  </a:lnTo>
                  <a:lnTo>
                    <a:pt x="78" y="615"/>
                  </a:lnTo>
                  <a:lnTo>
                    <a:pt x="78" y="615"/>
                  </a:lnTo>
                  <a:lnTo>
                    <a:pt x="74" y="615"/>
                  </a:lnTo>
                  <a:lnTo>
                    <a:pt x="70" y="615"/>
                  </a:lnTo>
                  <a:lnTo>
                    <a:pt x="65" y="615"/>
                  </a:lnTo>
                  <a:lnTo>
                    <a:pt x="61" y="615"/>
                  </a:lnTo>
                  <a:lnTo>
                    <a:pt x="57" y="613"/>
                  </a:lnTo>
                  <a:lnTo>
                    <a:pt x="53" y="613"/>
                  </a:lnTo>
                  <a:lnTo>
                    <a:pt x="49" y="613"/>
                  </a:lnTo>
                  <a:lnTo>
                    <a:pt x="45" y="613"/>
                  </a:lnTo>
                  <a:lnTo>
                    <a:pt x="41" y="613"/>
                  </a:lnTo>
                  <a:lnTo>
                    <a:pt x="37" y="613"/>
                  </a:lnTo>
                  <a:lnTo>
                    <a:pt x="33" y="613"/>
                  </a:lnTo>
                  <a:lnTo>
                    <a:pt x="31" y="611"/>
                  </a:lnTo>
                  <a:lnTo>
                    <a:pt x="26" y="611"/>
                  </a:lnTo>
                  <a:lnTo>
                    <a:pt x="22" y="611"/>
                  </a:lnTo>
                  <a:lnTo>
                    <a:pt x="18" y="611"/>
                  </a:lnTo>
                  <a:lnTo>
                    <a:pt x="14" y="611"/>
                  </a:lnTo>
                  <a:lnTo>
                    <a:pt x="10" y="611"/>
                  </a:lnTo>
                  <a:lnTo>
                    <a:pt x="6" y="609"/>
                  </a:lnTo>
                  <a:lnTo>
                    <a:pt x="2"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2" y="590"/>
                  </a:lnTo>
                  <a:lnTo>
                    <a:pt x="4" y="570"/>
                  </a:lnTo>
                  <a:lnTo>
                    <a:pt x="6" y="551"/>
                  </a:lnTo>
                  <a:lnTo>
                    <a:pt x="6" y="533"/>
                  </a:lnTo>
                  <a:lnTo>
                    <a:pt x="8" y="512"/>
                  </a:lnTo>
                  <a:lnTo>
                    <a:pt x="10" y="494"/>
                  </a:lnTo>
                  <a:lnTo>
                    <a:pt x="12" y="475"/>
                  </a:lnTo>
                  <a:lnTo>
                    <a:pt x="12" y="457"/>
                  </a:lnTo>
                  <a:lnTo>
                    <a:pt x="14" y="437"/>
                  </a:lnTo>
                  <a:lnTo>
                    <a:pt x="16" y="418"/>
                  </a:lnTo>
                  <a:lnTo>
                    <a:pt x="18" y="400"/>
                  </a:lnTo>
                  <a:lnTo>
                    <a:pt x="18" y="379"/>
                  </a:lnTo>
                  <a:lnTo>
                    <a:pt x="20" y="361"/>
                  </a:lnTo>
                  <a:lnTo>
                    <a:pt x="22" y="342"/>
                  </a:lnTo>
                  <a:lnTo>
                    <a:pt x="24" y="324"/>
                  </a:lnTo>
                  <a:lnTo>
                    <a:pt x="24" y="303"/>
                  </a:lnTo>
                  <a:lnTo>
                    <a:pt x="26" y="285"/>
                  </a:lnTo>
                  <a:lnTo>
                    <a:pt x="29" y="266"/>
                  </a:lnTo>
                  <a:lnTo>
                    <a:pt x="31" y="246"/>
                  </a:lnTo>
                  <a:lnTo>
                    <a:pt x="31" y="228"/>
                  </a:lnTo>
                  <a:lnTo>
                    <a:pt x="33" y="209"/>
                  </a:lnTo>
                  <a:lnTo>
                    <a:pt x="35" y="191"/>
                  </a:lnTo>
                  <a:lnTo>
                    <a:pt x="37" y="170"/>
                  </a:lnTo>
                  <a:lnTo>
                    <a:pt x="39" y="152"/>
                  </a:lnTo>
                  <a:lnTo>
                    <a:pt x="39" y="133"/>
                  </a:lnTo>
                  <a:lnTo>
                    <a:pt x="41" y="113"/>
                  </a:lnTo>
                  <a:lnTo>
                    <a:pt x="43" y="94"/>
                  </a:lnTo>
                  <a:lnTo>
                    <a:pt x="45" y="76"/>
                  </a:lnTo>
                  <a:lnTo>
                    <a:pt x="45" y="57"/>
                  </a:lnTo>
                  <a:lnTo>
                    <a:pt x="47" y="37"/>
                  </a:lnTo>
                  <a:lnTo>
                    <a:pt x="49" y="18"/>
                  </a:lnTo>
                  <a:lnTo>
                    <a:pt x="51" y="0"/>
                  </a:lnTo>
                  <a:lnTo>
                    <a:pt x="67" y="0"/>
                  </a:lnTo>
                  <a:lnTo>
                    <a:pt x="84" y="2"/>
                  </a:lnTo>
                  <a:lnTo>
                    <a:pt x="100" y="4"/>
                  </a:lnTo>
                  <a:lnTo>
                    <a:pt x="117" y="4"/>
                  </a:lnTo>
                  <a:lnTo>
                    <a:pt x="131" y="6"/>
                  </a:lnTo>
                  <a:lnTo>
                    <a:pt x="147" y="6"/>
                  </a:lnTo>
                  <a:lnTo>
                    <a:pt x="164" y="8"/>
                  </a:lnTo>
                  <a:lnTo>
                    <a:pt x="180" y="10"/>
                  </a:lnTo>
                  <a:lnTo>
                    <a:pt x="196" y="10"/>
                  </a:lnTo>
                  <a:lnTo>
                    <a:pt x="213" y="12"/>
                  </a:lnTo>
                  <a:lnTo>
                    <a:pt x="229" y="12"/>
                  </a:lnTo>
                  <a:lnTo>
                    <a:pt x="246" y="14"/>
                  </a:lnTo>
                  <a:lnTo>
                    <a:pt x="262" y="14"/>
                  </a:lnTo>
                  <a:lnTo>
                    <a:pt x="278" y="16"/>
                  </a:lnTo>
                  <a:lnTo>
                    <a:pt x="295" y="16"/>
                  </a:lnTo>
                  <a:lnTo>
                    <a:pt x="311" y="16"/>
                  </a:lnTo>
                  <a:lnTo>
                    <a:pt x="328" y="18"/>
                  </a:lnTo>
                  <a:lnTo>
                    <a:pt x="344" y="18"/>
                  </a:lnTo>
                  <a:lnTo>
                    <a:pt x="360" y="21"/>
                  </a:lnTo>
                  <a:lnTo>
                    <a:pt x="377" y="21"/>
                  </a:lnTo>
                  <a:lnTo>
                    <a:pt x="393" y="21"/>
                  </a:lnTo>
                  <a:lnTo>
                    <a:pt x="409" y="23"/>
                  </a:lnTo>
                  <a:lnTo>
                    <a:pt x="426" y="23"/>
                  </a:lnTo>
                  <a:lnTo>
                    <a:pt x="442" y="23"/>
                  </a:lnTo>
                  <a:lnTo>
                    <a:pt x="459" y="25"/>
                  </a:lnTo>
                  <a:lnTo>
                    <a:pt x="475" y="25"/>
                  </a:lnTo>
                  <a:lnTo>
                    <a:pt x="491" y="25"/>
                  </a:lnTo>
                  <a:lnTo>
                    <a:pt x="508" y="27"/>
                  </a:lnTo>
                  <a:lnTo>
                    <a:pt x="524" y="27"/>
                  </a:lnTo>
                  <a:lnTo>
                    <a:pt x="541" y="27"/>
                  </a:lnTo>
                  <a:lnTo>
                    <a:pt x="557" y="27"/>
                  </a:lnTo>
                  <a:lnTo>
                    <a:pt x="573" y="29"/>
                  </a:lnTo>
                  <a:lnTo>
                    <a:pt x="573" y="41"/>
                  </a:lnTo>
                  <a:lnTo>
                    <a:pt x="573" y="55"/>
                  </a:lnTo>
                  <a:lnTo>
                    <a:pt x="573" y="68"/>
                  </a:lnTo>
                  <a:lnTo>
                    <a:pt x="571" y="82"/>
                  </a:lnTo>
                  <a:lnTo>
                    <a:pt x="569" y="82"/>
                  </a:lnTo>
                  <a:lnTo>
                    <a:pt x="569" y="84"/>
                  </a:lnTo>
                  <a:lnTo>
                    <a:pt x="569" y="86"/>
                  </a:lnTo>
                  <a:lnTo>
                    <a:pt x="567" y="103"/>
                  </a:lnTo>
                  <a:lnTo>
                    <a:pt x="567" y="117"/>
                  </a:lnTo>
                  <a:lnTo>
                    <a:pt x="567" y="131"/>
                  </a:lnTo>
                  <a:lnTo>
                    <a:pt x="567" y="148"/>
                  </a:lnTo>
                  <a:lnTo>
                    <a:pt x="565" y="162"/>
                  </a:lnTo>
                  <a:lnTo>
                    <a:pt x="565" y="176"/>
                  </a:lnTo>
                  <a:lnTo>
                    <a:pt x="565" y="193"/>
                  </a:lnTo>
                  <a:lnTo>
                    <a:pt x="565" y="207"/>
                  </a:lnTo>
                  <a:lnTo>
                    <a:pt x="565" y="221"/>
                  </a:lnTo>
                  <a:lnTo>
                    <a:pt x="563" y="238"/>
                  </a:lnTo>
                  <a:lnTo>
                    <a:pt x="563" y="252"/>
                  </a:lnTo>
                  <a:lnTo>
                    <a:pt x="563" y="266"/>
                  </a:lnTo>
                  <a:lnTo>
                    <a:pt x="563" y="281"/>
                  </a:lnTo>
                  <a:lnTo>
                    <a:pt x="561" y="297"/>
                  </a:lnTo>
                  <a:lnTo>
                    <a:pt x="561" y="312"/>
                  </a:lnTo>
                  <a:lnTo>
                    <a:pt x="561" y="326"/>
                  </a:lnTo>
                  <a:lnTo>
                    <a:pt x="561" y="342"/>
                  </a:lnTo>
                  <a:lnTo>
                    <a:pt x="559" y="357"/>
                  </a:lnTo>
                  <a:lnTo>
                    <a:pt x="559" y="371"/>
                  </a:lnTo>
                  <a:lnTo>
                    <a:pt x="559" y="387"/>
                  </a:lnTo>
                  <a:lnTo>
                    <a:pt x="559" y="402"/>
                  </a:lnTo>
                  <a:lnTo>
                    <a:pt x="557" y="416"/>
                  </a:lnTo>
                  <a:lnTo>
                    <a:pt x="557" y="432"/>
                  </a:lnTo>
                  <a:lnTo>
                    <a:pt x="557" y="447"/>
                  </a:lnTo>
                  <a:lnTo>
                    <a:pt x="557" y="461"/>
                  </a:lnTo>
                  <a:lnTo>
                    <a:pt x="557" y="478"/>
                  </a:lnTo>
                  <a:lnTo>
                    <a:pt x="555" y="492"/>
                  </a:lnTo>
                  <a:lnTo>
                    <a:pt x="555" y="506"/>
                  </a:lnTo>
                  <a:lnTo>
                    <a:pt x="555" y="523"/>
                  </a:lnTo>
                  <a:lnTo>
                    <a:pt x="555" y="537"/>
                  </a:lnTo>
                  <a:lnTo>
                    <a:pt x="553" y="551"/>
                  </a:lnTo>
                  <a:lnTo>
                    <a:pt x="553" y="568"/>
                  </a:lnTo>
                  <a:lnTo>
                    <a:pt x="532" y="566"/>
                  </a:lnTo>
                  <a:lnTo>
                    <a:pt x="512" y="566"/>
                  </a:lnTo>
                  <a:lnTo>
                    <a:pt x="491" y="566"/>
                  </a:lnTo>
                  <a:lnTo>
                    <a:pt x="471" y="564"/>
                  </a:lnTo>
                  <a:lnTo>
                    <a:pt x="452" y="564"/>
                  </a:lnTo>
                  <a:lnTo>
                    <a:pt x="432" y="564"/>
                  </a:lnTo>
                  <a:lnTo>
                    <a:pt x="412" y="562"/>
                  </a:lnTo>
                  <a:lnTo>
                    <a:pt x="391" y="562"/>
                  </a:lnTo>
                  <a:lnTo>
                    <a:pt x="371" y="560"/>
                  </a:lnTo>
                  <a:lnTo>
                    <a:pt x="350" y="560"/>
                  </a:lnTo>
                  <a:lnTo>
                    <a:pt x="330" y="557"/>
                  </a:lnTo>
                  <a:lnTo>
                    <a:pt x="309" y="557"/>
                  </a:lnTo>
                  <a:lnTo>
                    <a:pt x="289" y="555"/>
                  </a:lnTo>
                  <a:lnTo>
                    <a:pt x="268" y="555"/>
                  </a:lnTo>
                  <a:lnTo>
                    <a:pt x="248" y="553"/>
                  </a:lnTo>
                  <a:lnTo>
                    <a:pt x="227" y="553"/>
                  </a:lnTo>
                  <a:lnTo>
                    <a:pt x="225" y="553"/>
                  </a:lnTo>
                  <a:lnTo>
                    <a:pt x="223" y="553"/>
                  </a:lnTo>
                  <a:lnTo>
                    <a:pt x="223" y="553"/>
                  </a:lnTo>
                  <a:lnTo>
                    <a:pt x="225" y="557"/>
                  </a:lnTo>
                  <a:lnTo>
                    <a:pt x="225" y="560"/>
                  </a:lnTo>
                  <a:lnTo>
                    <a:pt x="227" y="564"/>
                  </a:lnTo>
                  <a:lnTo>
                    <a:pt x="227" y="566"/>
                  </a:lnTo>
                  <a:lnTo>
                    <a:pt x="229" y="568"/>
                  </a:lnTo>
                  <a:lnTo>
                    <a:pt x="227" y="570"/>
                  </a:lnTo>
                  <a:lnTo>
                    <a:pt x="229" y="570"/>
                  </a:lnTo>
                  <a:lnTo>
                    <a:pt x="229" y="572"/>
                  </a:lnTo>
                  <a:lnTo>
                    <a:pt x="231" y="572"/>
                  </a:lnTo>
                  <a:lnTo>
                    <a:pt x="231" y="572"/>
                  </a:lnTo>
                  <a:lnTo>
                    <a:pt x="231" y="572"/>
                  </a:lnTo>
                  <a:lnTo>
                    <a:pt x="233" y="574"/>
                  </a:lnTo>
                  <a:lnTo>
                    <a:pt x="233" y="574"/>
                  </a:lnTo>
                  <a:close/>
                </a:path>
              </a:pathLst>
            </a:custGeom>
            <a:solidFill>
              <a:schemeClr val="accent5">
                <a:lumMod val="75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pis For Office" panose="020B0504010101010104" pitchFamily="34" charset="0"/>
                  <a:ea typeface="+mn-ea"/>
                  <a:cs typeface="+mn-cs"/>
                </a:rPr>
                <a:t>NM</a:t>
              </a:r>
            </a:p>
          </p:txBody>
        </p:sp>
        <p:sp>
          <p:nvSpPr>
            <p:cNvPr id="23" name="Freeform 23">
              <a:extLst>
                <a:ext uri="{FF2B5EF4-FFF2-40B4-BE49-F238E27FC236}">
                  <a16:creationId xmlns:a16="http://schemas.microsoft.com/office/drawing/2014/main" id="{CF2BC21E-8353-087C-D3E0-31054F01B4FC}"/>
                </a:ext>
              </a:extLst>
            </p:cNvPr>
            <p:cNvSpPr>
              <a:spLocks noEditPoints="1"/>
            </p:cNvSpPr>
            <p:nvPr/>
          </p:nvSpPr>
          <p:spPr bwMode="auto">
            <a:xfrm>
              <a:off x="4373" y="340"/>
              <a:ext cx="662" cy="480"/>
            </a:xfrm>
            <a:custGeom>
              <a:avLst/>
              <a:gdLst>
                <a:gd name="T0" fmla="*/ 485 w 662"/>
                <a:gd name="T1" fmla="*/ 480 h 480"/>
                <a:gd name="T2" fmla="*/ 549 w 662"/>
                <a:gd name="T3" fmla="*/ 449 h 480"/>
                <a:gd name="T4" fmla="*/ 573 w 662"/>
                <a:gd name="T5" fmla="*/ 441 h 480"/>
                <a:gd name="T6" fmla="*/ 596 w 662"/>
                <a:gd name="T7" fmla="*/ 422 h 480"/>
                <a:gd name="T8" fmla="*/ 639 w 662"/>
                <a:gd name="T9" fmla="*/ 379 h 480"/>
                <a:gd name="T10" fmla="*/ 627 w 662"/>
                <a:gd name="T11" fmla="*/ 388 h 480"/>
                <a:gd name="T12" fmla="*/ 604 w 662"/>
                <a:gd name="T13" fmla="*/ 406 h 480"/>
                <a:gd name="T14" fmla="*/ 618 w 662"/>
                <a:gd name="T15" fmla="*/ 394 h 480"/>
                <a:gd name="T16" fmla="*/ 629 w 662"/>
                <a:gd name="T17" fmla="*/ 375 h 480"/>
                <a:gd name="T18" fmla="*/ 594 w 662"/>
                <a:gd name="T19" fmla="*/ 402 h 480"/>
                <a:gd name="T20" fmla="*/ 553 w 662"/>
                <a:gd name="T21" fmla="*/ 416 h 480"/>
                <a:gd name="T22" fmla="*/ 539 w 662"/>
                <a:gd name="T23" fmla="*/ 418 h 480"/>
                <a:gd name="T24" fmla="*/ 522 w 662"/>
                <a:gd name="T25" fmla="*/ 433 h 480"/>
                <a:gd name="T26" fmla="*/ 514 w 662"/>
                <a:gd name="T27" fmla="*/ 439 h 480"/>
                <a:gd name="T28" fmla="*/ 502 w 662"/>
                <a:gd name="T29" fmla="*/ 468 h 480"/>
                <a:gd name="T30" fmla="*/ 516 w 662"/>
                <a:gd name="T31" fmla="*/ 455 h 480"/>
                <a:gd name="T32" fmla="*/ 526 w 662"/>
                <a:gd name="T33" fmla="*/ 455 h 480"/>
                <a:gd name="T34" fmla="*/ 567 w 662"/>
                <a:gd name="T35" fmla="*/ 433 h 480"/>
                <a:gd name="T36" fmla="*/ 594 w 662"/>
                <a:gd name="T37" fmla="*/ 422 h 480"/>
                <a:gd name="T38" fmla="*/ 614 w 662"/>
                <a:gd name="T39" fmla="*/ 412 h 480"/>
                <a:gd name="T40" fmla="*/ 641 w 662"/>
                <a:gd name="T41" fmla="*/ 392 h 480"/>
                <a:gd name="T42" fmla="*/ 643 w 662"/>
                <a:gd name="T43" fmla="*/ 355 h 480"/>
                <a:gd name="T44" fmla="*/ 250 w 662"/>
                <a:gd name="T45" fmla="*/ 119 h 480"/>
                <a:gd name="T46" fmla="*/ 260 w 662"/>
                <a:gd name="T47" fmla="*/ 113 h 480"/>
                <a:gd name="T48" fmla="*/ 254 w 662"/>
                <a:gd name="T49" fmla="*/ 115 h 480"/>
                <a:gd name="T50" fmla="*/ 242 w 662"/>
                <a:gd name="T51" fmla="*/ 158 h 480"/>
                <a:gd name="T52" fmla="*/ 487 w 662"/>
                <a:gd name="T53" fmla="*/ 392 h 480"/>
                <a:gd name="T54" fmla="*/ 502 w 662"/>
                <a:gd name="T55" fmla="*/ 437 h 480"/>
                <a:gd name="T56" fmla="*/ 512 w 662"/>
                <a:gd name="T57" fmla="*/ 433 h 480"/>
                <a:gd name="T58" fmla="*/ 518 w 662"/>
                <a:gd name="T59" fmla="*/ 414 h 480"/>
                <a:gd name="T60" fmla="*/ 520 w 662"/>
                <a:gd name="T61" fmla="*/ 381 h 480"/>
                <a:gd name="T62" fmla="*/ 504 w 662"/>
                <a:gd name="T63" fmla="*/ 302 h 480"/>
                <a:gd name="T64" fmla="*/ 504 w 662"/>
                <a:gd name="T65" fmla="*/ 215 h 480"/>
                <a:gd name="T66" fmla="*/ 487 w 662"/>
                <a:gd name="T67" fmla="*/ 146 h 480"/>
                <a:gd name="T68" fmla="*/ 477 w 662"/>
                <a:gd name="T69" fmla="*/ 146 h 480"/>
                <a:gd name="T70" fmla="*/ 473 w 662"/>
                <a:gd name="T71" fmla="*/ 123 h 480"/>
                <a:gd name="T72" fmla="*/ 461 w 662"/>
                <a:gd name="T73" fmla="*/ 101 h 480"/>
                <a:gd name="T74" fmla="*/ 455 w 662"/>
                <a:gd name="T75" fmla="*/ 58 h 480"/>
                <a:gd name="T76" fmla="*/ 449 w 662"/>
                <a:gd name="T77" fmla="*/ 45 h 480"/>
                <a:gd name="T78" fmla="*/ 449 w 662"/>
                <a:gd name="T79" fmla="*/ 31 h 480"/>
                <a:gd name="T80" fmla="*/ 444 w 662"/>
                <a:gd name="T81" fmla="*/ 17 h 480"/>
                <a:gd name="T82" fmla="*/ 410 w 662"/>
                <a:gd name="T83" fmla="*/ 8 h 480"/>
                <a:gd name="T84" fmla="*/ 317 w 662"/>
                <a:gd name="T85" fmla="*/ 35 h 480"/>
                <a:gd name="T86" fmla="*/ 266 w 662"/>
                <a:gd name="T87" fmla="*/ 107 h 480"/>
                <a:gd name="T88" fmla="*/ 238 w 662"/>
                <a:gd name="T89" fmla="*/ 150 h 480"/>
                <a:gd name="T90" fmla="*/ 250 w 662"/>
                <a:gd name="T91" fmla="*/ 148 h 480"/>
                <a:gd name="T92" fmla="*/ 258 w 662"/>
                <a:gd name="T93" fmla="*/ 154 h 480"/>
                <a:gd name="T94" fmla="*/ 244 w 662"/>
                <a:gd name="T95" fmla="*/ 170 h 480"/>
                <a:gd name="T96" fmla="*/ 256 w 662"/>
                <a:gd name="T97" fmla="*/ 187 h 480"/>
                <a:gd name="T98" fmla="*/ 221 w 662"/>
                <a:gd name="T99" fmla="*/ 230 h 480"/>
                <a:gd name="T100" fmla="*/ 203 w 662"/>
                <a:gd name="T101" fmla="*/ 244 h 480"/>
                <a:gd name="T102" fmla="*/ 88 w 662"/>
                <a:gd name="T103" fmla="*/ 252 h 480"/>
                <a:gd name="T104" fmla="*/ 55 w 662"/>
                <a:gd name="T105" fmla="*/ 295 h 480"/>
                <a:gd name="T106" fmla="*/ 53 w 662"/>
                <a:gd name="T107" fmla="*/ 330 h 480"/>
                <a:gd name="T108" fmla="*/ 27 w 662"/>
                <a:gd name="T109" fmla="*/ 363 h 480"/>
                <a:gd name="T110" fmla="*/ 4 w 662"/>
                <a:gd name="T111" fmla="*/ 406 h 480"/>
                <a:gd name="T112" fmla="*/ 139 w 662"/>
                <a:gd name="T113" fmla="*/ 392 h 480"/>
                <a:gd name="T114" fmla="*/ 326 w 662"/>
                <a:gd name="T115" fmla="*/ 353 h 480"/>
                <a:gd name="T116" fmla="*/ 383 w 662"/>
                <a:gd name="T117" fmla="*/ 357 h 480"/>
                <a:gd name="T118" fmla="*/ 393 w 662"/>
                <a:gd name="T119" fmla="*/ 381 h 480"/>
                <a:gd name="T120" fmla="*/ 424 w 662"/>
                <a:gd name="T121" fmla="*/ 396 h 480"/>
                <a:gd name="T122" fmla="*/ 53 w 662"/>
                <a:gd name="T123" fmla="*/ 29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2" h="480">
                  <a:moveTo>
                    <a:pt x="494" y="461"/>
                  </a:moveTo>
                  <a:lnTo>
                    <a:pt x="494" y="461"/>
                  </a:lnTo>
                  <a:lnTo>
                    <a:pt x="492" y="463"/>
                  </a:lnTo>
                  <a:lnTo>
                    <a:pt x="492" y="463"/>
                  </a:lnTo>
                  <a:lnTo>
                    <a:pt x="489" y="463"/>
                  </a:lnTo>
                  <a:lnTo>
                    <a:pt x="487" y="463"/>
                  </a:lnTo>
                  <a:lnTo>
                    <a:pt x="487" y="463"/>
                  </a:lnTo>
                  <a:lnTo>
                    <a:pt x="485" y="465"/>
                  </a:lnTo>
                  <a:lnTo>
                    <a:pt x="487" y="468"/>
                  </a:lnTo>
                  <a:lnTo>
                    <a:pt x="487" y="472"/>
                  </a:lnTo>
                  <a:lnTo>
                    <a:pt x="487" y="472"/>
                  </a:lnTo>
                  <a:lnTo>
                    <a:pt x="485" y="474"/>
                  </a:lnTo>
                  <a:lnTo>
                    <a:pt x="485" y="474"/>
                  </a:lnTo>
                  <a:lnTo>
                    <a:pt x="485" y="474"/>
                  </a:lnTo>
                  <a:lnTo>
                    <a:pt x="485" y="476"/>
                  </a:lnTo>
                  <a:lnTo>
                    <a:pt x="485" y="476"/>
                  </a:lnTo>
                  <a:lnTo>
                    <a:pt x="485" y="480"/>
                  </a:lnTo>
                  <a:lnTo>
                    <a:pt x="494" y="472"/>
                  </a:lnTo>
                  <a:lnTo>
                    <a:pt x="498" y="468"/>
                  </a:lnTo>
                  <a:lnTo>
                    <a:pt x="496" y="461"/>
                  </a:lnTo>
                  <a:lnTo>
                    <a:pt x="494" y="461"/>
                  </a:lnTo>
                  <a:close/>
                  <a:moveTo>
                    <a:pt x="561" y="445"/>
                  </a:moveTo>
                  <a:lnTo>
                    <a:pt x="561" y="445"/>
                  </a:lnTo>
                  <a:lnTo>
                    <a:pt x="561" y="443"/>
                  </a:lnTo>
                  <a:lnTo>
                    <a:pt x="561" y="443"/>
                  </a:lnTo>
                  <a:lnTo>
                    <a:pt x="561" y="443"/>
                  </a:lnTo>
                  <a:lnTo>
                    <a:pt x="559" y="445"/>
                  </a:lnTo>
                  <a:lnTo>
                    <a:pt x="555" y="445"/>
                  </a:lnTo>
                  <a:lnTo>
                    <a:pt x="553" y="445"/>
                  </a:lnTo>
                  <a:lnTo>
                    <a:pt x="553" y="447"/>
                  </a:lnTo>
                  <a:lnTo>
                    <a:pt x="553" y="447"/>
                  </a:lnTo>
                  <a:lnTo>
                    <a:pt x="551" y="449"/>
                  </a:lnTo>
                  <a:lnTo>
                    <a:pt x="551" y="449"/>
                  </a:lnTo>
                  <a:lnTo>
                    <a:pt x="549" y="449"/>
                  </a:lnTo>
                  <a:lnTo>
                    <a:pt x="539" y="455"/>
                  </a:lnTo>
                  <a:lnTo>
                    <a:pt x="541" y="455"/>
                  </a:lnTo>
                  <a:lnTo>
                    <a:pt x="551" y="451"/>
                  </a:lnTo>
                  <a:lnTo>
                    <a:pt x="555" y="447"/>
                  </a:lnTo>
                  <a:lnTo>
                    <a:pt x="561" y="445"/>
                  </a:lnTo>
                  <a:lnTo>
                    <a:pt x="561" y="445"/>
                  </a:lnTo>
                  <a:close/>
                  <a:moveTo>
                    <a:pt x="596" y="422"/>
                  </a:moveTo>
                  <a:lnTo>
                    <a:pt x="592" y="427"/>
                  </a:lnTo>
                  <a:lnTo>
                    <a:pt x="588" y="429"/>
                  </a:lnTo>
                  <a:lnTo>
                    <a:pt x="588" y="429"/>
                  </a:lnTo>
                  <a:lnTo>
                    <a:pt x="586" y="431"/>
                  </a:lnTo>
                  <a:lnTo>
                    <a:pt x="584" y="431"/>
                  </a:lnTo>
                  <a:lnTo>
                    <a:pt x="582" y="433"/>
                  </a:lnTo>
                  <a:lnTo>
                    <a:pt x="582" y="433"/>
                  </a:lnTo>
                  <a:lnTo>
                    <a:pt x="580" y="435"/>
                  </a:lnTo>
                  <a:lnTo>
                    <a:pt x="578" y="437"/>
                  </a:lnTo>
                  <a:lnTo>
                    <a:pt x="573" y="441"/>
                  </a:lnTo>
                  <a:lnTo>
                    <a:pt x="565" y="443"/>
                  </a:lnTo>
                  <a:lnTo>
                    <a:pt x="563" y="445"/>
                  </a:lnTo>
                  <a:lnTo>
                    <a:pt x="561" y="447"/>
                  </a:lnTo>
                  <a:lnTo>
                    <a:pt x="559" y="447"/>
                  </a:lnTo>
                  <a:lnTo>
                    <a:pt x="559" y="447"/>
                  </a:lnTo>
                  <a:lnTo>
                    <a:pt x="563" y="447"/>
                  </a:lnTo>
                  <a:lnTo>
                    <a:pt x="569" y="443"/>
                  </a:lnTo>
                  <a:lnTo>
                    <a:pt x="578" y="437"/>
                  </a:lnTo>
                  <a:lnTo>
                    <a:pt x="580" y="437"/>
                  </a:lnTo>
                  <a:lnTo>
                    <a:pt x="582" y="435"/>
                  </a:lnTo>
                  <a:lnTo>
                    <a:pt x="586" y="431"/>
                  </a:lnTo>
                  <a:lnTo>
                    <a:pt x="592" y="427"/>
                  </a:lnTo>
                  <a:lnTo>
                    <a:pt x="594" y="427"/>
                  </a:lnTo>
                  <a:lnTo>
                    <a:pt x="594" y="424"/>
                  </a:lnTo>
                  <a:lnTo>
                    <a:pt x="598" y="422"/>
                  </a:lnTo>
                  <a:lnTo>
                    <a:pt x="598" y="422"/>
                  </a:lnTo>
                  <a:lnTo>
                    <a:pt x="596" y="422"/>
                  </a:lnTo>
                  <a:close/>
                  <a:moveTo>
                    <a:pt x="662" y="373"/>
                  </a:moveTo>
                  <a:lnTo>
                    <a:pt x="659" y="373"/>
                  </a:lnTo>
                  <a:lnTo>
                    <a:pt x="657" y="373"/>
                  </a:lnTo>
                  <a:lnTo>
                    <a:pt x="657" y="375"/>
                  </a:lnTo>
                  <a:lnTo>
                    <a:pt x="657" y="375"/>
                  </a:lnTo>
                  <a:lnTo>
                    <a:pt x="655" y="375"/>
                  </a:lnTo>
                  <a:lnTo>
                    <a:pt x="655" y="375"/>
                  </a:lnTo>
                  <a:lnTo>
                    <a:pt x="653" y="375"/>
                  </a:lnTo>
                  <a:lnTo>
                    <a:pt x="653" y="377"/>
                  </a:lnTo>
                  <a:lnTo>
                    <a:pt x="651" y="377"/>
                  </a:lnTo>
                  <a:lnTo>
                    <a:pt x="651" y="379"/>
                  </a:lnTo>
                  <a:lnTo>
                    <a:pt x="649" y="381"/>
                  </a:lnTo>
                  <a:lnTo>
                    <a:pt x="645" y="383"/>
                  </a:lnTo>
                  <a:lnTo>
                    <a:pt x="645" y="386"/>
                  </a:lnTo>
                  <a:lnTo>
                    <a:pt x="643" y="383"/>
                  </a:lnTo>
                  <a:lnTo>
                    <a:pt x="643" y="383"/>
                  </a:lnTo>
                  <a:lnTo>
                    <a:pt x="639" y="379"/>
                  </a:lnTo>
                  <a:lnTo>
                    <a:pt x="637" y="379"/>
                  </a:lnTo>
                  <a:lnTo>
                    <a:pt x="637" y="381"/>
                  </a:lnTo>
                  <a:lnTo>
                    <a:pt x="637" y="383"/>
                  </a:lnTo>
                  <a:lnTo>
                    <a:pt x="637" y="386"/>
                  </a:lnTo>
                  <a:lnTo>
                    <a:pt x="633" y="383"/>
                  </a:lnTo>
                  <a:lnTo>
                    <a:pt x="633" y="383"/>
                  </a:lnTo>
                  <a:lnTo>
                    <a:pt x="633" y="383"/>
                  </a:lnTo>
                  <a:lnTo>
                    <a:pt x="633" y="386"/>
                  </a:lnTo>
                  <a:lnTo>
                    <a:pt x="633" y="386"/>
                  </a:lnTo>
                  <a:lnTo>
                    <a:pt x="631" y="386"/>
                  </a:lnTo>
                  <a:lnTo>
                    <a:pt x="629" y="388"/>
                  </a:lnTo>
                  <a:lnTo>
                    <a:pt x="629" y="388"/>
                  </a:lnTo>
                  <a:lnTo>
                    <a:pt x="627" y="388"/>
                  </a:lnTo>
                  <a:lnTo>
                    <a:pt x="627" y="386"/>
                  </a:lnTo>
                  <a:lnTo>
                    <a:pt x="627" y="386"/>
                  </a:lnTo>
                  <a:lnTo>
                    <a:pt x="625" y="386"/>
                  </a:lnTo>
                  <a:lnTo>
                    <a:pt x="627" y="388"/>
                  </a:lnTo>
                  <a:lnTo>
                    <a:pt x="625" y="390"/>
                  </a:lnTo>
                  <a:lnTo>
                    <a:pt x="623" y="392"/>
                  </a:lnTo>
                  <a:lnTo>
                    <a:pt x="621" y="396"/>
                  </a:lnTo>
                  <a:lnTo>
                    <a:pt x="618" y="398"/>
                  </a:lnTo>
                  <a:lnTo>
                    <a:pt x="618" y="400"/>
                  </a:lnTo>
                  <a:lnTo>
                    <a:pt x="621" y="400"/>
                  </a:lnTo>
                  <a:lnTo>
                    <a:pt x="618" y="402"/>
                  </a:lnTo>
                  <a:lnTo>
                    <a:pt x="616" y="402"/>
                  </a:lnTo>
                  <a:lnTo>
                    <a:pt x="614" y="404"/>
                  </a:lnTo>
                  <a:lnTo>
                    <a:pt x="614" y="404"/>
                  </a:lnTo>
                  <a:lnTo>
                    <a:pt x="612" y="404"/>
                  </a:lnTo>
                  <a:lnTo>
                    <a:pt x="610" y="404"/>
                  </a:lnTo>
                  <a:lnTo>
                    <a:pt x="608" y="406"/>
                  </a:lnTo>
                  <a:lnTo>
                    <a:pt x="608" y="404"/>
                  </a:lnTo>
                  <a:lnTo>
                    <a:pt x="606" y="404"/>
                  </a:lnTo>
                  <a:lnTo>
                    <a:pt x="606" y="404"/>
                  </a:lnTo>
                  <a:lnTo>
                    <a:pt x="604" y="406"/>
                  </a:lnTo>
                  <a:lnTo>
                    <a:pt x="606" y="404"/>
                  </a:lnTo>
                  <a:lnTo>
                    <a:pt x="606" y="402"/>
                  </a:lnTo>
                  <a:lnTo>
                    <a:pt x="608" y="400"/>
                  </a:lnTo>
                  <a:lnTo>
                    <a:pt x="610" y="400"/>
                  </a:lnTo>
                  <a:lnTo>
                    <a:pt x="610" y="398"/>
                  </a:lnTo>
                  <a:lnTo>
                    <a:pt x="610" y="396"/>
                  </a:lnTo>
                  <a:lnTo>
                    <a:pt x="610" y="396"/>
                  </a:lnTo>
                  <a:lnTo>
                    <a:pt x="612" y="396"/>
                  </a:lnTo>
                  <a:lnTo>
                    <a:pt x="612" y="394"/>
                  </a:lnTo>
                  <a:lnTo>
                    <a:pt x="612" y="394"/>
                  </a:lnTo>
                  <a:lnTo>
                    <a:pt x="612" y="394"/>
                  </a:lnTo>
                  <a:lnTo>
                    <a:pt x="614" y="394"/>
                  </a:lnTo>
                  <a:lnTo>
                    <a:pt x="614" y="392"/>
                  </a:lnTo>
                  <a:lnTo>
                    <a:pt x="616" y="392"/>
                  </a:lnTo>
                  <a:lnTo>
                    <a:pt x="616" y="392"/>
                  </a:lnTo>
                  <a:lnTo>
                    <a:pt x="616" y="394"/>
                  </a:lnTo>
                  <a:lnTo>
                    <a:pt x="618" y="394"/>
                  </a:lnTo>
                  <a:lnTo>
                    <a:pt x="618" y="392"/>
                  </a:lnTo>
                  <a:lnTo>
                    <a:pt x="618" y="392"/>
                  </a:lnTo>
                  <a:lnTo>
                    <a:pt x="616" y="390"/>
                  </a:lnTo>
                  <a:lnTo>
                    <a:pt x="616" y="390"/>
                  </a:lnTo>
                  <a:lnTo>
                    <a:pt x="618" y="388"/>
                  </a:lnTo>
                  <a:lnTo>
                    <a:pt x="618" y="388"/>
                  </a:lnTo>
                  <a:lnTo>
                    <a:pt x="621" y="388"/>
                  </a:lnTo>
                  <a:lnTo>
                    <a:pt x="621" y="386"/>
                  </a:lnTo>
                  <a:lnTo>
                    <a:pt x="621" y="386"/>
                  </a:lnTo>
                  <a:lnTo>
                    <a:pt x="618" y="386"/>
                  </a:lnTo>
                  <a:lnTo>
                    <a:pt x="618" y="386"/>
                  </a:lnTo>
                  <a:lnTo>
                    <a:pt x="618" y="386"/>
                  </a:lnTo>
                  <a:lnTo>
                    <a:pt x="623" y="377"/>
                  </a:lnTo>
                  <a:lnTo>
                    <a:pt x="625" y="375"/>
                  </a:lnTo>
                  <a:lnTo>
                    <a:pt x="627" y="377"/>
                  </a:lnTo>
                  <a:lnTo>
                    <a:pt x="627" y="377"/>
                  </a:lnTo>
                  <a:lnTo>
                    <a:pt x="629" y="375"/>
                  </a:lnTo>
                  <a:lnTo>
                    <a:pt x="629" y="373"/>
                  </a:lnTo>
                  <a:lnTo>
                    <a:pt x="629" y="373"/>
                  </a:lnTo>
                  <a:lnTo>
                    <a:pt x="629" y="371"/>
                  </a:lnTo>
                  <a:lnTo>
                    <a:pt x="629" y="371"/>
                  </a:lnTo>
                  <a:lnTo>
                    <a:pt x="627" y="371"/>
                  </a:lnTo>
                  <a:lnTo>
                    <a:pt x="625" y="371"/>
                  </a:lnTo>
                  <a:lnTo>
                    <a:pt x="623" y="375"/>
                  </a:lnTo>
                  <a:lnTo>
                    <a:pt x="621" y="377"/>
                  </a:lnTo>
                  <a:lnTo>
                    <a:pt x="618" y="379"/>
                  </a:lnTo>
                  <a:lnTo>
                    <a:pt x="618" y="381"/>
                  </a:lnTo>
                  <a:lnTo>
                    <a:pt x="614" y="383"/>
                  </a:lnTo>
                  <a:lnTo>
                    <a:pt x="614" y="383"/>
                  </a:lnTo>
                  <a:lnTo>
                    <a:pt x="612" y="388"/>
                  </a:lnTo>
                  <a:lnTo>
                    <a:pt x="608" y="390"/>
                  </a:lnTo>
                  <a:lnTo>
                    <a:pt x="604" y="396"/>
                  </a:lnTo>
                  <a:lnTo>
                    <a:pt x="602" y="398"/>
                  </a:lnTo>
                  <a:lnTo>
                    <a:pt x="594" y="402"/>
                  </a:lnTo>
                  <a:lnTo>
                    <a:pt x="580" y="404"/>
                  </a:lnTo>
                  <a:lnTo>
                    <a:pt x="567" y="408"/>
                  </a:lnTo>
                  <a:lnTo>
                    <a:pt x="567" y="408"/>
                  </a:lnTo>
                  <a:lnTo>
                    <a:pt x="567" y="410"/>
                  </a:lnTo>
                  <a:lnTo>
                    <a:pt x="567" y="410"/>
                  </a:lnTo>
                  <a:lnTo>
                    <a:pt x="565" y="410"/>
                  </a:lnTo>
                  <a:lnTo>
                    <a:pt x="565" y="408"/>
                  </a:lnTo>
                  <a:lnTo>
                    <a:pt x="563" y="408"/>
                  </a:lnTo>
                  <a:lnTo>
                    <a:pt x="563" y="408"/>
                  </a:lnTo>
                  <a:lnTo>
                    <a:pt x="561" y="410"/>
                  </a:lnTo>
                  <a:lnTo>
                    <a:pt x="561" y="412"/>
                  </a:lnTo>
                  <a:lnTo>
                    <a:pt x="561" y="414"/>
                  </a:lnTo>
                  <a:lnTo>
                    <a:pt x="561" y="414"/>
                  </a:lnTo>
                  <a:lnTo>
                    <a:pt x="557" y="416"/>
                  </a:lnTo>
                  <a:lnTo>
                    <a:pt x="555" y="418"/>
                  </a:lnTo>
                  <a:lnTo>
                    <a:pt x="555" y="416"/>
                  </a:lnTo>
                  <a:lnTo>
                    <a:pt x="553" y="416"/>
                  </a:lnTo>
                  <a:lnTo>
                    <a:pt x="553" y="416"/>
                  </a:lnTo>
                  <a:lnTo>
                    <a:pt x="551" y="416"/>
                  </a:lnTo>
                  <a:lnTo>
                    <a:pt x="543" y="416"/>
                  </a:lnTo>
                  <a:lnTo>
                    <a:pt x="541" y="416"/>
                  </a:lnTo>
                  <a:lnTo>
                    <a:pt x="541" y="418"/>
                  </a:lnTo>
                  <a:lnTo>
                    <a:pt x="543" y="418"/>
                  </a:lnTo>
                  <a:lnTo>
                    <a:pt x="545" y="418"/>
                  </a:lnTo>
                  <a:lnTo>
                    <a:pt x="545" y="418"/>
                  </a:lnTo>
                  <a:lnTo>
                    <a:pt x="547" y="418"/>
                  </a:lnTo>
                  <a:lnTo>
                    <a:pt x="547" y="420"/>
                  </a:lnTo>
                  <a:lnTo>
                    <a:pt x="545" y="420"/>
                  </a:lnTo>
                  <a:lnTo>
                    <a:pt x="545" y="420"/>
                  </a:lnTo>
                  <a:lnTo>
                    <a:pt x="543" y="420"/>
                  </a:lnTo>
                  <a:lnTo>
                    <a:pt x="541" y="422"/>
                  </a:lnTo>
                  <a:lnTo>
                    <a:pt x="541" y="420"/>
                  </a:lnTo>
                  <a:lnTo>
                    <a:pt x="539" y="420"/>
                  </a:lnTo>
                  <a:lnTo>
                    <a:pt x="539" y="418"/>
                  </a:lnTo>
                  <a:lnTo>
                    <a:pt x="539" y="418"/>
                  </a:lnTo>
                  <a:lnTo>
                    <a:pt x="537" y="418"/>
                  </a:lnTo>
                  <a:lnTo>
                    <a:pt x="535" y="420"/>
                  </a:lnTo>
                  <a:lnTo>
                    <a:pt x="537" y="420"/>
                  </a:lnTo>
                  <a:lnTo>
                    <a:pt x="537" y="422"/>
                  </a:lnTo>
                  <a:lnTo>
                    <a:pt x="539" y="422"/>
                  </a:lnTo>
                  <a:lnTo>
                    <a:pt x="537" y="424"/>
                  </a:lnTo>
                  <a:lnTo>
                    <a:pt x="535" y="424"/>
                  </a:lnTo>
                  <a:lnTo>
                    <a:pt x="535" y="424"/>
                  </a:lnTo>
                  <a:lnTo>
                    <a:pt x="535" y="422"/>
                  </a:lnTo>
                  <a:lnTo>
                    <a:pt x="535" y="422"/>
                  </a:lnTo>
                  <a:lnTo>
                    <a:pt x="530" y="422"/>
                  </a:lnTo>
                  <a:lnTo>
                    <a:pt x="524" y="424"/>
                  </a:lnTo>
                  <a:lnTo>
                    <a:pt x="522" y="429"/>
                  </a:lnTo>
                  <a:lnTo>
                    <a:pt x="526" y="435"/>
                  </a:lnTo>
                  <a:lnTo>
                    <a:pt x="524" y="435"/>
                  </a:lnTo>
                  <a:lnTo>
                    <a:pt x="522" y="433"/>
                  </a:lnTo>
                  <a:lnTo>
                    <a:pt x="520" y="431"/>
                  </a:lnTo>
                  <a:lnTo>
                    <a:pt x="518" y="431"/>
                  </a:lnTo>
                  <a:lnTo>
                    <a:pt x="518" y="431"/>
                  </a:lnTo>
                  <a:lnTo>
                    <a:pt x="518" y="433"/>
                  </a:lnTo>
                  <a:lnTo>
                    <a:pt x="518" y="435"/>
                  </a:lnTo>
                  <a:lnTo>
                    <a:pt x="520" y="435"/>
                  </a:lnTo>
                  <a:lnTo>
                    <a:pt x="520" y="435"/>
                  </a:lnTo>
                  <a:lnTo>
                    <a:pt x="520" y="437"/>
                  </a:lnTo>
                  <a:lnTo>
                    <a:pt x="520" y="437"/>
                  </a:lnTo>
                  <a:lnTo>
                    <a:pt x="520" y="437"/>
                  </a:lnTo>
                  <a:lnTo>
                    <a:pt x="518" y="437"/>
                  </a:lnTo>
                  <a:lnTo>
                    <a:pt x="518" y="435"/>
                  </a:lnTo>
                  <a:lnTo>
                    <a:pt x="516" y="435"/>
                  </a:lnTo>
                  <a:lnTo>
                    <a:pt x="516" y="437"/>
                  </a:lnTo>
                  <a:lnTo>
                    <a:pt x="516" y="439"/>
                  </a:lnTo>
                  <a:lnTo>
                    <a:pt x="516" y="441"/>
                  </a:lnTo>
                  <a:lnTo>
                    <a:pt x="514" y="439"/>
                  </a:lnTo>
                  <a:lnTo>
                    <a:pt x="512" y="439"/>
                  </a:lnTo>
                  <a:lnTo>
                    <a:pt x="510" y="441"/>
                  </a:lnTo>
                  <a:lnTo>
                    <a:pt x="510" y="443"/>
                  </a:lnTo>
                  <a:lnTo>
                    <a:pt x="506" y="443"/>
                  </a:lnTo>
                  <a:lnTo>
                    <a:pt x="504" y="445"/>
                  </a:lnTo>
                  <a:lnTo>
                    <a:pt x="502" y="453"/>
                  </a:lnTo>
                  <a:lnTo>
                    <a:pt x="502" y="453"/>
                  </a:lnTo>
                  <a:lnTo>
                    <a:pt x="500" y="453"/>
                  </a:lnTo>
                  <a:lnTo>
                    <a:pt x="500" y="455"/>
                  </a:lnTo>
                  <a:lnTo>
                    <a:pt x="500" y="455"/>
                  </a:lnTo>
                  <a:lnTo>
                    <a:pt x="500" y="455"/>
                  </a:lnTo>
                  <a:lnTo>
                    <a:pt x="500" y="455"/>
                  </a:lnTo>
                  <a:lnTo>
                    <a:pt x="498" y="459"/>
                  </a:lnTo>
                  <a:lnTo>
                    <a:pt x="498" y="459"/>
                  </a:lnTo>
                  <a:lnTo>
                    <a:pt x="500" y="463"/>
                  </a:lnTo>
                  <a:lnTo>
                    <a:pt x="502" y="465"/>
                  </a:lnTo>
                  <a:lnTo>
                    <a:pt x="502" y="468"/>
                  </a:lnTo>
                  <a:lnTo>
                    <a:pt x="504" y="465"/>
                  </a:lnTo>
                  <a:lnTo>
                    <a:pt x="508" y="465"/>
                  </a:lnTo>
                  <a:lnTo>
                    <a:pt x="508" y="463"/>
                  </a:lnTo>
                  <a:lnTo>
                    <a:pt x="508" y="463"/>
                  </a:lnTo>
                  <a:lnTo>
                    <a:pt x="510" y="463"/>
                  </a:lnTo>
                  <a:lnTo>
                    <a:pt x="510" y="463"/>
                  </a:lnTo>
                  <a:lnTo>
                    <a:pt x="510" y="463"/>
                  </a:lnTo>
                  <a:lnTo>
                    <a:pt x="512" y="463"/>
                  </a:lnTo>
                  <a:lnTo>
                    <a:pt x="512" y="461"/>
                  </a:lnTo>
                  <a:lnTo>
                    <a:pt x="510" y="459"/>
                  </a:lnTo>
                  <a:lnTo>
                    <a:pt x="510" y="459"/>
                  </a:lnTo>
                  <a:lnTo>
                    <a:pt x="510" y="459"/>
                  </a:lnTo>
                  <a:lnTo>
                    <a:pt x="510" y="459"/>
                  </a:lnTo>
                  <a:lnTo>
                    <a:pt x="512" y="457"/>
                  </a:lnTo>
                  <a:lnTo>
                    <a:pt x="512" y="455"/>
                  </a:lnTo>
                  <a:lnTo>
                    <a:pt x="514" y="455"/>
                  </a:lnTo>
                  <a:lnTo>
                    <a:pt x="516" y="455"/>
                  </a:lnTo>
                  <a:lnTo>
                    <a:pt x="518" y="455"/>
                  </a:lnTo>
                  <a:lnTo>
                    <a:pt x="520" y="455"/>
                  </a:lnTo>
                  <a:lnTo>
                    <a:pt x="520" y="457"/>
                  </a:lnTo>
                  <a:lnTo>
                    <a:pt x="520" y="457"/>
                  </a:lnTo>
                  <a:lnTo>
                    <a:pt x="520" y="457"/>
                  </a:lnTo>
                  <a:lnTo>
                    <a:pt x="520" y="457"/>
                  </a:lnTo>
                  <a:lnTo>
                    <a:pt x="520" y="459"/>
                  </a:lnTo>
                  <a:lnTo>
                    <a:pt x="510" y="465"/>
                  </a:lnTo>
                  <a:lnTo>
                    <a:pt x="508" y="468"/>
                  </a:lnTo>
                  <a:lnTo>
                    <a:pt x="512" y="468"/>
                  </a:lnTo>
                  <a:lnTo>
                    <a:pt x="522" y="459"/>
                  </a:lnTo>
                  <a:lnTo>
                    <a:pt x="537" y="457"/>
                  </a:lnTo>
                  <a:lnTo>
                    <a:pt x="537" y="455"/>
                  </a:lnTo>
                  <a:lnTo>
                    <a:pt x="535" y="455"/>
                  </a:lnTo>
                  <a:lnTo>
                    <a:pt x="528" y="459"/>
                  </a:lnTo>
                  <a:lnTo>
                    <a:pt x="526" y="457"/>
                  </a:lnTo>
                  <a:lnTo>
                    <a:pt x="526" y="455"/>
                  </a:lnTo>
                  <a:lnTo>
                    <a:pt x="528" y="455"/>
                  </a:lnTo>
                  <a:lnTo>
                    <a:pt x="532" y="453"/>
                  </a:lnTo>
                  <a:lnTo>
                    <a:pt x="541" y="449"/>
                  </a:lnTo>
                  <a:lnTo>
                    <a:pt x="549" y="447"/>
                  </a:lnTo>
                  <a:lnTo>
                    <a:pt x="551" y="445"/>
                  </a:lnTo>
                  <a:lnTo>
                    <a:pt x="553" y="443"/>
                  </a:lnTo>
                  <a:lnTo>
                    <a:pt x="559" y="441"/>
                  </a:lnTo>
                  <a:lnTo>
                    <a:pt x="559" y="439"/>
                  </a:lnTo>
                  <a:lnTo>
                    <a:pt x="559" y="439"/>
                  </a:lnTo>
                  <a:lnTo>
                    <a:pt x="561" y="437"/>
                  </a:lnTo>
                  <a:lnTo>
                    <a:pt x="561" y="437"/>
                  </a:lnTo>
                  <a:lnTo>
                    <a:pt x="565" y="437"/>
                  </a:lnTo>
                  <a:lnTo>
                    <a:pt x="567" y="437"/>
                  </a:lnTo>
                  <a:lnTo>
                    <a:pt x="569" y="437"/>
                  </a:lnTo>
                  <a:lnTo>
                    <a:pt x="569" y="435"/>
                  </a:lnTo>
                  <a:lnTo>
                    <a:pt x="567" y="435"/>
                  </a:lnTo>
                  <a:lnTo>
                    <a:pt x="567" y="433"/>
                  </a:lnTo>
                  <a:lnTo>
                    <a:pt x="569" y="433"/>
                  </a:lnTo>
                  <a:lnTo>
                    <a:pt x="569" y="433"/>
                  </a:lnTo>
                  <a:lnTo>
                    <a:pt x="571" y="433"/>
                  </a:lnTo>
                  <a:lnTo>
                    <a:pt x="571" y="433"/>
                  </a:lnTo>
                  <a:lnTo>
                    <a:pt x="573" y="433"/>
                  </a:lnTo>
                  <a:lnTo>
                    <a:pt x="575" y="431"/>
                  </a:lnTo>
                  <a:lnTo>
                    <a:pt x="578" y="431"/>
                  </a:lnTo>
                  <a:lnTo>
                    <a:pt x="578" y="429"/>
                  </a:lnTo>
                  <a:lnTo>
                    <a:pt x="584" y="429"/>
                  </a:lnTo>
                  <a:lnTo>
                    <a:pt x="586" y="427"/>
                  </a:lnTo>
                  <a:lnTo>
                    <a:pt x="586" y="424"/>
                  </a:lnTo>
                  <a:lnTo>
                    <a:pt x="588" y="424"/>
                  </a:lnTo>
                  <a:lnTo>
                    <a:pt x="590" y="424"/>
                  </a:lnTo>
                  <a:lnTo>
                    <a:pt x="590" y="424"/>
                  </a:lnTo>
                  <a:lnTo>
                    <a:pt x="592" y="424"/>
                  </a:lnTo>
                  <a:lnTo>
                    <a:pt x="594" y="422"/>
                  </a:lnTo>
                  <a:lnTo>
                    <a:pt x="594" y="422"/>
                  </a:lnTo>
                  <a:lnTo>
                    <a:pt x="592" y="420"/>
                  </a:lnTo>
                  <a:lnTo>
                    <a:pt x="594" y="420"/>
                  </a:lnTo>
                  <a:lnTo>
                    <a:pt x="604" y="416"/>
                  </a:lnTo>
                  <a:lnTo>
                    <a:pt x="606" y="416"/>
                  </a:lnTo>
                  <a:lnTo>
                    <a:pt x="604" y="416"/>
                  </a:lnTo>
                  <a:lnTo>
                    <a:pt x="604" y="418"/>
                  </a:lnTo>
                  <a:lnTo>
                    <a:pt x="600" y="420"/>
                  </a:lnTo>
                  <a:lnTo>
                    <a:pt x="600" y="420"/>
                  </a:lnTo>
                  <a:lnTo>
                    <a:pt x="600" y="420"/>
                  </a:lnTo>
                  <a:lnTo>
                    <a:pt x="600" y="420"/>
                  </a:lnTo>
                  <a:lnTo>
                    <a:pt x="600" y="422"/>
                  </a:lnTo>
                  <a:lnTo>
                    <a:pt x="600" y="420"/>
                  </a:lnTo>
                  <a:lnTo>
                    <a:pt x="600" y="420"/>
                  </a:lnTo>
                  <a:lnTo>
                    <a:pt x="600" y="420"/>
                  </a:lnTo>
                  <a:lnTo>
                    <a:pt x="602" y="420"/>
                  </a:lnTo>
                  <a:lnTo>
                    <a:pt x="610" y="414"/>
                  </a:lnTo>
                  <a:lnTo>
                    <a:pt x="614" y="412"/>
                  </a:lnTo>
                  <a:lnTo>
                    <a:pt x="616" y="410"/>
                  </a:lnTo>
                  <a:lnTo>
                    <a:pt x="618" y="408"/>
                  </a:lnTo>
                  <a:lnTo>
                    <a:pt x="616" y="408"/>
                  </a:lnTo>
                  <a:lnTo>
                    <a:pt x="616" y="406"/>
                  </a:lnTo>
                  <a:lnTo>
                    <a:pt x="616" y="406"/>
                  </a:lnTo>
                  <a:lnTo>
                    <a:pt x="616" y="404"/>
                  </a:lnTo>
                  <a:lnTo>
                    <a:pt x="616" y="404"/>
                  </a:lnTo>
                  <a:lnTo>
                    <a:pt x="618" y="404"/>
                  </a:lnTo>
                  <a:lnTo>
                    <a:pt x="621" y="404"/>
                  </a:lnTo>
                  <a:lnTo>
                    <a:pt x="621" y="406"/>
                  </a:lnTo>
                  <a:lnTo>
                    <a:pt x="621" y="408"/>
                  </a:lnTo>
                  <a:lnTo>
                    <a:pt x="621" y="406"/>
                  </a:lnTo>
                  <a:lnTo>
                    <a:pt x="625" y="404"/>
                  </a:lnTo>
                  <a:lnTo>
                    <a:pt x="627" y="404"/>
                  </a:lnTo>
                  <a:lnTo>
                    <a:pt x="631" y="400"/>
                  </a:lnTo>
                  <a:lnTo>
                    <a:pt x="637" y="394"/>
                  </a:lnTo>
                  <a:lnTo>
                    <a:pt x="641" y="392"/>
                  </a:lnTo>
                  <a:lnTo>
                    <a:pt x="647" y="386"/>
                  </a:lnTo>
                  <a:lnTo>
                    <a:pt x="651" y="383"/>
                  </a:lnTo>
                  <a:lnTo>
                    <a:pt x="659" y="375"/>
                  </a:lnTo>
                  <a:lnTo>
                    <a:pt x="662" y="375"/>
                  </a:lnTo>
                  <a:lnTo>
                    <a:pt x="662" y="373"/>
                  </a:lnTo>
                  <a:lnTo>
                    <a:pt x="662" y="373"/>
                  </a:lnTo>
                  <a:lnTo>
                    <a:pt x="662" y="373"/>
                  </a:lnTo>
                  <a:close/>
                  <a:moveTo>
                    <a:pt x="645" y="357"/>
                  </a:moveTo>
                  <a:lnTo>
                    <a:pt x="645" y="357"/>
                  </a:lnTo>
                  <a:lnTo>
                    <a:pt x="647" y="355"/>
                  </a:lnTo>
                  <a:lnTo>
                    <a:pt x="647" y="353"/>
                  </a:lnTo>
                  <a:lnTo>
                    <a:pt x="649" y="353"/>
                  </a:lnTo>
                  <a:lnTo>
                    <a:pt x="649" y="353"/>
                  </a:lnTo>
                  <a:lnTo>
                    <a:pt x="649" y="353"/>
                  </a:lnTo>
                  <a:lnTo>
                    <a:pt x="649" y="351"/>
                  </a:lnTo>
                  <a:lnTo>
                    <a:pt x="643" y="355"/>
                  </a:lnTo>
                  <a:lnTo>
                    <a:pt x="643" y="355"/>
                  </a:lnTo>
                  <a:lnTo>
                    <a:pt x="643" y="357"/>
                  </a:lnTo>
                  <a:lnTo>
                    <a:pt x="643" y="357"/>
                  </a:lnTo>
                  <a:lnTo>
                    <a:pt x="645" y="357"/>
                  </a:lnTo>
                  <a:close/>
                  <a:moveTo>
                    <a:pt x="465" y="78"/>
                  </a:moveTo>
                  <a:lnTo>
                    <a:pt x="465" y="78"/>
                  </a:lnTo>
                  <a:lnTo>
                    <a:pt x="465" y="78"/>
                  </a:lnTo>
                  <a:lnTo>
                    <a:pt x="465" y="78"/>
                  </a:lnTo>
                  <a:close/>
                  <a:moveTo>
                    <a:pt x="244" y="125"/>
                  </a:moveTo>
                  <a:lnTo>
                    <a:pt x="246" y="125"/>
                  </a:lnTo>
                  <a:lnTo>
                    <a:pt x="246" y="125"/>
                  </a:lnTo>
                  <a:lnTo>
                    <a:pt x="250" y="123"/>
                  </a:lnTo>
                  <a:lnTo>
                    <a:pt x="250" y="121"/>
                  </a:lnTo>
                  <a:lnTo>
                    <a:pt x="250" y="121"/>
                  </a:lnTo>
                  <a:lnTo>
                    <a:pt x="250" y="119"/>
                  </a:lnTo>
                  <a:lnTo>
                    <a:pt x="250" y="119"/>
                  </a:lnTo>
                  <a:lnTo>
                    <a:pt x="250" y="119"/>
                  </a:lnTo>
                  <a:lnTo>
                    <a:pt x="250" y="119"/>
                  </a:lnTo>
                  <a:lnTo>
                    <a:pt x="248" y="121"/>
                  </a:lnTo>
                  <a:lnTo>
                    <a:pt x="248" y="121"/>
                  </a:lnTo>
                  <a:lnTo>
                    <a:pt x="246" y="121"/>
                  </a:lnTo>
                  <a:lnTo>
                    <a:pt x="244" y="123"/>
                  </a:lnTo>
                  <a:lnTo>
                    <a:pt x="244" y="123"/>
                  </a:lnTo>
                  <a:lnTo>
                    <a:pt x="244" y="123"/>
                  </a:lnTo>
                  <a:lnTo>
                    <a:pt x="244" y="125"/>
                  </a:lnTo>
                  <a:lnTo>
                    <a:pt x="244" y="125"/>
                  </a:lnTo>
                  <a:close/>
                  <a:moveTo>
                    <a:pt x="252" y="117"/>
                  </a:moveTo>
                  <a:lnTo>
                    <a:pt x="252" y="119"/>
                  </a:lnTo>
                  <a:lnTo>
                    <a:pt x="252" y="119"/>
                  </a:lnTo>
                  <a:lnTo>
                    <a:pt x="254" y="121"/>
                  </a:lnTo>
                  <a:lnTo>
                    <a:pt x="254" y="119"/>
                  </a:lnTo>
                  <a:lnTo>
                    <a:pt x="256" y="117"/>
                  </a:lnTo>
                  <a:lnTo>
                    <a:pt x="258" y="117"/>
                  </a:lnTo>
                  <a:lnTo>
                    <a:pt x="258" y="115"/>
                  </a:lnTo>
                  <a:lnTo>
                    <a:pt x="260" y="113"/>
                  </a:lnTo>
                  <a:lnTo>
                    <a:pt x="260" y="111"/>
                  </a:lnTo>
                  <a:lnTo>
                    <a:pt x="260" y="111"/>
                  </a:lnTo>
                  <a:lnTo>
                    <a:pt x="260" y="111"/>
                  </a:lnTo>
                  <a:lnTo>
                    <a:pt x="260" y="109"/>
                  </a:lnTo>
                  <a:lnTo>
                    <a:pt x="260" y="111"/>
                  </a:lnTo>
                  <a:lnTo>
                    <a:pt x="258" y="111"/>
                  </a:lnTo>
                  <a:lnTo>
                    <a:pt x="258" y="113"/>
                  </a:lnTo>
                  <a:lnTo>
                    <a:pt x="258" y="111"/>
                  </a:lnTo>
                  <a:lnTo>
                    <a:pt x="256" y="113"/>
                  </a:lnTo>
                  <a:lnTo>
                    <a:pt x="256" y="115"/>
                  </a:lnTo>
                  <a:lnTo>
                    <a:pt x="254" y="115"/>
                  </a:lnTo>
                  <a:lnTo>
                    <a:pt x="254" y="115"/>
                  </a:lnTo>
                  <a:lnTo>
                    <a:pt x="254" y="115"/>
                  </a:lnTo>
                  <a:lnTo>
                    <a:pt x="254" y="115"/>
                  </a:lnTo>
                  <a:lnTo>
                    <a:pt x="254" y="115"/>
                  </a:lnTo>
                  <a:lnTo>
                    <a:pt x="254" y="115"/>
                  </a:lnTo>
                  <a:lnTo>
                    <a:pt x="254" y="115"/>
                  </a:lnTo>
                  <a:lnTo>
                    <a:pt x="252" y="115"/>
                  </a:lnTo>
                  <a:lnTo>
                    <a:pt x="252" y="117"/>
                  </a:lnTo>
                  <a:lnTo>
                    <a:pt x="252" y="115"/>
                  </a:lnTo>
                  <a:lnTo>
                    <a:pt x="252" y="117"/>
                  </a:lnTo>
                  <a:lnTo>
                    <a:pt x="252" y="117"/>
                  </a:lnTo>
                  <a:lnTo>
                    <a:pt x="250" y="117"/>
                  </a:lnTo>
                  <a:lnTo>
                    <a:pt x="252" y="117"/>
                  </a:lnTo>
                  <a:lnTo>
                    <a:pt x="252" y="117"/>
                  </a:lnTo>
                  <a:close/>
                  <a:moveTo>
                    <a:pt x="244" y="154"/>
                  </a:moveTo>
                  <a:lnTo>
                    <a:pt x="246" y="152"/>
                  </a:lnTo>
                  <a:lnTo>
                    <a:pt x="246" y="150"/>
                  </a:lnTo>
                  <a:lnTo>
                    <a:pt x="244" y="150"/>
                  </a:lnTo>
                  <a:lnTo>
                    <a:pt x="244" y="150"/>
                  </a:lnTo>
                  <a:lnTo>
                    <a:pt x="242" y="152"/>
                  </a:lnTo>
                  <a:lnTo>
                    <a:pt x="242" y="154"/>
                  </a:lnTo>
                  <a:lnTo>
                    <a:pt x="240" y="154"/>
                  </a:lnTo>
                  <a:lnTo>
                    <a:pt x="242" y="158"/>
                  </a:lnTo>
                  <a:lnTo>
                    <a:pt x="244" y="154"/>
                  </a:lnTo>
                  <a:lnTo>
                    <a:pt x="244" y="154"/>
                  </a:lnTo>
                  <a:close/>
                  <a:moveTo>
                    <a:pt x="500" y="422"/>
                  </a:moveTo>
                  <a:lnTo>
                    <a:pt x="500" y="420"/>
                  </a:lnTo>
                  <a:lnTo>
                    <a:pt x="496" y="412"/>
                  </a:lnTo>
                  <a:lnTo>
                    <a:pt x="496" y="406"/>
                  </a:lnTo>
                  <a:lnTo>
                    <a:pt x="496" y="404"/>
                  </a:lnTo>
                  <a:lnTo>
                    <a:pt x="494" y="404"/>
                  </a:lnTo>
                  <a:lnTo>
                    <a:pt x="492" y="402"/>
                  </a:lnTo>
                  <a:lnTo>
                    <a:pt x="492" y="402"/>
                  </a:lnTo>
                  <a:lnTo>
                    <a:pt x="489" y="400"/>
                  </a:lnTo>
                  <a:lnTo>
                    <a:pt x="487" y="396"/>
                  </a:lnTo>
                  <a:lnTo>
                    <a:pt x="487" y="396"/>
                  </a:lnTo>
                  <a:lnTo>
                    <a:pt x="487" y="396"/>
                  </a:lnTo>
                  <a:lnTo>
                    <a:pt x="487" y="394"/>
                  </a:lnTo>
                  <a:lnTo>
                    <a:pt x="487" y="394"/>
                  </a:lnTo>
                  <a:lnTo>
                    <a:pt x="487" y="392"/>
                  </a:lnTo>
                  <a:lnTo>
                    <a:pt x="489" y="390"/>
                  </a:lnTo>
                  <a:lnTo>
                    <a:pt x="489" y="392"/>
                  </a:lnTo>
                  <a:lnTo>
                    <a:pt x="489" y="394"/>
                  </a:lnTo>
                  <a:lnTo>
                    <a:pt x="489" y="396"/>
                  </a:lnTo>
                  <a:lnTo>
                    <a:pt x="492" y="398"/>
                  </a:lnTo>
                  <a:lnTo>
                    <a:pt x="494" y="400"/>
                  </a:lnTo>
                  <a:lnTo>
                    <a:pt x="496" y="400"/>
                  </a:lnTo>
                  <a:lnTo>
                    <a:pt x="498" y="402"/>
                  </a:lnTo>
                  <a:lnTo>
                    <a:pt x="498" y="406"/>
                  </a:lnTo>
                  <a:lnTo>
                    <a:pt x="500" y="408"/>
                  </a:lnTo>
                  <a:lnTo>
                    <a:pt x="502" y="418"/>
                  </a:lnTo>
                  <a:lnTo>
                    <a:pt x="502" y="420"/>
                  </a:lnTo>
                  <a:lnTo>
                    <a:pt x="502" y="424"/>
                  </a:lnTo>
                  <a:lnTo>
                    <a:pt x="502" y="429"/>
                  </a:lnTo>
                  <a:lnTo>
                    <a:pt x="502" y="433"/>
                  </a:lnTo>
                  <a:lnTo>
                    <a:pt x="502" y="435"/>
                  </a:lnTo>
                  <a:lnTo>
                    <a:pt x="502" y="437"/>
                  </a:lnTo>
                  <a:lnTo>
                    <a:pt x="498" y="447"/>
                  </a:lnTo>
                  <a:lnTo>
                    <a:pt x="498" y="449"/>
                  </a:lnTo>
                  <a:lnTo>
                    <a:pt x="498" y="451"/>
                  </a:lnTo>
                  <a:lnTo>
                    <a:pt x="500" y="453"/>
                  </a:lnTo>
                  <a:lnTo>
                    <a:pt x="500" y="451"/>
                  </a:lnTo>
                  <a:lnTo>
                    <a:pt x="502" y="445"/>
                  </a:lnTo>
                  <a:lnTo>
                    <a:pt x="504" y="441"/>
                  </a:lnTo>
                  <a:lnTo>
                    <a:pt x="504" y="441"/>
                  </a:lnTo>
                  <a:lnTo>
                    <a:pt x="508" y="439"/>
                  </a:lnTo>
                  <a:lnTo>
                    <a:pt x="510" y="437"/>
                  </a:lnTo>
                  <a:lnTo>
                    <a:pt x="514" y="437"/>
                  </a:lnTo>
                  <a:lnTo>
                    <a:pt x="512" y="437"/>
                  </a:lnTo>
                  <a:lnTo>
                    <a:pt x="510" y="435"/>
                  </a:lnTo>
                  <a:lnTo>
                    <a:pt x="510" y="435"/>
                  </a:lnTo>
                  <a:lnTo>
                    <a:pt x="510" y="433"/>
                  </a:lnTo>
                  <a:lnTo>
                    <a:pt x="512" y="433"/>
                  </a:lnTo>
                  <a:lnTo>
                    <a:pt x="512" y="433"/>
                  </a:lnTo>
                  <a:lnTo>
                    <a:pt x="512" y="433"/>
                  </a:lnTo>
                  <a:lnTo>
                    <a:pt x="512" y="431"/>
                  </a:lnTo>
                  <a:lnTo>
                    <a:pt x="514" y="429"/>
                  </a:lnTo>
                  <a:lnTo>
                    <a:pt x="516" y="424"/>
                  </a:lnTo>
                  <a:lnTo>
                    <a:pt x="516" y="422"/>
                  </a:lnTo>
                  <a:lnTo>
                    <a:pt x="518" y="422"/>
                  </a:lnTo>
                  <a:lnTo>
                    <a:pt x="520" y="422"/>
                  </a:lnTo>
                  <a:lnTo>
                    <a:pt x="520" y="420"/>
                  </a:lnTo>
                  <a:lnTo>
                    <a:pt x="520" y="418"/>
                  </a:lnTo>
                  <a:lnTo>
                    <a:pt x="520" y="418"/>
                  </a:lnTo>
                  <a:lnTo>
                    <a:pt x="520" y="416"/>
                  </a:lnTo>
                  <a:lnTo>
                    <a:pt x="520" y="416"/>
                  </a:lnTo>
                  <a:lnTo>
                    <a:pt x="520" y="416"/>
                  </a:lnTo>
                  <a:lnTo>
                    <a:pt x="520" y="416"/>
                  </a:lnTo>
                  <a:lnTo>
                    <a:pt x="520" y="414"/>
                  </a:lnTo>
                  <a:lnTo>
                    <a:pt x="520" y="414"/>
                  </a:lnTo>
                  <a:lnTo>
                    <a:pt x="518" y="414"/>
                  </a:lnTo>
                  <a:lnTo>
                    <a:pt x="518" y="414"/>
                  </a:lnTo>
                  <a:lnTo>
                    <a:pt x="518" y="414"/>
                  </a:lnTo>
                  <a:lnTo>
                    <a:pt x="518" y="412"/>
                  </a:lnTo>
                  <a:lnTo>
                    <a:pt x="516" y="410"/>
                  </a:lnTo>
                  <a:lnTo>
                    <a:pt x="512" y="408"/>
                  </a:lnTo>
                  <a:lnTo>
                    <a:pt x="512" y="408"/>
                  </a:lnTo>
                  <a:lnTo>
                    <a:pt x="512" y="406"/>
                  </a:lnTo>
                  <a:lnTo>
                    <a:pt x="516" y="404"/>
                  </a:lnTo>
                  <a:lnTo>
                    <a:pt x="520" y="400"/>
                  </a:lnTo>
                  <a:lnTo>
                    <a:pt x="524" y="396"/>
                  </a:lnTo>
                  <a:lnTo>
                    <a:pt x="526" y="392"/>
                  </a:lnTo>
                  <a:lnTo>
                    <a:pt x="528" y="392"/>
                  </a:lnTo>
                  <a:lnTo>
                    <a:pt x="526" y="390"/>
                  </a:lnTo>
                  <a:lnTo>
                    <a:pt x="524" y="388"/>
                  </a:lnTo>
                  <a:lnTo>
                    <a:pt x="524" y="386"/>
                  </a:lnTo>
                  <a:lnTo>
                    <a:pt x="522" y="383"/>
                  </a:lnTo>
                  <a:lnTo>
                    <a:pt x="520" y="381"/>
                  </a:lnTo>
                  <a:lnTo>
                    <a:pt x="520" y="377"/>
                  </a:lnTo>
                  <a:lnTo>
                    <a:pt x="520" y="373"/>
                  </a:lnTo>
                  <a:lnTo>
                    <a:pt x="518" y="367"/>
                  </a:lnTo>
                  <a:lnTo>
                    <a:pt x="518" y="363"/>
                  </a:lnTo>
                  <a:lnTo>
                    <a:pt x="516" y="357"/>
                  </a:lnTo>
                  <a:lnTo>
                    <a:pt x="516" y="353"/>
                  </a:lnTo>
                  <a:lnTo>
                    <a:pt x="516" y="349"/>
                  </a:lnTo>
                  <a:lnTo>
                    <a:pt x="514" y="342"/>
                  </a:lnTo>
                  <a:lnTo>
                    <a:pt x="514" y="338"/>
                  </a:lnTo>
                  <a:lnTo>
                    <a:pt x="512" y="334"/>
                  </a:lnTo>
                  <a:lnTo>
                    <a:pt x="512" y="328"/>
                  </a:lnTo>
                  <a:lnTo>
                    <a:pt x="510" y="324"/>
                  </a:lnTo>
                  <a:lnTo>
                    <a:pt x="510" y="320"/>
                  </a:lnTo>
                  <a:lnTo>
                    <a:pt x="510" y="314"/>
                  </a:lnTo>
                  <a:lnTo>
                    <a:pt x="508" y="310"/>
                  </a:lnTo>
                  <a:lnTo>
                    <a:pt x="508" y="304"/>
                  </a:lnTo>
                  <a:lnTo>
                    <a:pt x="504" y="302"/>
                  </a:lnTo>
                  <a:lnTo>
                    <a:pt x="504" y="299"/>
                  </a:lnTo>
                  <a:lnTo>
                    <a:pt x="506" y="297"/>
                  </a:lnTo>
                  <a:lnTo>
                    <a:pt x="506" y="289"/>
                  </a:lnTo>
                  <a:lnTo>
                    <a:pt x="506" y="273"/>
                  </a:lnTo>
                  <a:lnTo>
                    <a:pt x="506" y="265"/>
                  </a:lnTo>
                  <a:lnTo>
                    <a:pt x="506" y="256"/>
                  </a:lnTo>
                  <a:lnTo>
                    <a:pt x="506" y="248"/>
                  </a:lnTo>
                  <a:lnTo>
                    <a:pt x="506" y="240"/>
                  </a:lnTo>
                  <a:lnTo>
                    <a:pt x="508" y="234"/>
                  </a:lnTo>
                  <a:lnTo>
                    <a:pt x="508" y="230"/>
                  </a:lnTo>
                  <a:lnTo>
                    <a:pt x="508" y="228"/>
                  </a:lnTo>
                  <a:lnTo>
                    <a:pt x="506" y="226"/>
                  </a:lnTo>
                  <a:lnTo>
                    <a:pt x="504" y="224"/>
                  </a:lnTo>
                  <a:lnTo>
                    <a:pt x="504" y="220"/>
                  </a:lnTo>
                  <a:lnTo>
                    <a:pt x="504" y="217"/>
                  </a:lnTo>
                  <a:lnTo>
                    <a:pt x="504" y="215"/>
                  </a:lnTo>
                  <a:lnTo>
                    <a:pt x="504" y="215"/>
                  </a:lnTo>
                  <a:lnTo>
                    <a:pt x="504" y="213"/>
                  </a:lnTo>
                  <a:lnTo>
                    <a:pt x="502" y="209"/>
                  </a:lnTo>
                  <a:lnTo>
                    <a:pt x="502" y="205"/>
                  </a:lnTo>
                  <a:lnTo>
                    <a:pt x="500" y="201"/>
                  </a:lnTo>
                  <a:lnTo>
                    <a:pt x="500" y="195"/>
                  </a:lnTo>
                  <a:lnTo>
                    <a:pt x="498" y="189"/>
                  </a:lnTo>
                  <a:lnTo>
                    <a:pt x="496" y="177"/>
                  </a:lnTo>
                  <a:lnTo>
                    <a:pt x="494" y="170"/>
                  </a:lnTo>
                  <a:lnTo>
                    <a:pt x="492" y="164"/>
                  </a:lnTo>
                  <a:lnTo>
                    <a:pt x="492" y="158"/>
                  </a:lnTo>
                  <a:lnTo>
                    <a:pt x="489" y="154"/>
                  </a:lnTo>
                  <a:lnTo>
                    <a:pt x="489" y="152"/>
                  </a:lnTo>
                  <a:lnTo>
                    <a:pt x="489" y="150"/>
                  </a:lnTo>
                  <a:lnTo>
                    <a:pt x="489" y="148"/>
                  </a:lnTo>
                  <a:lnTo>
                    <a:pt x="487" y="146"/>
                  </a:lnTo>
                  <a:lnTo>
                    <a:pt x="487" y="146"/>
                  </a:lnTo>
                  <a:lnTo>
                    <a:pt x="487" y="146"/>
                  </a:lnTo>
                  <a:lnTo>
                    <a:pt x="485" y="146"/>
                  </a:lnTo>
                  <a:lnTo>
                    <a:pt x="485" y="144"/>
                  </a:lnTo>
                  <a:lnTo>
                    <a:pt x="483" y="142"/>
                  </a:lnTo>
                  <a:lnTo>
                    <a:pt x="483" y="140"/>
                  </a:lnTo>
                  <a:lnTo>
                    <a:pt x="481" y="140"/>
                  </a:lnTo>
                  <a:lnTo>
                    <a:pt x="481" y="140"/>
                  </a:lnTo>
                  <a:lnTo>
                    <a:pt x="479" y="140"/>
                  </a:lnTo>
                  <a:lnTo>
                    <a:pt x="479" y="140"/>
                  </a:lnTo>
                  <a:lnTo>
                    <a:pt x="479" y="140"/>
                  </a:lnTo>
                  <a:lnTo>
                    <a:pt x="479" y="140"/>
                  </a:lnTo>
                  <a:lnTo>
                    <a:pt x="477" y="142"/>
                  </a:lnTo>
                  <a:lnTo>
                    <a:pt x="477" y="142"/>
                  </a:lnTo>
                  <a:lnTo>
                    <a:pt x="477" y="142"/>
                  </a:lnTo>
                  <a:lnTo>
                    <a:pt x="477" y="142"/>
                  </a:lnTo>
                  <a:lnTo>
                    <a:pt x="477" y="144"/>
                  </a:lnTo>
                  <a:lnTo>
                    <a:pt x="477" y="146"/>
                  </a:lnTo>
                  <a:lnTo>
                    <a:pt x="477" y="146"/>
                  </a:lnTo>
                  <a:lnTo>
                    <a:pt x="477" y="146"/>
                  </a:lnTo>
                  <a:lnTo>
                    <a:pt x="477" y="146"/>
                  </a:lnTo>
                  <a:lnTo>
                    <a:pt x="475" y="148"/>
                  </a:lnTo>
                  <a:lnTo>
                    <a:pt x="475" y="148"/>
                  </a:lnTo>
                  <a:lnTo>
                    <a:pt x="475" y="148"/>
                  </a:lnTo>
                  <a:lnTo>
                    <a:pt x="475" y="148"/>
                  </a:lnTo>
                  <a:lnTo>
                    <a:pt x="473" y="146"/>
                  </a:lnTo>
                  <a:lnTo>
                    <a:pt x="473" y="146"/>
                  </a:lnTo>
                  <a:lnTo>
                    <a:pt x="473" y="144"/>
                  </a:lnTo>
                  <a:lnTo>
                    <a:pt x="473" y="142"/>
                  </a:lnTo>
                  <a:lnTo>
                    <a:pt x="473" y="140"/>
                  </a:lnTo>
                  <a:lnTo>
                    <a:pt x="473" y="140"/>
                  </a:lnTo>
                  <a:lnTo>
                    <a:pt x="473" y="129"/>
                  </a:lnTo>
                  <a:lnTo>
                    <a:pt x="473" y="127"/>
                  </a:lnTo>
                  <a:lnTo>
                    <a:pt x="473" y="127"/>
                  </a:lnTo>
                  <a:lnTo>
                    <a:pt x="473" y="125"/>
                  </a:lnTo>
                  <a:lnTo>
                    <a:pt x="473" y="123"/>
                  </a:lnTo>
                  <a:lnTo>
                    <a:pt x="471" y="123"/>
                  </a:lnTo>
                  <a:lnTo>
                    <a:pt x="469" y="121"/>
                  </a:lnTo>
                  <a:lnTo>
                    <a:pt x="469" y="121"/>
                  </a:lnTo>
                  <a:lnTo>
                    <a:pt x="469" y="119"/>
                  </a:lnTo>
                  <a:lnTo>
                    <a:pt x="469" y="117"/>
                  </a:lnTo>
                  <a:lnTo>
                    <a:pt x="469" y="117"/>
                  </a:lnTo>
                  <a:lnTo>
                    <a:pt x="469" y="115"/>
                  </a:lnTo>
                  <a:lnTo>
                    <a:pt x="467" y="115"/>
                  </a:lnTo>
                  <a:lnTo>
                    <a:pt x="467" y="113"/>
                  </a:lnTo>
                  <a:lnTo>
                    <a:pt x="465" y="111"/>
                  </a:lnTo>
                  <a:lnTo>
                    <a:pt x="465" y="109"/>
                  </a:lnTo>
                  <a:lnTo>
                    <a:pt x="463" y="105"/>
                  </a:lnTo>
                  <a:lnTo>
                    <a:pt x="463" y="103"/>
                  </a:lnTo>
                  <a:lnTo>
                    <a:pt x="463" y="101"/>
                  </a:lnTo>
                  <a:lnTo>
                    <a:pt x="463" y="101"/>
                  </a:lnTo>
                  <a:lnTo>
                    <a:pt x="463" y="101"/>
                  </a:lnTo>
                  <a:lnTo>
                    <a:pt x="461" y="101"/>
                  </a:lnTo>
                  <a:lnTo>
                    <a:pt x="461" y="101"/>
                  </a:lnTo>
                  <a:lnTo>
                    <a:pt x="461" y="103"/>
                  </a:lnTo>
                  <a:lnTo>
                    <a:pt x="459" y="99"/>
                  </a:lnTo>
                  <a:lnTo>
                    <a:pt x="459" y="86"/>
                  </a:lnTo>
                  <a:lnTo>
                    <a:pt x="457" y="84"/>
                  </a:lnTo>
                  <a:lnTo>
                    <a:pt x="459" y="82"/>
                  </a:lnTo>
                  <a:lnTo>
                    <a:pt x="463" y="76"/>
                  </a:lnTo>
                  <a:lnTo>
                    <a:pt x="463" y="74"/>
                  </a:lnTo>
                  <a:lnTo>
                    <a:pt x="461" y="72"/>
                  </a:lnTo>
                  <a:lnTo>
                    <a:pt x="461" y="72"/>
                  </a:lnTo>
                  <a:lnTo>
                    <a:pt x="461" y="68"/>
                  </a:lnTo>
                  <a:lnTo>
                    <a:pt x="459" y="66"/>
                  </a:lnTo>
                  <a:lnTo>
                    <a:pt x="459" y="64"/>
                  </a:lnTo>
                  <a:lnTo>
                    <a:pt x="457" y="64"/>
                  </a:lnTo>
                  <a:lnTo>
                    <a:pt x="457" y="64"/>
                  </a:lnTo>
                  <a:lnTo>
                    <a:pt x="457" y="58"/>
                  </a:lnTo>
                  <a:lnTo>
                    <a:pt x="455" y="58"/>
                  </a:lnTo>
                  <a:lnTo>
                    <a:pt x="455" y="58"/>
                  </a:lnTo>
                  <a:lnTo>
                    <a:pt x="455" y="60"/>
                  </a:lnTo>
                  <a:lnTo>
                    <a:pt x="455" y="62"/>
                  </a:lnTo>
                  <a:lnTo>
                    <a:pt x="455" y="64"/>
                  </a:lnTo>
                  <a:lnTo>
                    <a:pt x="455" y="62"/>
                  </a:lnTo>
                  <a:lnTo>
                    <a:pt x="453" y="60"/>
                  </a:lnTo>
                  <a:lnTo>
                    <a:pt x="453" y="60"/>
                  </a:lnTo>
                  <a:lnTo>
                    <a:pt x="455" y="58"/>
                  </a:lnTo>
                  <a:lnTo>
                    <a:pt x="455" y="56"/>
                  </a:lnTo>
                  <a:lnTo>
                    <a:pt x="453" y="56"/>
                  </a:lnTo>
                  <a:lnTo>
                    <a:pt x="451" y="54"/>
                  </a:lnTo>
                  <a:lnTo>
                    <a:pt x="453" y="51"/>
                  </a:lnTo>
                  <a:lnTo>
                    <a:pt x="453" y="49"/>
                  </a:lnTo>
                  <a:lnTo>
                    <a:pt x="451" y="47"/>
                  </a:lnTo>
                  <a:lnTo>
                    <a:pt x="451" y="47"/>
                  </a:lnTo>
                  <a:lnTo>
                    <a:pt x="449" y="47"/>
                  </a:lnTo>
                  <a:lnTo>
                    <a:pt x="449" y="45"/>
                  </a:lnTo>
                  <a:lnTo>
                    <a:pt x="446" y="43"/>
                  </a:lnTo>
                  <a:lnTo>
                    <a:pt x="446" y="41"/>
                  </a:lnTo>
                  <a:lnTo>
                    <a:pt x="446" y="41"/>
                  </a:lnTo>
                  <a:lnTo>
                    <a:pt x="446" y="41"/>
                  </a:lnTo>
                  <a:lnTo>
                    <a:pt x="446" y="41"/>
                  </a:lnTo>
                  <a:lnTo>
                    <a:pt x="446" y="39"/>
                  </a:lnTo>
                  <a:lnTo>
                    <a:pt x="444" y="39"/>
                  </a:lnTo>
                  <a:lnTo>
                    <a:pt x="446" y="37"/>
                  </a:lnTo>
                  <a:lnTo>
                    <a:pt x="446" y="35"/>
                  </a:lnTo>
                  <a:lnTo>
                    <a:pt x="444" y="33"/>
                  </a:lnTo>
                  <a:lnTo>
                    <a:pt x="444" y="31"/>
                  </a:lnTo>
                  <a:lnTo>
                    <a:pt x="444" y="31"/>
                  </a:lnTo>
                  <a:lnTo>
                    <a:pt x="446" y="31"/>
                  </a:lnTo>
                  <a:lnTo>
                    <a:pt x="446" y="31"/>
                  </a:lnTo>
                  <a:lnTo>
                    <a:pt x="449" y="33"/>
                  </a:lnTo>
                  <a:lnTo>
                    <a:pt x="449" y="33"/>
                  </a:lnTo>
                  <a:lnTo>
                    <a:pt x="449" y="31"/>
                  </a:lnTo>
                  <a:lnTo>
                    <a:pt x="449" y="31"/>
                  </a:lnTo>
                  <a:lnTo>
                    <a:pt x="449" y="29"/>
                  </a:lnTo>
                  <a:lnTo>
                    <a:pt x="446" y="29"/>
                  </a:lnTo>
                  <a:lnTo>
                    <a:pt x="446" y="29"/>
                  </a:lnTo>
                  <a:lnTo>
                    <a:pt x="444" y="27"/>
                  </a:lnTo>
                  <a:lnTo>
                    <a:pt x="444" y="27"/>
                  </a:lnTo>
                  <a:lnTo>
                    <a:pt x="444" y="27"/>
                  </a:lnTo>
                  <a:lnTo>
                    <a:pt x="444" y="25"/>
                  </a:lnTo>
                  <a:lnTo>
                    <a:pt x="446" y="25"/>
                  </a:lnTo>
                  <a:lnTo>
                    <a:pt x="446" y="25"/>
                  </a:lnTo>
                  <a:lnTo>
                    <a:pt x="446" y="25"/>
                  </a:lnTo>
                  <a:lnTo>
                    <a:pt x="446" y="23"/>
                  </a:lnTo>
                  <a:lnTo>
                    <a:pt x="446" y="21"/>
                  </a:lnTo>
                  <a:lnTo>
                    <a:pt x="446" y="21"/>
                  </a:lnTo>
                  <a:lnTo>
                    <a:pt x="444" y="19"/>
                  </a:lnTo>
                  <a:lnTo>
                    <a:pt x="444" y="19"/>
                  </a:lnTo>
                  <a:lnTo>
                    <a:pt x="444" y="17"/>
                  </a:lnTo>
                  <a:lnTo>
                    <a:pt x="444" y="15"/>
                  </a:lnTo>
                  <a:lnTo>
                    <a:pt x="444" y="11"/>
                  </a:lnTo>
                  <a:lnTo>
                    <a:pt x="442" y="8"/>
                  </a:lnTo>
                  <a:lnTo>
                    <a:pt x="442" y="6"/>
                  </a:lnTo>
                  <a:lnTo>
                    <a:pt x="442" y="6"/>
                  </a:lnTo>
                  <a:lnTo>
                    <a:pt x="444" y="6"/>
                  </a:lnTo>
                  <a:lnTo>
                    <a:pt x="444" y="6"/>
                  </a:lnTo>
                  <a:lnTo>
                    <a:pt x="444" y="4"/>
                  </a:lnTo>
                  <a:lnTo>
                    <a:pt x="444" y="4"/>
                  </a:lnTo>
                  <a:lnTo>
                    <a:pt x="444" y="2"/>
                  </a:lnTo>
                  <a:lnTo>
                    <a:pt x="442" y="0"/>
                  </a:lnTo>
                  <a:lnTo>
                    <a:pt x="442" y="0"/>
                  </a:lnTo>
                  <a:lnTo>
                    <a:pt x="440" y="0"/>
                  </a:lnTo>
                  <a:lnTo>
                    <a:pt x="432" y="2"/>
                  </a:lnTo>
                  <a:lnTo>
                    <a:pt x="424" y="4"/>
                  </a:lnTo>
                  <a:lnTo>
                    <a:pt x="418" y="6"/>
                  </a:lnTo>
                  <a:lnTo>
                    <a:pt x="410" y="8"/>
                  </a:lnTo>
                  <a:lnTo>
                    <a:pt x="401" y="11"/>
                  </a:lnTo>
                  <a:lnTo>
                    <a:pt x="393" y="13"/>
                  </a:lnTo>
                  <a:lnTo>
                    <a:pt x="387" y="15"/>
                  </a:lnTo>
                  <a:lnTo>
                    <a:pt x="379" y="17"/>
                  </a:lnTo>
                  <a:lnTo>
                    <a:pt x="371" y="19"/>
                  </a:lnTo>
                  <a:lnTo>
                    <a:pt x="362" y="21"/>
                  </a:lnTo>
                  <a:lnTo>
                    <a:pt x="356" y="21"/>
                  </a:lnTo>
                  <a:lnTo>
                    <a:pt x="348" y="23"/>
                  </a:lnTo>
                  <a:lnTo>
                    <a:pt x="340" y="25"/>
                  </a:lnTo>
                  <a:lnTo>
                    <a:pt x="340" y="25"/>
                  </a:lnTo>
                  <a:lnTo>
                    <a:pt x="338" y="27"/>
                  </a:lnTo>
                  <a:lnTo>
                    <a:pt x="328" y="27"/>
                  </a:lnTo>
                  <a:lnTo>
                    <a:pt x="326" y="27"/>
                  </a:lnTo>
                  <a:lnTo>
                    <a:pt x="324" y="29"/>
                  </a:lnTo>
                  <a:lnTo>
                    <a:pt x="322" y="31"/>
                  </a:lnTo>
                  <a:lnTo>
                    <a:pt x="317" y="33"/>
                  </a:lnTo>
                  <a:lnTo>
                    <a:pt x="317" y="35"/>
                  </a:lnTo>
                  <a:lnTo>
                    <a:pt x="313" y="37"/>
                  </a:lnTo>
                  <a:lnTo>
                    <a:pt x="313" y="39"/>
                  </a:lnTo>
                  <a:lnTo>
                    <a:pt x="309" y="41"/>
                  </a:lnTo>
                  <a:lnTo>
                    <a:pt x="299" y="49"/>
                  </a:lnTo>
                  <a:lnTo>
                    <a:pt x="295" y="56"/>
                  </a:lnTo>
                  <a:lnTo>
                    <a:pt x="289" y="66"/>
                  </a:lnTo>
                  <a:lnTo>
                    <a:pt x="281" y="76"/>
                  </a:lnTo>
                  <a:lnTo>
                    <a:pt x="272" y="86"/>
                  </a:lnTo>
                  <a:lnTo>
                    <a:pt x="270" y="92"/>
                  </a:lnTo>
                  <a:lnTo>
                    <a:pt x="268" y="97"/>
                  </a:lnTo>
                  <a:lnTo>
                    <a:pt x="268" y="97"/>
                  </a:lnTo>
                  <a:lnTo>
                    <a:pt x="268" y="97"/>
                  </a:lnTo>
                  <a:lnTo>
                    <a:pt x="268" y="97"/>
                  </a:lnTo>
                  <a:lnTo>
                    <a:pt x="270" y="99"/>
                  </a:lnTo>
                  <a:lnTo>
                    <a:pt x="270" y="101"/>
                  </a:lnTo>
                  <a:lnTo>
                    <a:pt x="270" y="103"/>
                  </a:lnTo>
                  <a:lnTo>
                    <a:pt x="266" y="107"/>
                  </a:lnTo>
                  <a:lnTo>
                    <a:pt x="266" y="107"/>
                  </a:lnTo>
                  <a:lnTo>
                    <a:pt x="266" y="107"/>
                  </a:lnTo>
                  <a:lnTo>
                    <a:pt x="266" y="109"/>
                  </a:lnTo>
                  <a:lnTo>
                    <a:pt x="266" y="109"/>
                  </a:lnTo>
                  <a:lnTo>
                    <a:pt x="264" y="109"/>
                  </a:lnTo>
                  <a:lnTo>
                    <a:pt x="262" y="111"/>
                  </a:lnTo>
                  <a:lnTo>
                    <a:pt x="260" y="113"/>
                  </a:lnTo>
                  <a:lnTo>
                    <a:pt x="260" y="113"/>
                  </a:lnTo>
                  <a:lnTo>
                    <a:pt x="252" y="123"/>
                  </a:lnTo>
                  <a:lnTo>
                    <a:pt x="244" y="131"/>
                  </a:lnTo>
                  <a:lnTo>
                    <a:pt x="231" y="144"/>
                  </a:lnTo>
                  <a:lnTo>
                    <a:pt x="231" y="144"/>
                  </a:lnTo>
                  <a:lnTo>
                    <a:pt x="231" y="148"/>
                  </a:lnTo>
                  <a:lnTo>
                    <a:pt x="233" y="148"/>
                  </a:lnTo>
                  <a:lnTo>
                    <a:pt x="236" y="148"/>
                  </a:lnTo>
                  <a:lnTo>
                    <a:pt x="236" y="148"/>
                  </a:lnTo>
                  <a:lnTo>
                    <a:pt x="238" y="150"/>
                  </a:lnTo>
                  <a:lnTo>
                    <a:pt x="238" y="150"/>
                  </a:lnTo>
                  <a:lnTo>
                    <a:pt x="238" y="152"/>
                  </a:lnTo>
                  <a:lnTo>
                    <a:pt x="238" y="152"/>
                  </a:lnTo>
                  <a:lnTo>
                    <a:pt x="238" y="152"/>
                  </a:lnTo>
                  <a:lnTo>
                    <a:pt x="240" y="152"/>
                  </a:lnTo>
                  <a:lnTo>
                    <a:pt x="240" y="152"/>
                  </a:lnTo>
                  <a:lnTo>
                    <a:pt x="240" y="150"/>
                  </a:lnTo>
                  <a:lnTo>
                    <a:pt x="240" y="148"/>
                  </a:lnTo>
                  <a:lnTo>
                    <a:pt x="244" y="146"/>
                  </a:lnTo>
                  <a:lnTo>
                    <a:pt x="246" y="146"/>
                  </a:lnTo>
                  <a:lnTo>
                    <a:pt x="248" y="146"/>
                  </a:lnTo>
                  <a:lnTo>
                    <a:pt x="250" y="146"/>
                  </a:lnTo>
                  <a:lnTo>
                    <a:pt x="250" y="148"/>
                  </a:lnTo>
                  <a:lnTo>
                    <a:pt x="250" y="148"/>
                  </a:lnTo>
                  <a:lnTo>
                    <a:pt x="250" y="148"/>
                  </a:lnTo>
                  <a:lnTo>
                    <a:pt x="250" y="148"/>
                  </a:lnTo>
                  <a:lnTo>
                    <a:pt x="250" y="148"/>
                  </a:lnTo>
                  <a:lnTo>
                    <a:pt x="250" y="148"/>
                  </a:lnTo>
                  <a:lnTo>
                    <a:pt x="252" y="146"/>
                  </a:lnTo>
                  <a:lnTo>
                    <a:pt x="252" y="148"/>
                  </a:lnTo>
                  <a:lnTo>
                    <a:pt x="250" y="150"/>
                  </a:lnTo>
                  <a:lnTo>
                    <a:pt x="250" y="152"/>
                  </a:lnTo>
                  <a:lnTo>
                    <a:pt x="248" y="152"/>
                  </a:lnTo>
                  <a:lnTo>
                    <a:pt x="246" y="154"/>
                  </a:lnTo>
                  <a:lnTo>
                    <a:pt x="246" y="156"/>
                  </a:lnTo>
                  <a:lnTo>
                    <a:pt x="246" y="156"/>
                  </a:lnTo>
                  <a:lnTo>
                    <a:pt x="252" y="154"/>
                  </a:lnTo>
                  <a:lnTo>
                    <a:pt x="254" y="154"/>
                  </a:lnTo>
                  <a:lnTo>
                    <a:pt x="254" y="152"/>
                  </a:lnTo>
                  <a:lnTo>
                    <a:pt x="256" y="150"/>
                  </a:lnTo>
                  <a:lnTo>
                    <a:pt x="258" y="150"/>
                  </a:lnTo>
                  <a:lnTo>
                    <a:pt x="258" y="152"/>
                  </a:lnTo>
                  <a:lnTo>
                    <a:pt x="258" y="152"/>
                  </a:lnTo>
                  <a:lnTo>
                    <a:pt x="258" y="154"/>
                  </a:lnTo>
                  <a:lnTo>
                    <a:pt x="256" y="156"/>
                  </a:lnTo>
                  <a:lnTo>
                    <a:pt x="254" y="156"/>
                  </a:lnTo>
                  <a:lnTo>
                    <a:pt x="254" y="158"/>
                  </a:lnTo>
                  <a:lnTo>
                    <a:pt x="252" y="158"/>
                  </a:lnTo>
                  <a:lnTo>
                    <a:pt x="254" y="160"/>
                  </a:lnTo>
                  <a:lnTo>
                    <a:pt x="254" y="162"/>
                  </a:lnTo>
                  <a:lnTo>
                    <a:pt x="252" y="164"/>
                  </a:lnTo>
                  <a:lnTo>
                    <a:pt x="250" y="166"/>
                  </a:lnTo>
                  <a:lnTo>
                    <a:pt x="248" y="168"/>
                  </a:lnTo>
                  <a:lnTo>
                    <a:pt x="246" y="168"/>
                  </a:lnTo>
                  <a:lnTo>
                    <a:pt x="246" y="166"/>
                  </a:lnTo>
                  <a:lnTo>
                    <a:pt x="248" y="164"/>
                  </a:lnTo>
                  <a:lnTo>
                    <a:pt x="244" y="166"/>
                  </a:lnTo>
                  <a:lnTo>
                    <a:pt x="242" y="168"/>
                  </a:lnTo>
                  <a:lnTo>
                    <a:pt x="242" y="170"/>
                  </a:lnTo>
                  <a:lnTo>
                    <a:pt x="242" y="170"/>
                  </a:lnTo>
                  <a:lnTo>
                    <a:pt x="244" y="170"/>
                  </a:lnTo>
                  <a:lnTo>
                    <a:pt x="246" y="172"/>
                  </a:lnTo>
                  <a:lnTo>
                    <a:pt x="246" y="172"/>
                  </a:lnTo>
                  <a:lnTo>
                    <a:pt x="248" y="172"/>
                  </a:lnTo>
                  <a:lnTo>
                    <a:pt x="248" y="172"/>
                  </a:lnTo>
                  <a:lnTo>
                    <a:pt x="248" y="174"/>
                  </a:lnTo>
                  <a:lnTo>
                    <a:pt x="248" y="174"/>
                  </a:lnTo>
                  <a:lnTo>
                    <a:pt x="248" y="174"/>
                  </a:lnTo>
                  <a:lnTo>
                    <a:pt x="250" y="177"/>
                  </a:lnTo>
                  <a:lnTo>
                    <a:pt x="252" y="181"/>
                  </a:lnTo>
                  <a:lnTo>
                    <a:pt x="252" y="181"/>
                  </a:lnTo>
                  <a:lnTo>
                    <a:pt x="252" y="183"/>
                  </a:lnTo>
                  <a:lnTo>
                    <a:pt x="252" y="185"/>
                  </a:lnTo>
                  <a:lnTo>
                    <a:pt x="254" y="189"/>
                  </a:lnTo>
                  <a:lnTo>
                    <a:pt x="254" y="191"/>
                  </a:lnTo>
                  <a:lnTo>
                    <a:pt x="254" y="189"/>
                  </a:lnTo>
                  <a:lnTo>
                    <a:pt x="254" y="187"/>
                  </a:lnTo>
                  <a:lnTo>
                    <a:pt x="256" y="187"/>
                  </a:lnTo>
                  <a:lnTo>
                    <a:pt x="256" y="187"/>
                  </a:lnTo>
                  <a:lnTo>
                    <a:pt x="254" y="193"/>
                  </a:lnTo>
                  <a:lnTo>
                    <a:pt x="254" y="195"/>
                  </a:lnTo>
                  <a:lnTo>
                    <a:pt x="258" y="197"/>
                  </a:lnTo>
                  <a:lnTo>
                    <a:pt x="256" y="197"/>
                  </a:lnTo>
                  <a:lnTo>
                    <a:pt x="254" y="203"/>
                  </a:lnTo>
                  <a:lnTo>
                    <a:pt x="252" y="203"/>
                  </a:lnTo>
                  <a:lnTo>
                    <a:pt x="248" y="205"/>
                  </a:lnTo>
                  <a:lnTo>
                    <a:pt x="246" y="205"/>
                  </a:lnTo>
                  <a:lnTo>
                    <a:pt x="242" y="205"/>
                  </a:lnTo>
                  <a:lnTo>
                    <a:pt x="240" y="205"/>
                  </a:lnTo>
                  <a:lnTo>
                    <a:pt x="238" y="211"/>
                  </a:lnTo>
                  <a:lnTo>
                    <a:pt x="236" y="211"/>
                  </a:lnTo>
                  <a:lnTo>
                    <a:pt x="227" y="217"/>
                  </a:lnTo>
                  <a:lnTo>
                    <a:pt x="225" y="220"/>
                  </a:lnTo>
                  <a:lnTo>
                    <a:pt x="223" y="224"/>
                  </a:lnTo>
                  <a:lnTo>
                    <a:pt x="221" y="230"/>
                  </a:lnTo>
                  <a:lnTo>
                    <a:pt x="219" y="230"/>
                  </a:lnTo>
                  <a:lnTo>
                    <a:pt x="217" y="230"/>
                  </a:lnTo>
                  <a:lnTo>
                    <a:pt x="217" y="232"/>
                  </a:lnTo>
                  <a:lnTo>
                    <a:pt x="217" y="232"/>
                  </a:lnTo>
                  <a:lnTo>
                    <a:pt x="213" y="234"/>
                  </a:lnTo>
                  <a:lnTo>
                    <a:pt x="205" y="238"/>
                  </a:lnTo>
                  <a:lnTo>
                    <a:pt x="205" y="238"/>
                  </a:lnTo>
                  <a:lnTo>
                    <a:pt x="205" y="240"/>
                  </a:lnTo>
                  <a:lnTo>
                    <a:pt x="205" y="240"/>
                  </a:lnTo>
                  <a:lnTo>
                    <a:pt x="205" y="240"/>
                  </a:lnTo>
                  <a:lnTo>
                    <a:pt x="205" y="242"/>
                  </a:lnTo>
                  <a:lnTo>
                    <a:pt x="205" y="242"/>
                  </a:lnTo>
                  <a:lnTo>
                    <a:pt x="205" y="242"/>
                  </a:lnTo>
                  <a:lnTo>
                    <a:pt x="205" y="242"/>
                  </a:lnTo>
                  <a:lnTo>
                    <a:pt x="205" y="244"/>
                  </a:lnTo>
                  <a:lnTo>
                    <a:pt x="203" y="244"/>
                  </a:lnTo>
                  <a:lnTo>
                    <a:pt x="203" y="244"/>
                  </a:lnTo>
                  <a:lnTo>
                    <a:pt x="201" y="242"/>
                  </a:lnTo>
                  <a:lnTo>
                    <a:pt x="201" y="242"/>
                  </a:lnTo>
                  <a:lnTo>
                    <a:pt x="201" y="242"/>
                  </a:lnTo>
                  <a:lnTo>
                    <a:pt x="201" y="240"/>
                  </a:lnTo>
                  <a:lnTo>
                    <a:pt x="170" y="246"/>
                  </a:lnTo>
                  <a:lnTo>
                    <a:pt x="168" y="248"/>
                  </a:lnTo>
                  <a:lnTo>
                    <a:pt x="158" y="252"/>
                  </a:lnTo>
                  <a:lnTo>
                    <a:pt x="154" y="254"/>
                  </a:lnTo>
                  <a:lnTo>
                    <a:pt x="152" y="252"/>
                  </a:lnTo>
                  <a:lnTo>
                    <a:pt x="143" y="248"/>
                  </a:lnTo>
                  <a:lnTo>
                    <a:pt x="143" y="248"/>
                  </a:lnTo>
                  <a:lnTo>
                    <a:pt x="141" y="248"/>
                  </a:lnTo>
                  <a:lnTo>
                    <a:pt x="141" y="248"/>
                  </a:lnTo>
                  <a:lnTo>
                    <a:pt x="139" y="246"/>
                  </a:lnTo>
                  <a:lnTo>
                    <a:pt x="111" y="248"/>
                  </a:lnTo>
                  <a:lnTo>
                    <a:pt x="100" y="250"/>
                  </a:lnTo>
                  <a:lnTo>
                    <a:pt x="88" y="252"/>
                  </a:lnTo>
                  <a:lnTo>
                    <a:pt x="66" y="261"/>
                  </a:lnTo>
                  <a:lnTo>
                    <a:pt x="59" y="265"/>
                  </a:lnTo>
                  <a:lnTo>
                    <a:pt x="51" y="267"/>
                  </a:lnTo>
                  <a:lnTo>
                    <a:pt x="43" y="273"/>
                  </a:lnTo>
                  <a:lnTo>
                    <a:pt x="37" y="275"/>
                  </a:lnTo>
                  <a:lnTo>
                    <a:pt x="39" y="277"/>
                  </a:lnTo>
                  <a:lnTo>
                    <a:pt x="41" y="285"/>
                  </a:lnTo>
                  <a:lnTo>
                    <a:pt x="41" y="287"/>
                  </a:lnTo>
                  <a:lnTo>
                    <a:pt x="41" y="287"/>
                  </a:lnTo>
                  <a:lnTo>
                    <a:pt x="41" y="289"/>
                  </a:lnTo>
                  <a:lnTo>
                    <a:pt x="39" y="289"/>
                  </a:lnTo>
                  <a:lnTo>
                    <a:pt x="39" y="291"/>
                  </a:lnTo>
                  <a:lnTo>
                    <a:pt x="41" y="293"/>
                  </a:lnTo>
                  <a:lnTo>
                    <a:pt x="41" y="293"/>
                  </a:lnTo>
                  <a:lnTo>
                    <a:pt x="43" y="293"/>
                  </a:lnTo>
                  <a:lnTo>
                    <a:pt x="53" y="293"/>
                  </a:lnTo>
                  <a:lnTo>
                    <a:pt x="55" y="295"/>
                  </a:lnTo>
                  <a:lnTo>
                    <a:pt x="55" y="297"/>
                  </a:lnTo>
                  <a:lnTo>
                    <a:pt x="53" y="302"/>
                  </a:lnTo>
                  <a:lnTo>
                    <a:pt x="53" y="304"/>
                  </a:lnTo>
                  <a:lnTo>
                    <a:pt x="53" y="304"/>
                  </a:lnTo>
                  <a:lnTo>
                    <a:pt x="55" y="306"/>
                  </a:lnTo>
                  <a:lnTo>
                    <a:pt x="55" y="306"/>
                  </a:lnTo>
                  <a:lnTo>
                    <a:pt x="57" y="310"/>
                  </a:lnTo>
                  <a:lnTo>
                    <a:pt x="57" y="312"/>
                  </a:lnTo>
                  <a:lnTo>
                    <a:pt x="59" y="314"/>
                  </a:lnTo>
                  <a:lnTo>
                    <a:pt x="61" y="316"/>
                  </a:lnTo>
                  <a:lnTo>
                    <a:pt x="61" y="316"/>
                  </a:lnTo>
                  <a:lnTo>
                    <a:pt x="61" y="318"/>
                  </a:lnTo>
                  <a:lnTo>
                    <a:pt x="61" y="322"/>
                  </a:lnTo>
                  <a:lnTo>
                    <a:pt x="61" y="324"/>
                  </a:lnTo>
                  <a:lnTo>
                    <a:pt x="59" y="324"/>
                  </a:lnTo>
                  <a:lnTo>
                    <a:pt x="59" y="326"/>
                  </a:lnTo>
                  <a:lnTo>
                    <a:pt x="53" y="330"/>
                  </a:lnTo>
                  <a:lnTo>
                    <a:pt x="51" y="332"/>
                  </a:lnTo>
                  <a:lnTo>
                    <a:pt x="49" y="336"/>
                  </a:lnTo>
                  <a:lnTo>
                    <a:pt x="47" y="340"/>
                  </a:lnTo>
                  <a:lnTo>
                    <a:pt x="47" y="342"/>
                  </a:lnTo>
                  <a:lnTo>
                    <a:pt x="45" y="342"/>
                  </a:lnTo>
                  <a:lnTo>
                    <a:pt x="45" y="342"/>
                  </a:lnTo>
                  <a:lnTo>
                    <a:pt x="45" y="347"/>
                  </a:lnTo>
                  <a:lnTo>
                    <a:pt x="43" y="349"/>
                  </a:lnTo>
                  <a:lnTo>
                    <a:pt x="43" y="349"/>
                  </a:lnTo>
                  <a:lnTo>
                    <a:pt x="43" y="349"/>
                  </a:lnTo>
                  <a:lnTo>
                    <a:pt x="37" y="353"/>
                  </a:lnTo>
                  <a:lnTo>
                    <a:pt x="37" y="355"/>
                  </a:lnTo>
                  <a:lnTo>
                    <a:pt x="33" y="359"/>
                  </a:lnTo>
                  <a:lnTo>
                    <a:pt x="29" y="361"/>
                  </a:lnTo>
                  <a:lnTo>
                    <a:pt x="29" y="361"/>
                  </a:lnTo>
                  <a:lnTo>
                    <a:pt x="27" y="361"/>
                  </a:lnTo>
                  <a:lnTo>
                    <a:pt x="27" y="363"/>
                  </a:lnTo>
                  <a:lnTo>
                    <a:pt x="27" y="363"/>
                  </a:lnTo>
                  <a:lnTo>
                    <a:pt x="25" y="365"/>
                  </a:lnTo>
                  <a:lnTo>
                    <a:pt x="20" y="371"/>
                  </a:lnTo>
                  <a:lnTo>
                    <a:pt x="18" y="375"/>
                  </a:lnTo>
                  <a:lnTo>
                    <a:pt x="16" y="375"/>
                  </a:lnTo>
                  <a:lnTo>
                    <a:pt x="14" y="377"/>
                  </a:lnTo>
                  <a:lnTo>
                    <a:pt x="10" y="381"/>
                  </a:lnTo>
                  <a:lnTo>
                    <a:pt x="4" y="386"/>
                  </a:lnTo>
                  <a:lnTo>
                    <a:pt x="2" y="388"/>
                  </a:lnTo>
                  <a:lnTo>
                    <a:pt x="2" y="390"/>
                  </a:lnTo>
                  <a:lnTo>
                    <a:pt x="0" y="390"/>
                  </a:lnTo>
                  <a:lnTo>
                    <a:pt x="0" y="390"/>
                  </a:lnTo>
                  <a:lnTo>
                    <a:pt x="2" y="394"/>
                  </a:lnTo>
                  <a:lnTo>
                    <a:pt x="2" y="396"/>
                  </a:lnTo>
                  <a:lnTo>
                    <a:pt x="2" y="400"/>
                  </a:lnTo>
                  <a:lnTo>
                    <a:pt x="2" y="402"/>
                  </a:lnTo>
                  <a:lnTo>
                    <a:pt x="4" y="406"/>
                  </a:lnTo>
                  <a:lnTo>
                    <a:pt x="4" y="408"/>
                  </a:lnTo>
                  <a:lnTo>
                    <a:pt x="4" y="412"/>
                  </a:lnTo>
                  <a:lnTo>
                    <a:pt x="6" y="414"/>
                  </a:lnTo>
                  <a:lnTo>
                    <a:pt x="6" y="418"/>
                  </a:lnTo>
                  <a:lnTo>
                    <a:pt x="8" y="418"/>
                  </a:lnTo>
                  <a:lnTo>
                    <a:pt x="20" y="416"/>
                  </a:lnTo>
                  <a:lnTo>
                    <a:pt x="31" y="414"/>
                  </a:lnTo>
                  <a:lnTo>
                    <a:pt x="41" y="412"/>
                  </a:lnTo>
                  <a:lnTo>
                    <a:pt x="53" y="410"/>
                  </a:lnTo>
                  <a:lnTo>
                    <a:pt x="63" y="408"/>
                  </a:lnTo>
                  <a:lnTo>
                    <a:pt x="74" y="406"/>
                  </a:lnTo>
                  <a:lnTo>
                    <a:pt x="86" y="404"/>
                  </a:lnTo>
                  <a:lnTo>
                    <a:pt x="96" y="400"/>
                  </a:lnTo>
                  <a:lnTo>
                    <a:pt x="106" y="398"/>
                  </a:lnTo>
                  <a:lnTo>
                    <a:pt x="119" y="396"/>
                  </a:lnTo>
                  <a:lnTo>
                    <a:pt x="129" y="394"/>
                  </a:lnTo>
                  <a:lnTo>
                    <a:pt x="139" y="392"/>
                  </a:lnTo>
                  <a:lnTo>
                    <a:pt x="152" y="390"/>
                  </a:lnTo>
                  <a:lnTo>
                    <a:pt x="162" y="388"/>
                  </a:lnTo>
                  <a:lnTo>
                    <a:pt x="172" y="386"/>
                  </a:lnTo>
                  <a:lnTo>
                    <a:pt x="184" y="383"/>
                  </a:lnTo>
                  <a:lnTo>
                    <a:pt x="195" y="381"/>
                  </a:lnTo>
                  <a:lnTo>
                    <a:pt x="205" y="379"/>
                  </a:lnTo>
                  <a:lnTo>
                    <a:pt x="217" y="377"/>
                  </a:lnTo>
                  <a:lnTo>
                    <a:pt x="227" y="375"/>
                  </a:lnTo>
                  <a:lnTo>
                    <a:pt x="238" y="371"/>
                  </a:lnTo>
                  <a:lnTo>
                    <a:pt x="250" y="369"/>
                  </a:lnTo>
                  <a:lnTo>
                    <a:pt x="260" y="367"/>
                  </a:lnTo>
                  <a:lnTo>
                    <a:pt x="270" y="365"/>
                  </a:lnTo>
                  <a:lnTo>
                    <a:pt x="283" y="363"/>
                  </a:lnTo>
                  <a:lnTo>
                    <a:pt x="293" y="361"/>
                  </a:lnTo>
                  <a:lnTo>
                    <a:pt x="303" y="359"/>
                  </a:lnTo>
                  <a:lnTo>
                    <a:pt x="315" y="355"/>
                  </a:lnTo>
                  <a:lnTo>
                    <a:pt x="326" y="353"/>
                  </a:lnTo>
                  <a:lnTo>
                    <a:pt x="336" y="351"/>
                  </a:lnTo>
                  <a:lnTo>
                    <a:pt x="348" y="349"/>
                  </a:lnTo>
                  <a:lnTo>
                    <a:pt x="358" y="347"/>
                  </a:lnTo>
                  <a:lnTo>
                    <a:pt x="360" y="345"/>
                  </a:lnTo>
                  <a:lnTo>
                    <a:pt x="360" y="345"/>
                  </a:lnTo>
                  <a:lnTo>
                    <a:pt x="360" y="347"/>
                  </a:lnTo>
                  <a:lnTo>
                    <a:pt x="362" y="349"/>
                  </a:lnTo>
                  <a:lnTo>
                    <a:pt x="367" y="349"/>
                  </a:lnTo>
                  <a:lnTo>
                    <a:pt x="369" y="349"/>
                  </a:lnTo>
                  <a:lnTo>
                    <a:pt x="369" y="351"/>
                  </a:lnTo>
                  <a:lnTo>
                    <a:pt x="371" y="353"/>
                  </a:lnTo>
                  <a:lnTo>
                    <a:pt x="371" y="355"/>
                  </a:lnTo>
                  <a:lnTo>
                    <a:pt x="373" y="357"/>
                  </a:lnTo>
                  <a:lnTo>
                    <a:pt x="377" y="355"/>
                  </a:lnTo>
                  <a:lnTo>
                    <a:pt x="377" y="355"/>
                  </a:lnTo>
                  <a:lnTo>
                    <a:pt x="379" y="355"/>
                  </a:lnTo>
                  <a:lnTo>
                    <a:pt x="383" y="357"/>
                  </a:lnTo>
                  <a:lnTo>
                    <a:pt x="383" y="357"/>
                  </a:lnTo>
                  <a:lnTo>
                    <a:pt x="385" y="357"/>
                  </a:lnTo>
                  <a:lnTo>
                    <a:pt x="385" y="359"/>
                  </a:lnTo>
                  <a:lnTo>
                    <a:pt x="385" y="359"/>
                  </a:lnTo>
                  <a:lnTo>
                    <a:pt x="385" y="361"/>
                  </a:lnTo>
                  <a:lnTo>
                    <a:pt x="385" y="363"/>
                  </a:lnTo>
                  <a:lnTo>
                    <a:pt x="387" y="363"/>
                  </a:lnTo>
                  <a:lnTo>
                    <a:pt x="389" y="363"/>
                  </a:lnTo>
                  <a:lnTo>
                    <a:pt x="389" y="365"/>
                  </a:lnTo>
                  <a:lnTo>
                    <a:pt x="389" y="367"/>
                  </a:lnTo>
                  <a:lnTo>
                    <a:pt x="389" y="367"/>
                  </a:lnTo>
                  <a:lnTo>
                    <a:pt x="389" y="369"/>
                  </a:lnTo>
                  <a:lnTo>
                    <a:pt x="391" y="371"/>
                  </a:lnTo>
                  <a:lnTo>
                    <a:pt x="391" y="375"/>
                  </a:lnTo>
                  <a:lnTo>
                    <a:pt x="391" y="379"/>
                  </a:lnTo>
                  <a:lnTo>
                    <a:pt x="393" y="381"/>
                  </a:lnTo>
                  <a:lnTo>
                    <a:pt x="393" y="381"/>
                  </a:lnTo>
                  <a:lnTo>
                    <a:pt x="399" y="390"/>
                  </a:lnTo>
                  <a:lnTo>
                    <a:pt x="401" y="390"/>
                  </a:lnTo>
                  <a:lnTo>
                    <a:pt x="403" y="392"/>
                  </a:lnTo>
                  <a:lnTo>
                    <a:pt x="405" y="392"/>
                  </a:lnTo>
                  <a:lnTo>
                    <a:pt x="408" y="392"/>
                  </a:lnTo>
                  <a:lnTo>
                    <a:pt x="410" y="394"/>
                  </a:lnTo>
                  <a:lnTo>
                    <a:pt x="410" y="394"/>
                  </a:lnTo>
                  <a:lnTo>
                    <a:pt x="412" y="394"/>
                  </a:lnTo>
                  <a:lnTo>
                    <a:pt x="416" y="392"/>
                  </a:lnTo>
                  <a:lnTo>
                    <a:pt x="418" y="394"/>
                  </a:lnTo>
                  <a:lnTo>
                    <a:pt x="420" y="394"/>
                  </a:lnTo>
                  <a:lnTo>
                    <a:pt x="420" y="394"/>
                  </a:lnTo>
                  <a:lnTo>
                    <a:pt x="420" y="394"/>
                  </a:lnTo>
                  <a:lnTo>
                    <a:pt x="422" y="392"/>
                  </a:lnTo>
                  <a:lnTo>
                    <a:pt x="422" y="394"/>
                  </a:lnTo>
                  <a:lnTo>
                    <a:pt x="422" y="394"/>
                  </a:lnTo>
                  <a:lnTo>
                    <a:pt x="424" y="396"/>
                  </a:lnTo>
                  <a:lnTo>
                    <a:pt x="424" y="396"/>
                  </a:lnTo>
                  <a:lnTo>
                    <a:pt x="426" y="398"/>
                  </a:lnTo>
                  <a:lnTo>
                    <a:pt x="428" y="400"/>
                  </a:lnTo>
                  <a:lnTo>
                    <a:pt x="436" y="402"/>
                  </a:lnTo>
                  <a:lnTo>
                    <a:pt x="444" y="406"/>
                  </a:lnTo>
                  <a:lnTo>
                    <a:pt x="455" y="408"/>
                  </a:lnTo>
                  <a:lnTo>
                    <a:pt x="463" y="412"/>
                  </a:lnTo>
                  <a:lnTo>
                    <a:pt x="473" y="414"/>
                  </a:lnTo>
                  <a:lnTo>
                    <a:pt x="481" y="416"/>
                  </a:lnTo>
                  <a:lnTo>
                    <a:pt x="492" y="420"/>
                  </a:lnTo>
                  <a:lnTo>
                    <a:pt x="500" y="422"/>
                  </a:lnTo>
                  <a:close/>
                  <a:moveTo>
                    <a:pt x="45" y="302"/>
                  </a:moveTo>
                  <a:lnTo>
                    <a:pt x="47" y="302"/>
                  </a:lnTo>
                  <a:lnTo>
                    <a:pt x="47" y="304"/>
                  </a:lnTo>
                  <a:lnTo>
                    <a:pt x="49" y="304"/>
                  </a:lnTo>
                  <a:lnTo>
                    <a:pt x="51" y="304"/>
                  </a:lnTo>
                  <a:lnTo>
                    <a:pt x="53" y="297"/>
                  </a:lnTo>
                  <a:lnTo>
                    <a:pt x="53" y="295"/>
                  </a:lnTo>
                  <a:lnTo>
                    <a:pt x="53" y="295"/>
                  </a:lnTo>
                  <a:lnTo>
                    <a:pt x="51" y="295"/>
                  </a:lnTo>
                  <a:lnTo>
                    <a:pt x="49" y="295"/>
                  </a:lnTo>
                  <a:lnTo>
                    <a:pt x="47" y="295"/>
                  </a:lnTo>
                  <a:lnTo>
                    <a:pt x="47" y="295"/>
                  </a:lnTo>
                  <a:lnTo>
                    <a:pt x="45" y="295"/>
                  </a:lnTo>
                  <a:lnTo>
                    <a:pt x="45" y="297"/>
                  </a:lnTo>
                  <a:lnTo>
                    <a:pt x="45" y="302"/>
                  </a:lnTo>
                  <a:lnTo>
                    <a:pt x="45" y="302"/>
                  </a:lnTo>
                  <a:close/>
                </a:path>
              </a:pathLst>
            </a:custGeom>
            <a:solidFill>
              <a:schemeClr val="accent5">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pis For Office" panose="020B0504010101010104" pitchFamily="34" charset="0"/>
                  <a:ea typeface="+mn-ea"/>
                  <a:cs typeface="+mn-cs"/>
                </a:rPr>
                <a:t>NY</a:t>
              </a:r>
            </a:p>
          </p:txBody>
        </p:sp>
        <p:sp>
          <p:nvSpPr>
            <p:cNvPr id="24" name="Freeform 24">
              <a:extLst>
                <a:ext uri="{FF2B5EF4-FFF2-40B4-BE49-F238E27FC236}">
                  <a16:creationId xmlns:a16="http://schemas.microsoft.com/office/drawing/2014/main" id="{AA84CCC1-8ECD-A072-ABB2-2E3A1D5F3EB4}"/>
                </a:ext>
              </a:extLst>
            </p:cNvPr>
            <p:cNvSpPr>
              <a:spLocks noEditPoints="1"/>
            </p:cNvSpPr>
            <p:nvPr/>
          </p:nvSpPr>
          <p:spPr bwMode="auto">
            <a:xfrm>
              <a:off x="4772" y="740"/>
              <a:ext cx="117" cy="258"/>
            </a:xfrm>
            <a:custGeom>
              <a:avLst/>
              <a:gdLst>
                <a:gd name="T0" fmla="*/ 99 w 117"/>
                <a:gd name="T1" fmla="*/ 197 h 258"/>
                <a:gd name="T2" fmla="*/ 105 w 117"/>
                <a:gd name="T3" fmla="*/ 190 h 258"/>
                <a:gd name="T4" fmla="*/ 115 w 117"/>
                <a:gd name="T5" fmla="*/ 156 h 258"/>
                <a:gd name="T6" fmla="*/ 109 w 117"/>
                <a:gd name="T7" fmla="*/ 182 h 258"/>
                <a:gd name="T8" fmla="*/ 115 w 117"/>
                <a:gd name="T9" fmla="*/ 156 h 258"/>
                <a:gd name="T10" fmla="*/ 115 w 117"/>
                <a:gd name="T11" fmla="*/ 121 h 258"/>
                <a:gd name="T12" fmla="*/ 115 w 117"/>
                <a:gd name="T13" fmla="*/ 98 h 258"/>
                <a:gd name="T14" fmla="*/ 109 w 117"/>
                <a:gd name="T15" fmla="*/ 84 h 258"/>
                <a:gd name="T16" fmla="*/ 90 w 117"/>
                <a:gd name="T17" fmla="*/ 86 h 258"/>
                <a:gd name="T18" fmla="*/ 84 w 117"/>
                <a:gd name="T19" fmla="*/ 76 h 258"/>
                <a:gd name="T20" fmla="*/ 86 w 117"/>
                <a:gd name="T21" fmla="*/ 63 h 258"/>
                <a:gd name="T22" fmla="*/ 90 w 117"/>
                <a:gd name="T23" fmla="*/ 55 h 258"/>
                <a:gd name="T24" fmla="*/ 97 w 117"/>
                <a:gd name="T25" fmla="*/ 55 h 258"/>
                <a:gd name="T26" fmla="*/ 99 w 117"/>
                <a:gd name="T27" fmla="*/ 43 h 258"/>
                <a:gd name="T28" fmla="*/ 74 w 117"/>
                <a:gd name="T29" fmla="*/ 14 h 258"/>
                <a:gd name="T30" fmla="*/ 27 w 117"/>
                <a:gd name="T31" fmla="*/ 2 h 258"/>
                <a:gd name="T32" fmla="*/ 23 w 117"/>
                <a:gd name="T33" fmla="*/ 6 h 258"/>
                <a:gd name="T34" fmla="*/ 15 w 117"/>
                <a:gd name="T35" fmla="*/ 29 h 258"/>
                <a:gd name="T36" fmla="*/ 13 w 117"/>
                <a:gd name="T37" fmla="*/ 33 h 258"/>
                <a:gd name="T38" fmla="*/ 2 w 117"/>
                <a:gd name="T39" fmla="*/ 45 h 258"/>
                <a:gd name="T40" fmla="*/ 4 w 117"/>
                <a:gd name="T41" fmla="*/ 51 h 258"/>
                <a:gd name="T42" fmla="*/ 9 w 117"/>
                <a:gd name="T43" fmla="*/ 53 h 258"/>
                <a:gd name="T44" fmla="*/ 9 w 117"/>
                <a:gd name="T45" fmla="*/ 65 h 258"/>
                <a:gd name="T46" fmla="*/ 2 w 117"/>
                <a:gd name="T47" fmla="*/ 72 h 258"/>
                <a:gd name="T48" fmla="*/ 4 w 117"/>
                <a:gd name="T49" fmla="*/ 80 h 258"/>
                <a:gd name="T50" fmla="*/ 9 w 117"/>
                <a:gd name="T51" fmla="*/ 90 h 258"/>
                <a:gd name="T52" fmla="*/ 23 w 117"/>
                <a:gd name="T53" fmla="*/ 104 h 258"/>
                <a:gd name="T54" fmla="*/ 39 w 117"/>
                <a:gd name="T55" fmla="*/ 113 h 258"/>
                <a:gd name="T56" fmla="*/ 52 w 117"/>
                <a:gd name="T57" fmla="*/ 129 h 258"/>
                <a:gd name="T58" fmla="*/ 39 w 117"/>
                <a:gd name="T59" fmla="*/ 137 h 258"/>
                <a:gd name="T60" fmla="*/ 29 w 117"/>
                <a:gd name="T61" fmla="*/ 154 h 258"/>
                <a:gd name="T62" fmla="*/ 27 w 117"/>
                <a:gd name="T63" fmla="*/ 162 h 258"/>
                <a:gd name="T64" fmla="*/ 21 w 117"/>
                <a:gd name="T65" fmla="*/ 166 h 258"/>
                <a:gd name="T66" fmla="*/ 4 w 117"/>
                <a:gd name="T67" fmla="*/ 184 h 258"/>
                <a:gd name="T68" fmla="*/ 2 w 117"/>
                <a:gd name="T69" fmla="*/ 190 h 258"/>
                <a:gd name="T70" fmla="*/ 4 w 117"/>
                <a:gd name="T71" fmla="*/ 201 h 258"/>
                <a:gd name="T72" fmla="*/ 4 w 117"/>
                <a:gd name="T73" fmla="*/ 211 h 258"/>
                <a:gd name="T74" fmla="*/ 23 w 117"/>
                <a:gd name="T75" fmla="*/ 221 h 258"/>
                <a:gd name="T76" fmla="*/ 29 w 117"/>
                <a:gd name="T77" fmla="*/ 225 h 258"/>
                <a:gd name="T78" fmla="*/ 41 w 117"/>
                <a:gd name="T79" fmla="*/ 229 h 258"/>
                <a:gd name="T80" fmla="*/ 45 w 117"/>
                <a:gd name="T81" fmla="*/ 233 h 258"/>
                <a:gd name="T82" fmla="*/ 54 w 117"/>
                <a:gd name="T83" fmla="*/ 229 h 258"/>
                <a:gd name="T84" fmla="*/ 62 w 117"/>
                <a:gd name="T85" fmla="*/ 229 h 258"/>
                <a:gd name="T86" fmla="*/ 64 w 117"/>
                <a:gd name="T87" fmla="*/ 252 h 258"/>
                <a:gd name="T88" fmla="*/ 68 w 117"/>
                <a:gd name="T89" fmla="*/ 256 h 258"/>
                <a:gd name="T90" fmla="*/ 76 w 117"/>
                <a:gd name="T91" fmla="*/ 242 h 258"/>
                <a:gd name="T92" fmla="*/ 82 w 117"/>
                <a:gd name="T93" fmla="*/ 233 h 258"/>
                <a:gd name="T94" fmla="*/ 78 w 117"/>
                <a:gd name="T95" fmla="*/ 233 h 258"/>
                <a:gd name="T96" fmla="*/ 86 w 117"/>
                <a:gd name="T97" fmla="*/ 219 h 258"/>
                <a:gd name="T98" fmla="*/ 82 w 117"/>
                <a:gd name="T99" fmla="*/ 213 h 258"/>
                <a:gd name="T100" fmla="*/ 90 w 117"/>
                <a:gd name="T101" fmla="*/ 205 h 258"/>
                <a:gd name="T102" fmla="*/ 95 w 117"/>
                <a:gd name="T103" fmla="*/ 207 h 258"/>
                <a:gd name="T104" fmla="*/ 95 w 117"/>
                <a:gd name="T105" fmla="*/ 197 h 258"/>
                <a:gd name="T106" fmla="*/ 99 w 117"/>
                <a:gd name="T107" fmla="*/ 193 h 258"/>
                <a:gd name="T108" fmla="*/ 97 w 117"/>
                <a:gd name="T109" fmla="*/ 182 h 258"/>
                <a:gd name="T110" fmla="*/ 105 w 117"/>
                <a:gd name="T111" fmla="*/ 184 h 258"/>
                <a:gd name="T112" fmla="*/ 105 w 117"/>
                <a:gd name="T113" fmla="*/ 174 h 258"/>
                <a:gd name="T114" fmla="*/ 111 w 117"/>
                <a:gd name="T115" fmla="*/ 166 h 258"/>
                <a:gd name="T116" fmla="*/ 109 w 117"/>
                <a:gd name="T117" fmla="*/ 154 h 258"/>
                <a:gd name="T118" fmla="*/ 111 w 117"/>
                <a:gd name="T119" fmla="*/ 139 h 258"/>
                <a:gd name="T120" fmla="*/ 109 w 117"/>
                <a:gd name="T121" fmla="*/ 131 h 258"/>
                <a:gd name="T122" fmla="*/ 113 w 117"/>
                <a:gd name="T123" fmla="*/ 123 h 258"/>
                <a:gd name="T124" fmla="*/ 115 w 117"/>
                <a:gd name="T125" fmla="*/ 12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 h="258">
                  <a:moveTo>
                    <a:pt x="101" y="190"/>
                  </a:moveTo>
                  <a:lnTo>
                    <a:pt x="103" y="193"/>
                  </a:lnTo>
                  <a:lnTo>
                    <a:pt x="101" y="193"/>
                  </a:lnTo>
                  <a:lnTo>
                    <a:pt x="101" y="197"/>
                  </a:lnTo>
                  <a:lnTo>
                    <a:pt x="101" y="197"/>
                  </a:lnTo>
                  <a:lnTo>
                    <a:pt x="99" y="197"/>
                  </a:lnTo>
                  <a:lnTo>
                    <a:pt x="99" y="197"/>
                  </a:lnTo>
                  <a:lnTo>
                    <a:pt x="97" y="195"/>
                  </a:lnTo>
                  <a:lnTo>
                    <a:pt x="97" y="197"/>
                  </a:lnTo>
                  <a:lnTo>
                    <a:pt x="99" y="199"/>
                  </a:lnTo>
                  <a:lnTo>
                    <a:pt x="101" y="199"/>
                  </a:lnTo>
                  <a:lnTo>
                    <a:pt x="103" y="197"/>
                  </a:lnTo>
                  <a:lnTo>
                    <a:pt x="105" y="193"/>
                  </a:lnTo>
                  <a:lnTo>
                    <a:pt x="105" y="190"/>
                  </a:lnTo>
                  <a:lnTo>
                    <a:pt x="107" y="190"/>
                  </a:lnTo>
                  <a:lnTo>
                    <a:pt x="107" y="188"/>
                  </a:lnTo>
                  <a:lnTo>
                    <a:pt x="107" y="188"/>
                  </a:lnTo>
                  <a:lnTo>
                    <a:pt x="103" y="188"/>
                  </a:lnTo>
                  <a:lnTo>
                    <a:pt x="101" y="190"/>
                  </a:lnTo>
                  <a:close/>
                  <a:moveTo>
                    <a:pt x="115" y="156"/>
                  </a:moveTo>
                  <a:lnTo>
                    <a:pt x="115" y="156"/>
                  </a:lnTo>
                  <a:lnTo>
                    <a:pt x="115" y="160"/>
                  </a:lnTo>
                  <a:lnTo>
                    <a:pt x="115" y="162"/>
                  </a:lnTo>
                  <a:lnTo>
                    <a:pt x="109" y="176"/>
                  </a:lnTo>
                  <a:lnTo>
                    <a:pt x="109" y="180"/>
                  </a:lnTo>
                  <a:lnTo>
                    <a:pt x="109" y="180"/>
                  </a:lnTo>
                  <a:lnTo>
                    <a:pt x="109" y="180"/>
                  </a:lnTo>
                  <a:lnTo>
                    <a:pt x="109" y="182"/>
                  </a:lnTo>
                  <a:lnTo>
                    <a:pt x="111" y="178"/>
                  </a:lnTo>
                  <a:lnTo>
                    <a:pt x="113" y="170"/>
                  </a:lnTo>
                  <a:lnTo>
                    <a:pt x="115" y="166"/>
                  </a:lnTo>
                  <a:lnTo>
                    <a:pt x="115" y="162"/>
                  </a:lnTo>
                  <a:lnTo>
                    <a:pt x="117" y="158"/>
                  </a:lnTo>
                  <a:lnTo>
                    <a:pt x="117" y="154"/>
                  </a:lnTo>
                  <a:lnTo>
                    <a:pt x="115" y="156"/>
                  </a:lnTo>
                  <a:close/>
                  <a:moveTo>
                    <a:pt x="115" y="139"/>
                  </a:moveTo>
                  <a:lnTo>
                    <a:pt x="117" y="135"/>
                  </a:lnTo>
                  <a:lnTo>
                    <a:pt x="115" y="135"/>
                  </a:lnTo>
                  <a:lnTo>
                    <a:pt x="115" y="133"/>
                  </a:lnTo>
                  <a:lnTo>
                    <a:pt x="115" y="127"/>
                  </a:lnTo>
                  <a:lnTo>
                    <a:pt x="115" y="123"/>
                  </a:lnTo>
                  <a:lnTo>
                    <a:pt x="115" y="121"/>
                  </a:lnTo>
                  <a:lnTo>
                    <a:pt x="113" y="119"/>
                  </a:lnTo>
                  <a:lnTo>
                    <a:pt x="113" y="119"/>
                  </a:lnTo>
                  <a:lnTo>
                    <a:pt x="113" y="115"/>
                  </a:lnTo>
                  <a:lnTo>
                    <a:pt x="113" y="106"/>
                  </a:lnTo>
                  <a:lnTo>
                    <a:pt x="113" y="104"/>
                  </a:lnTo>
                  <a:lnTo>
                    <a:pt x="113" y="100"/>
                  </a:lnTo>
                  <a:lnTo>
                    <a:pt x="115" y="98"/>
                  </a:lnTo>
                  <a:lnTo>
                    <a:pt x="115" y="96"/>
                  </a:lnTo>
                  <a:lnTo>
                    <a:pt x="111" y="82"/>
                  </a:lnTo>
                  <a:lnTo>
                    <a:pt x="109" y="80"/>
                  </a:lnTo>
                  <a:lnTo>
                    <a:pt x="107" y="78"/>
                  </a:lnTo>
                  <a:lnTo>
                    <a:pt x="107" y="80"/>
                  </a:lnTo>
                  <a:lnTo>
                    <a:pt x="107" y="82"/>
                  </a:lnTo>
                  <a:lnTo>
                    <a:pt x="109" y="84"/>
                  </a:lnTo>
                  <a:lnTo>
                    <a:pt x="111" y="84"/>
                  </a:lnTo>
                  <a:lnTo>
                    <a:pt x="109" y="86"/>
                  </a:lnTo>
                  <a:lnTo>
                    <a:pt x="105" y="84"/>
                  </a:lnTo>
                  <a:lnTo>
                    <a:pt x="97" y="84"/>
                  </a:lnTo>
                  <a:lnTo>
                    <a:pt x="95" y="84"/>
                  </a:lnTo>
                  <a:lnTo>
                    <a:pt x="90" y="86"/>
                  </a:lnTo>
                  <a:lnTo>
                    <a:pt x="90" y="86"/>
                  </a:lnTo>
                  <a:lnTo>
                    <a:pt x="88" y="84"/>
                  </a:lnTo>
                  <a:lnTo>
                    <a:pt x="86" y="84"/>
                  </a:lnTo>
                  <a:lnTo>
                    <a:pt x="84" y="84"/>
                  </a:lnTo>
                  <a:lnTo>
                    <a:pt x="84" y="82"/>
                  </a:lnTo>
                  <a:lnTo>
                    <a:pt x="84" y="80"/>
                  </a:lnTo>
                  <a:lnTo>
                    <a:pt x="84" y="78"/>
                  </a:lnTo>
                  <a:lnTo>
                    <a:pt x="84" y="76"/>
                  </a:lnTo>
                  <a:lnTo>
                    <a:pt x="84" y="76"/>
                  </a:lnTo>
                  <a:lnTo>
                    <a:pt x="84" y="74"/>
                  </a:lnTo>
                  <a:lnTo>
                    <a:pt x="84" y="72"/>
                  </a:lnTo>
                  <a:lnTo>
                    <a:pt x="86" y="72"/>
                  </a:lnTo>
                  <a:lnTo>
                    <a:pt x="86" y="70"/>
                  </a:lnTo>
                  <a:lnTo>
                    <a:pt x="86" y="65"/>
                  </a:lnTo>
                  <a:lnTo>
                    <a:pt x="86" y="63"/>
                  </a:lnTo>
                  <a:lnTo>
                    <a:pt x="86" y="61"/>
                  </a:lnTo>
                  <a:lnTo>
                    <a:pt x="88" y="61"/>
                  </a:lnTo>
                  <a:lnTo>
                    <a:pt x="88" y="59"/>
                  </a:lnTo>
                  <a:lnTo>
                    <a:pt x="88" y="59"/>
                  </a:lnTo>
                  <a:lnTo>
                    <a:pt x="88" y="57"/>
                  </a:lnTo>
                  <a:lnTo>
                    <a:pt x="90" y="55"/>
                  </a:lnTo>
                  <a:lnTo>
                    <a:pt x="90" y="55"/>
                  </a:lnTo>
                  <a:lnTo>
                    <a:pt x="93" y="55"/>
                  </a:lnTo>
                  <a:lnTo>
                    <a:pt x="90" y="61"/>
                  </a:lnTo>
                  <a:lnTo>
                    <a:pt x="93" y="59"/>
                  </a:lnTo>
                  <a:lnTo>
                    <a:pt x="93" y="59"/>
                  </a:lnTo>
                  <a:lnTo>
                    <a:pt x="95" y="59"/>
                  </a:lnTo>
                  <a:lnTo>
                    <a:pt x="95" y="57"/>
                  </a:lnTo>
                  <a:lnTo>
                    <a:pt x="97" y="55"/>
                  </a:lnTo>
                  <a:lnTo>
                    <a:pt x="99" y="53"/>
                  </a:lnTo>
                  <a:lnTo>
                    <a:pt x="99" y="51"/>
                  </a:lnTo>
                  <a:lnTo>
                    <a:pt x="99" y="51"/>
                  </a:lnTo>
                  <a:lnTo>
                    <a:pt x="99" y="49"/>
                  </a:lnTo>
                  <a:lnTo>
                    <a:pt x="99" y="49"/>
                  </a:lnTo>
                  <a:lnTo>
                    <a:pt x="99" y="47"/>
                  </a:lnTo>
                  <a:lnTo>
                    <a:pt x="99" y="43"/>
                  </a:lnTo>
                  <a:lnTo>
                    <a:pt x="101" y="37"/>
                  </a:lnTo>
                  <a:lnTo>
                    <a:pt x="101" y="29"/>
                  </a:lnTo>
                  <a:lnTo>
                    <a:pt x="101" y="24"/>
                  </a:lnTo>
                  <a:lnTo>
                    <a:pt x="101" y="22"/>
                  </a:lnTo>
                  <a:lnTo>
                    <a:pt x="93" y="20"/>
                  </a:lnTo>
                  <a:lnTo>
                    <a:pt x="82" y="16"/>
                  </a:lnTo>
                  <a:lnTo>
                    <a:pt x="74" y="14"/>
                  </a:lnTo>
                  <a:lnTo>
                    <a:pt x="64" y="12"/>
                  </a:lnTo>
                  <a:lnTo>
                    <a:pt x="56" y="8"/>
                  </a:lnTo>
                  <a:lnTo>
                    <a:pt x="45" y="6"/>
                  </a:lnTo>
                  <a:lnTo>
                    <a:pt x="37" y="2"/>
                  </a:lnTo>
                  <a:lnTo>
                    <a:pt x="29" y="0"/>
                  </a:lnTo>
                  <a:lnTo>
                    <a:pt x="29" y="0"/>
                  </a:lnTo>
                  <a:lnTo>
                    <a:pt x="27" y="2"/>
                  </a:lnTo>
                  <a:lnTo>
                    <a:pt x="25" y="2"/>
                  </a:lnTo>
                  <a:lnTo>
                    <a:pt x="25" y="2"/>
                  </a:lnTo>
                  <a:lnTo>
                    <a:pt x="23" y="4"/>
                  </a:lnTo>
                  <a:lnTo>
                    <a:pt x="23" y="4"/>
                  </a:lnTo>
                  <a:lnTo>
                    <a:pt x="23" y="4"/>
                  </a:lnTo>
                  <a:lnTo>
                    <a:pt x="23" y="4"/>
                  </a:lnTo>
                  <a:lnTo>
                    <a:pt x="23" y="6"/>
                  </a:lnTo>
                  <a:lnTo>
                    <a:pt x="23" y="6"/>
                  </a:lnTo>
                  <a:lnTo>
                    <a:pt x="19" y="12"/>
                  </a:lnTo>
                  <a:lnTo>
                    <a:pt x="19" y="12"/>
                  </a:lnTo>
                  <a:lnTo>
                    <a:pt x="19" y="14"/>
                  </a:lnTo>
                  <a:lnTo>
                    <a:pt x="19" y="16"/>
                  </a:lnTo>
                  <a:lnTo>
                    <a:pt x="17" y="22"/>
                  </a:lnTo>
                  <a:lnTo>
                    <a:pt x="15" y="29"/>
                  </a:lnTo>
                  <a:lnTo>
                    <a:pt x="13" y="29"/>
                  </a:lnTo>
                  <a:lnTo>
                    <a:pt x="13" y="29"/>
                  </a:lnTo>
                  <a:lnTo>
                    <a:pt x="13" y="31"/>
                  </a:lnTo>
                  <a:lnTo>
                    <a:pt x="13" y="31"/>
                  </a:lnTo>
                  <a:lnTo>
                    <a:pt x="11" y="31"/>
                  </a:lnTo>
                  <a:lnTo>
                    <a:pt x="13" y="33"/>
                  </a:lnTo>
                  <a:lnTo>
                    <a:pt x="13" y="33"/>
                  </a:lnTo>
                  <a:lnTo>
                    <a:pt x="13" y="33"/>
                  </a:lnTo>
                  <a:lnTo>
                    <a:pt x="9" y="39"/>
                  </a:lnTo>
                  <a:lnTo>
                    <a:pt x="9" y="39"/>
                  </a:lnTo>
                  <a:lnTo>
                    <a:pt x="6" y="41"/>
                  </a:lnTo>
                  <a:lnTo>
                    <a:pt x="4" y="41"/>
                  </a:lnTo>
                  <a:lnTo>
                    <a:pt x="4" y="43"/>
                  </a:lnTo>
                  <a:lnTo>
                    <a:pt x="2" y="45"/>
                  </a:lnTo>
                  <a:lnTo>
                    <a:pt x="2" y="47"/>
                  </a:lnTo>
                  <a:lnTo>
                    <a:pt x="2" y="47"/>
                  </a:lnTo>
                  <a:lnTo>
                    <a:pt x="2" y="49"/>
                  </a:lnTo>
                  <a:lnTo>
                    <a:pt x="4" y="49"/>
                  </a:lnTo>
                  <a:lnTo>
                    <a:pt x="4" y="49"/>
                  </a:lnTo>
                  <a:lnTo>
                    <a:pt x="4" y="51"/>
                  </a:lnTo>
                  <a:lnTo>
                    <a:pt x="4" y="51"/>
                  </a:lnTo>
                  <a:lnTo>
                    <a:pt x="4" y="51"/>
                  </a:lnTo>
                  <a:lnTo>
                    <a:pt x="4" y="51"/>
                  </a:lnTo>
                  <a:lnTo>
                    <a:pt x="6" y="51"/>
                  </a:lnTo>
                  <a:lnTo>
                    <a:pt x="6" y="51"/>
                  </a:lnTo>
                  <a:lnTo>
                    <a:pt x="6" y="51"/>
                  </a:lnTo>
                  <a:lnTo>
                    <a:pt x="6" y="51"/>
                  </a:lnTo>
                  <a:lnTo>
                    <a:pt x="9" y="53"/>
                  </a:lnTo>
                  <a:lnTo>
                    <a:pt x="11" y="55"/>
                  </a:lnTo>
                  <a:lnTo>
                    <a:pt x="11" y="57"/>
                  </a:lnTo>
                  <a:lnTo>
                    <a:pt x="11" y="59"/>
                  </a:lnTo>
                  <a:lnTo>
                    <a:pt x="11" y="59"/>
                  </a:lnTo>
                  <a:lnTo>
                    <a:pt x="9" y="61"/>
                  </a:lnTo>
                  <a:lnTo>
                    <a:pt x="9" y="63"/>
                  </a:lnTo>
                  <a:lnTo>
                    <a:pt x="9" y="65"/>
                  </a:lnTo>
                  <a:lnTo>
                    <a:pt x="9" y="68"/>
                  </a:lnTo>
                  <a:lnTo>
                    <a:pt x="6" y="68"/>
                  </a:lnTo>
                  <a:lnTo>
                    <a:pt x="4" y="68"/>
                  </a:lnTo>
                  <a:lnTo>
                    <a:pt x="4" y="70"/>
                  </a:lnTo>
                  <a:lnTo>
                    <a:pt x="4" y="70"/>
                  </a:lnTo>
                  <a:lnTo>
                    <a:pt x="2" y="70"/>
                  </a:lnTo>
                  <a:lnTo>
                    <a:pt x="2" y="72"/>
                  </a:lnTo>
                  <a:lnTo>
                    <a:pt x="2" y="72"/>
                  </a:lnTo>
                  <a:lnTo>
                    <a:pt x="4" y="72"/>
                  </a:lnTo>
                  <a:lnTo>
                    <a:pt x="4" y="72"/>
                  </a:lnTo>
                  <a:lnTo>
                    <a:pt x="4" y="76"/>
                  </a:lnTo>
                  <a:lnTo>
                    <a:pt x="4" y="78"/>
                  </a:lnTo>
                  <a:lnTo>
                    <a:pt x="4" y="78"/>
                  </a:lnTo>
                  <a:lnTo>
                    <a:pt x="4" y="80"/>
                  </a:lnTo>
                  <a:lnTo>
                    <a:pt x="4" y="80"/>
                  </a:lnTo>
                  <a:lnTo>
                    <a:pt x="4" y="82"/>
                  </a:lnTo>
                  <a:lnTo>
                    <a:pt x="6" y="84"/>
                  </a:lnTo>
                  <a:lnTo>
                    <a:pt x="6" y="86"/>
                  </a:lnTo>
                  <a:lnTo>
                    <a:pt x="6" y="86"/>
                  </a:lnTo>
                  <a:lnTo>
                    <a:pt x="6" y="88"/>
                  </a:lnTo>
                  <a:lnTo>
                    <a:pt x="9" y="90"/>
                  </a:lnTo>
                  <a:lnTo>
                    <a:pt x="9" y="90"/>
                  </a:lnTo>
                  <a:lnTo>
                    <a:pt x="11" y="90"/>
                  </a:lnTo>
                  <a:lnTo>
                    <a:pt x="17" y="90"/>
                  </a:lnTo>
                  <a:lnTo>
                    <a:pt x="19" y="92"/>
                  </a:lnTo>
                  <a:lnTo>
                    <a:pt x="21" y="100"/>
                  </a:lnTo>
                  <a:lnTo>
                    <a:pt x="21" y="102"/>
                  </a:lnTo>
                  <a:lnTo>
                    <a:pt x="23" y="104"/>
                  </a:lnTo>
                  <a:lnTo>
                    <a:pt x="25" y="104"/>
                  </a:lnTo>
                  <a:lnTo>
                    <a:pt x="29" y="102"/>
                  </a:lnTo>
                  <a:lnTo>
                    <a:pt x="31" y="104"/>
                  </a:lnTo>
                  <a:lnTo>
                    <a:pt x="33" y="108"/>
                  </a:lnTo>
                  <a:lnTo>
                    <a:pt x="37" y="111"/>
                  </a:lnTo>
                  <a:lnTo>
                    <a:pt x="39" y="111"/>
                  </a:lnTo>
                  <a:lnTo>
                    <a:pt x="39" y="113"/>
                  </a:lnTo>
                  <a:lnTo>
                    <a:pt x="41" y="115"/>
                  </a:lnTo>
                  <a:lnTo>
                    <a:pt x="45" y="119"/>
                  </a:lnTo>
                  <a:lnTo>
                    <a:pt x="52" y="121"/>
                  </a:lnTo>
                  <a:lnTo>
                    <a:pt x="54" y="123"/>
                  </a:lnTo>
                  <a:lnTo>
                    <a:pt x="56" y="125"/>
                  </a:lnTo>
                  <a:lnTo>
                    <a:pt x="54" y="127"/>
                  </a:lnTo>
                  <a:lnTo>
                    <a:pt x="52" y="129"/>
                  </a:lnTo>
                  <a:lnTo>
                    <a:pt x="50" y="129"/>
                  </a:lnTo>
                  <a:lnTo>
                    <a:pt x="47" y="131"/>
                  </a:lnTo>
                  <a:lnTo>
                    <a:pt x="47" y="131"/>
                  </a:lnTo>
                  <a:lnTo>
                    <a:pt x="45" y="135"/>
                  </a:lnTo>
                  <a:lnTo>
                    <a:pt x="43" y="135"/>
                  </a:lnTo>
                  <a:lnTo>
                    <a:pt x="41" y="137"/>
                  </a:lnTo>
                  <a:lnTo>
                    <a:pt x="39" y="137"/>
                  </a:lnTo>
                  <a:lnTo>
                    <a:pt x="37" y="141"/>
                  </a:lnTo>
                  <a:lnTo>
                    <a:pt x="37" y="143"/>
                  </a:lnTo>
                  <a:lnTo>
                    <a:pt x="35" y="145"/>
                  </a:lnTo>
                  <a:lnTo>
                    <a:pt x="33" y="147"/>
                  </a:lnTo>
                  <a:lnTo>
                    <a:pt x="31" y="152"/>
                  </a:lnTo>
                  <a:lnTo>
                    <a:pt x="31" y="152"/>
                  </a:lnTo>
                  <a:lnTo>
                    <a:pt x="29" y="154"/>
                  </a:lnTo>
                  <a:lnTo>
                    <a:pt x="29" y="154"/>
                  </a:lnTo>
                  <a:lnTo>
                    <a:pt x="29" y="156"/>
                  </a:lnTo>
                  <a:lnTo>
                    <a:pt x="29" y="156"/>
                  </a:lnTo>
                  <a:lnTo>
                    <a:pt x="31" y="158"/>
                  </a:lnTo>
                  <a:lnTo>
                    <a:pt x="29" y="160"/>
                  </a:lnTo>
                  <a:lnTo>
                    <a:pt x="29" y="162"/>
                  </a:lnTo>
                  <a:lnTo>
                    <a:pt x="27" y="162"/>
                  </a:lnTo>
                  <a:lnTo>
                    <a:pt x="27" y="162"/>
                  </a:lnTo>
                  <a:lnTo>
                    <a:pt x="25" y="162"/>
                  </a:lnTo>
                  <a:lnTo>
                    <a:pt x="25" y="162"/>
                  </a:lnTo>
                  <a:lnTo>
                    <a:pt x="25" y="162"/>
                  </a:lnTo>
                  <a:lnTo>
                    <a:pt x="23" y="164"/>
                  </a:lnTo>
                  <a:lnTo>
                    <a:pt x="21" y="166"/>
                  </a:lnTo>
                  <a:lnTo>
                    <a:pt x="21" y="166"/>
                  </a:lnTo>
                  <a:lnTo>
                    <a:pt x="19" y="166"/>
                  </a:lnTo>
                  <a:lnTo>
                    <a:pt x="15" y="168"/>
                  </a:lnTo>
                  <a:lnTo>
                    <a:pt x="11" y="172"/>
                  </a:lnTo>
                  <a:lnTo>
                    <a:pt x="9" y="174"/>
                  </a:lnTo>
                  <a:lnTo>
                    <a:pt x="6" y="178"/>
                  </a:lnTo>
                  <a:lnTo>
                    <a:pt x="4" y="180"/>
                  </a:lnTo>
                  <a:lnTo>
                    <a:pt x="4" y="184"/>
                  </a:lnTo>
                  <a:lnTo>
                    <a:pt x="4" y="184"/>
                  </a:lnTo>
                  <a:lnTo>
                    <a:pt x="4" y="184"/>
                  </a:lnTo>
                  <a:lnTo>
                    <a:pt x="4" y="186"/>
                  </a:lnTo>
                  <a:lnTo>
                    <a:pt x="4" y="186"/>
                  </a:lnTo>
                  <a:lnTo>
                    <a:pt x="2" y="188"/>
                  </a:lnTo>
                  <a:lnTo>
                    <a:pt x="2" y="188"/>
                  </a:lnTo>
                  <a:lnTo>
                    <a:pt x="2" y="190"/>
                  </a:lnTo>
                  <a:lnTo>
                    <a:pt x="2" y="193"/>
                  </a:lnTo>
                  <a:lnTo>
                    <a:pt x="2" y="193"/>
                  </a:lnTo>
                  <a:lnTo>
                    <a:pt x="0" y="195"/>
                  </a:lnTo>
                  <a:lnTo>
                    <a:pt x="0" y="197"/>
                  </a:lnTo>
                  <a:lnTo>
                    <a:pt x="0" y="197"/>
                  </a:lnTo>
                  <a:lnTo>
                    <a:pt x="0" y="199"/>
                  </a:lnTo>
                  <a:lnTo>
                    <a:pt x="4" y="201"/>
                  </a:lnTo>
                  <a:lnTo>
                    <a:pt x="4" y="201"/>
                  </a:lnTo>
                  <a:lnTo>
                    <a:pt x="4" y="207"/>
                  </a:lnTo>
                  <a:lnTo>
                    <a:pt x="4" y="209"/>
                  </a:lnTo>
                  <a:lnTo>
                    <a:pt x="4" y="209"/>
                  </a:lnTo>
                  <a:lnTo>
                    <a:pt x="4" y="209"/>
                  </a:lnTo>
                  <a:lnTo>
                    <a:pt x="4" y="207"/>
                  </a:lnTo>
                  <a:lnTo>
                    <a:pt x="4" y="211"/>
                  </a:lnTo>
                  <a:lnTo>
                    <a:pt x="9" y="213"/>
                  </a:lnTo>
                  <a:lnTo>
                    <a:pt x="11" y="213"/>
                  </a:lnTo>
                  <a:lnTo>
                    <a:pt x="21" y="221"/>
                  </a:lnTo>
                  <a:lnTo>
                    <a:pt x="21" y="221"/>
                  </a:lnTo>
                  <a:lnTo>
                    <a:pt x="23" y="221"/>
                  </a:lnTo>
                  <a:lnTo>
                    <a:pt x="23" y="221"/>
                  </a:lnTo>
                  <a:lnTo>
                    <a:pt x="23" y="221"/>
                  </a:lnTo>
                  <a:lnTo>
                    <a:pt x="23" y="221"/>
                  </a:lnTo>
                  <a:lnTo>
                    <a:pt x="25" y="221"/>
                  </a:lnTo>
                  <a:lnTo>
                    <a:pt x="25" y="221"/>
                  </a:lnTo>
                  <a:lnTo>
                    <a:pt x="27" y="221"/>
                  </a:lnTo>
                  <a:lnTo>
                    <a:pt x="27" y="223"/>
                  </a:lnTo>
                  <a:lnTo>
                    <a:pt x="29" y="225"/>
                  </a:lnTo>
                  <a:lnTo>
                    <a:pt x="29" y="225"/>
                  </a:lnTo>
                  <a:lnTo>
                    <a:pt x="33" y="223"/>
                  </a:lnTo>
                  <a:lnTo>
                    <a:pt x="33" y="225"/>
                  </a:lnTo>
                  <a:lnTo>
                    <a:pt x="35" y="227"/>
                  </a:lnTo>
                  <a:lnTo>
                    <a:pt x="35" y="227"/>
                  </a:lnTo>
                  <a:lnTo>
                    <a:pt x="37" y="227"/>
                  </a:lnTo>
                  <a:lnTo>
                    <a:pt x="39" y="229"/>
                  </a:lnTo>
                  <a:lnTo>
                    <a:pt x="41" y="229"/>
                  </a:lnTo>
                  <a:lnTo>
                    <a:pt x="41" y="229"/>
                  </a:lnTo>
                  <a:lnTo>
                    <a:pt x="41" y="231"/>
                  </a:lnTo>
                  <a:lnTo>
                    <a:pt x="41" y="231"/>
                  </a:lnTo>
                  <a:lnTo>
                    <a:pt x="43" y="233"/>
                  </a:lnTo>
                  <a:lnTo>
                    <a:pt x="43" y="233"/>
                  </a:lnTo>
                  <a:lnTo>
                    <a:pt x="43" y="233"/>
                  </a:lnTo>
                  <a:lnTo>
                    <a:pt x="45" y="233"/>
                  </a:lnTo>
                  <a:lnTo>
                    <a:pt x="45" y="233"/>
                  </a:lnTo>
                  <a:lnTo>
                    <a:pt x="47" y="231"/>
                  </a:lnTo>
                  <a:lnTo>
                    <a:pt x="47" y="231"/>
                  </a:lnTo>
                  <a:lnTo>
                    <a:pt x="50" y="229"/>
                  </a:lnTo>
                  <a:lnTo>
                    <a:pt x="52" y="229"/>
                  </a:lnTo>
                  <a:lnTo>
                    <a:pt x="54" y="229"/>
                  </a:lnTo>
                  <a:lnTo>
                    <a:pt x="54" y="229"/>
                  </a:lnTo>
                  <a:lnTo>
                    <a:pt x="54" y="231"/>
                  </a:lnTo>
                  <a:lnTo>
                    <a:pt x="54" y="231"/>
                  </a:lnTo>
                  <a:lnTo>
                    <a:pt x="56" y="231"/>
                  </a:lnTo>
                  <a:lnTo>
                    <a:pt x="56" y="231"/>
                  </a:lnTo>
                  <a:lnTo>
                    <a:pt x="58" y="229"/>
                  </a:lnTo>
                  <a:lnTo>
                    <a:pt x="58" y="229"/>
                  </a:lnTo>
                  <a:lnTo>
                    <a:pt x="62" y="229"/>
                  </a:lnTo>
                  <a:lnTo>
                    <a:pt x="62" y="229"/>
                  </a:lnTo>
                  <a:lnTo>
                    <a:pt x="64" y="229"/>
                  </a:lnTo>
                  <a:lnTo>
                    <a:pt x="66" y="233"/>
                  </a:lnTo>
                  <a:lnTo>
                    <a:pt x="66" y="238"/>
                  </a:lnTo>
                  <a:lnTo>
                    <a:pt x="64" y="248"/>
                  </a:lnTo>
                  <a:lnTo>
                    <a:pt x="64" y="250"/>
                  </a:lnTo>
                  <a:lnTo>
                    <a:pt x="64" y="252"/>
                  </a:lnTo>
                  <a:lnTo>
                    <a:pt x="66" y="254"/>
                  </a:lnTo>
                  <a:lnTo>
                    <a:pt x="66" y="254"/>
                  </a:lnTo>
                  <a:lnTo>
                    <a:pt x="64" y="256"/>
                  </a:lnTo>
                  <a:lnTo>
                    <a:pt x="64" y="256"/>
                  </a:lnTo>
                  <a:lnTo>
                    <a:pt x="66" y="258"/>
                  </a:lnTo>
                  <a:lnTo>
                    <a:pt x="66" y="258"/>
                  </a:lnTo>
                  <a:lnTo>
                    <a:pt x="68" y="256"/>
                  </a:lnTo>
                  <a:lnTo>
                    <a:pt x="72" y="254"/>
                  </a:lnTo>
                  <a:lnTo>
                    <a:pt x="74" y="252"/>
                  </a:lnTo>
                  <a:lnTo>
                    <a:pt x="76" y="248"/>
                  </a:lnTo>
                  <a:lnTo>
                    <a:pt x="78" y="244"/>
                  </a:lnTo>
                  <a:lnTo>
                    <a:pt x="78" y="244"/>
                  </a:lnTo>
                  <a:lnTo>
                    <a:pt x="76" y="244"/>
                  </a:lnTo>
                  <a:lnTo>
                    <a:pt x="76" y="242"/>
                  </a:lnTo>
                  <a:lnTo>
                    <a:pt x="78" y="242"/>
                  </a:lnTo>
                  <a:lnTo>
                    <a:pt x="80" y="240"/>
                  </a:lnTo>
                  <a:lnTo>
                    <a:pt x="80" y="240"/>
                  </a:lnTo>
                  <a:lnTo>
                    <a:pt x="80" y="238"/>
                  </a:lnTo>
                  <a:lnTo>
                    <a:pt x="82" y="236"/>
                  </a:lnTo>
                  <a:lnTo>
                    <a:pt x="82" y="236"/>
                  </a:lnTo>
                  <a:lnTo>
                    <a:pt x="82" y="233"/>
                  </a:lnTo>
                  <a:lnTo>
                    <a:pt x="80" y="233"/>
                  </a:lnTo>
                  <a:lnTo>
                    <a:pt x="80" y="233"/>
                  </a:lnTo>
                  <a:lnTo>
                    <a:pt x="80" y="233"/>
                  </a:lnTo>
                  <a:lnTo>
                    <a:pt x="80" y="233"/>
                  </a:lnTo>
                  <a:lnTo>
                    <a:pt x="80" y="233"/>
                  </a:lnTo>
                  <a:lnTo>
                    <a:pt x="78" y="233"/>
                  </a:lnTo>
                  <a:lnTo>
                    <a:pt x="78" y="233"/>
                  </a:lnTo>
                  <a:lnTo>
                    <a:pt x="80" y="231"/>
                  </a:lnTo>
                  <a:lnTo>
                    <a:pt x="80" y="231"/>
                  </a:lnTo>
                  <a:lnTo>
                    <a:pt x="80" y="231"/>
                  </a:lnTo>
                  <a:lnTo>
                    <a:pt x="82" y="231"/>
                  </a:lnTo>
                  <a:lnTo>
                    <a:pt x="84" y="223"/>
                  </a:lnTo>
                  <a:lnTo>
                    <a:pt x="84" y="221"/>
                  </a:lnTo>
                  <a:lnTo>
                    <a:pt x="86" y="219"/>
                  </a:lnTo>
                  <a:lnTo>
                    <a:pt x="88" y="215"/>
                  </a:lnTo>
                  <a:lnTo>
                    <a:pt x="90" y="213"/>
                  </a:lnTo>
                  <a:lnTo>
                    <a:pt x="90" y="211"/>
                  </a:lnTo>
                  <a:lnTo>
                    <a:pt x="86" y="215"/>
                  </a:lnTo>
                  <a:lnTo>
                    <a:pt x="84" y="215"/>
                  </a:lnTo>
                  <a:lnTo>
                    <a:pt x="84" y="213"/>
                  </a:lnTo>
                  <a:lnTo>
                    <a:pt x="82" y="213"/>
                  </a:lnTo>
                  <a:lnTo>
                    <a:pt x="82" y="213"/>
                  </a:lnTo>
                  <a:lnTo>
                    <a:pt x="82" y="211"/>
                  </a:lnTo>
                  <a:lnTo>
                    <a:pt x="84" y="211"/>
                  </a:lnTo>
                  <a:lnTo>
                    <a:pt x="90" y="209"/>
                  </a:lnTo>
                  <a:lnTo>
                    <a:pt x="90" y="209"/>
                  </a:lnTo>
                  <a:lnTo>
                    <a:pt x="88" y="207"/>
                  </a:lnTo>
                  <a:lnTo>
                    <a:pt x="90" y="205"/>
                  </a:lnTo>
                  <a:lnTo>
                    <a:pt x="93" y="201"/>
                  </a:lnTo>
                  <a:lnTo>
                    <a:pt x="95" y="203"/>
                  </a:lnTo>
                  <a:lnTo>
                    <a:pt x="93" y="205"/>
                  </a:lnTo>
                  <a:lnTo>
                    <a:pt x="93" y="207"/>
                  </a:lnTo>
                  <a:lnTo>
                    <a:pt x="90" y="209"/>
                  </a:lnTo>
                  <a:lnTo>
                    <a:pt x="93" y="209"/>
                  </a:lnTo>
                  <a:lnTo>
                    <a:pt x="95" y="207"/>
                  </a:lnTo>
                  <a:lnTo>
                    <a:pt x="99" y="203"/>
                  </a:lnTo>
                  <a:lnTo>
                    <a:pt x="101" y="203"/>
                  </a:lnTo>
                  <a:lnTo>
                    <a:pt x="99" y="201"/>
                  </a:lnTo>
                  <a:lnTo>
                    <a:pt x="97" y="199"/>
                  </a:lnTo>
                  <a:lnTo>
                    <a:pt x="97" y="197"/>
                  </a:lnTo>
                  <a:lnTo>
                    <a:pt x="95" y="199"/>
                  </a:lnTo>
                  <a:lnTo>
                    <a:pt x="95" y="197"/>
                  </a:lnTo>
                  <a:lnTo>
                    <a:pt x="95" y="197"/>
                  </a:lnTo>
                  <a:lnTo>
                    <a:pt x="95" y="195"/>
                  </a:lnTo>
                  <a:lnTo>
                    <a:pt x="95" y="193"/>
                  </a:lnTo>
                  <a:lnTo>
                    <a:pt x="97" y="193"/>
                  </a:lnTo>
                  <a:lnTo>
                    <a:pt x="97" y="193"/>
                  </a:lnTo>
                  <a:lnTo>
                    <a:pt x="99" y="193"/>
                  </a:lnTo>
                  <a:lnTo>
                    <a:pt x="99" y="193"/>
                  </a:lnTo>
                  <a:lnTo>
                    <a:pt x="101" y="190"/>
                  </a:lnTo>
                  <a:lnTo>
                    <a:pt x="99" y="188"/>
                  </a:lnTo>
                  <a:lnTo>
                    <a:pt x="99" y="186"/>
                  </a:lnTo>
                  <a:lnTo>
                    <a:pt x="97" y="186"/>
                  </a:lnTo>
                  <a:lnTo>
                    <a:pt x="97" y="184"/>
                  </a:lnTo>
                  <a:lnTo>
                    <a:pt x="97" y="180"/>
                  </a:lnTo>
                  <a:lnTo>
                    <a:pt x="97" y="182"/>
                  </a:lnTo>
                  <a:lnTo>
                    <a:pt x="99" y="182"/>
                  </a:lnTo>
                  <a:lnTo>
                    <a:pt x="99" y="182"/>
                  </a:lnTo>
                  <a:lnTo>
                    <a:pt x="101" y="180"/>
                  </a:lnTo>
                  <a:lnTo>
                    <a:pt x="103" y="182"/>
                  </a:lnTo>
                  <a:lnTo>
                    <a:pt x="105" y="182"/>
                  </a:lnTo>
                  <a:lnTo>
                    <a:pt x="105" y="184"/>
                  </a:lnTo>
                  <a:lnTo>
                    <a:pt x="105" y="184"/>
                  </a:lnTo>
                  <a:lnTo>
                    <a:pt x="107" y="184"/>
                  </a:lnTo>
                  <a:lnTo>
                    <a:pt x="107" y="182"/>
                  </a:lnTo>
                  <a:lnTo>
                    <a:pt x="105" y="180"/>
                  </a:lnTo>
                  <a:lnTo>
                    <a:pt x="103" y="178"/>
                  </a:lnTo>
                  <a:lnTo>
                    <a:pt x="103" y="176"/>
                  </a:lnTo>
                  <a:lnTo>
                    <a:pt x="105" y="176"/>
                  </a:lnTo>
                  <a:lnTo>
                    <a:pt x="105" y="174"/>
                  </a:lnTo>
                  <a:lnTo>
                    <a:pt x="105" y="174"/>
                  </a:lnTo>
                  <a:lnTo>
                    <a:pt x="107" y="172"/>
                  </a:lnTo>
                  <a:lnTo>
                    <a:pt x="107" y="172"/>
                  </a:lnTo>
                  <a:lnTo>
                    <a:pt x="107" y="170"/>
                  </a:lnTo>
                  <a:lnTo>
                    <a:pt x="109" y="168"/>
                  </a:lnTo>
                  <a:lnTo>
                    <a:pt x="111" y="168"/>
                  </a:lnTo>
                  <a:lnTo>
                    <a:pt x="111" y="166"/>
                  </a:lnTo>
                  <a:lnTo>
                    <a:pt x="111" y="162"/>
                  </a:lnTo>
                  <a:lnTo>
                    <a:pt x="111" y="162"/>
                  </a:lnTo>
                  <a:lnTo>
                    <a:pt x="113" y="160"/>
                  </a:lnTo>
                  <a:lnTo>
                    <a:pt x="113" y="158"/>
                  </a:lnTo>
                  <a:lnTo>
                    <a:pt x="111" y="158"/>
                  </a:lnTo>
                  <a:lnTo>
                    <a:pt x="109" y="158"/>
                  </a:lnTo>
                  <a:lnTo>
                    <a:pt x="109" y="154"/>
                  </a:lnTo>
                  <a:lnTo>
                    <a:pt x="109" y="149"/>
                  </a:lnTo>
                  <a:lnTo>
                    <a:pt x="111" y="147"/>
                  </a:lnTo>
                  <a:lnTo>
                    <a:pt x="111" y="145"/>
                  </a:lnTo>
                  <a:lnTo>
                    <a:pt x="111" y="145"/>
                  </a:lnTo>
                  <a:lnTo>
                    <a:pt x="111" y="143"/>
                  </a:lnTo>
                  <a:lnTo>
                    <a:pt x="111" y="141"/>
                  </a:lnTo>
                  <a:lnTo>
                    <a:pt x="111" y="139"/>
                  </a:lnTo>
                  <a:lnTo>
                    <a:pt x="113" y="137"/>
                  </a:lnTo>
                  <a:lnTo>
                    <a:pt x="111" y="137"/>
                  </a:lnTo>
                  <a:lnTo>
                    <a:pt x="109" y="137"/>
                  </a:lnTo>
                  <a:lnTo>
                    <a:pt x="111" y="135"/>
                  </a:lnTo>
                  <a:lnTo>
                    <a:pt x="111" y="133"/>
                  </a:lnTo>
                  <a:lnTo>
                    <a:pt x="109" y="131"/>
                  </a:lnTo>
                  <a:lnTo>
                    <a:pt x="109" y="131"/>
                  </a:lnTo>
                  <a:lnTo>
                    <a:pt x="109" y="129"/>
                  </a:lnTo>
                  <a:lnTo>
                    <a:pt x="109" y="129"/>
                  </a:lnTo>
                  <a:lnTo>
                    <a:pt x="111" y="129"/>
                  </a:lnTo>
                  <a:lnTo>
                    <a:pt x="111" y="127"/>
                  </a:lnTo>
                  <a:lnTo>
                    <a:pt x="113" y="127"/>
                  </a:lnTo>
                  <a:lnTo>
                    <a:pt x="113" y="125"/>
                  </a:lnTo>
                  <a:lnTo>
                    <a:pt x="113" y="123"/>
                  </a:lnTo>
                  <a:lnTo>
                    <a:pt x="111" y="125"/>
                  </a:lnTo>
                  <a:lnTo>
                    <a:pt x="111" y="123"/>
                  </a:lnTo>
                  <a:lnTo>
                    <a:pt x="111" y="123"/>
                  </a:lnTo>
                  <a:lnTo>
                    <a:pt x="113" y="123"/>
                  </a:lnTo>
                  <a:lnTo>
                    <a:pt x="113" y="125"/>
                  </a:lnTo>
                  <a:lnTo>
                    <a:pt x="115" y="127"/>
                  </a:lnTo>
                  <a:lnTo>
                    <a:pt x="115" y="129"/>
                  </a:lnTo>
                  <a:lnTo>
                    <a:pt x="115" y="131"/>
                  </a:lnTo>
                  <a:lnTo>
                    <a:pt x="113" y="135"/>
                  </a:lnTo>
                  <a:lnTo>
                    <a:pt x="117" y="152"/>
                  </a:lnTo>
                  <a:lnTo>
                    <a:pt x="117" y="149"/>
                  </a:lnTo>
                  <a:lnTo>
                    <a:pt x="115" y="139"/>
                  </a:lnTo>
                  <a:close/>
                </a:path>
              </a:pathLst>
            </a:custGeom>
            <a:solidFill>
              <a:schemeClr val="accent5">
                <a:lumMod val="60000"/>
                <a:lumOff val="40000"/>
              </a:schemeClr>
            </a:solidFill>
            <a:ln w="3175" cap="rnd">
              <a:solidFill>
                <a:schemeClr val="bg1"/>
              </a:solidFill>
              <a:prstDash val="solid"/>
              <a:round/>
              <a:headEnd/>
              <a:tailEnd/>
            </a:ln>
          </p:spPr>
          <p:txBody>
            <a:bodyPr vert="horz" wrap="square" lIns="48000" tIns="0" rIns="0" bIns="14400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a:ln>
                    <a:noFill/>
                  </a:ln>
                  <a:effectLst/>
                  <a:uLnTx/>
                  <a:uFillTx/>
                  <a:latin typeface="Apis For Office" panose="020B0504010101010104" pitchFamily="34" charset="0"/>
                  <a:ea typeface="+mn-ea"/>
                  <a:cs typeface="+mn-cs"/>
                </a:rPr>
                <a:t>NJ</a:t>
              </a:r>
            </a:p>
          </p:txBody>
        </p:sp>
        <p:sp>
          <p:nvSpPr>
            <p:cNvPr id="25" name="Freeform 26">
              <a:extLst>
                <a:ext uri="{FF2B5EF4-FFF2-40B4-BE49-F238E27FC236}">
                  <a16:creationId xmlns:a16="http://schemas.microsoft.com/office/drawing/2014/main" id="{7CBB5153-1350-47D9-34F9-237605B282D7}"/>
                </a:ext>
              </a:extLst>
            </p:cNvPr>
            <p:cNvSpPr>
              <a:spLocks/>
            </p:cNvSpPr>
            <p:nvPr/>
          </p:nvSpPr>
          <p:spPr bwMode="auto">
            <a:xfrm>
              <a:off x="2399" y="797"/>
              <a:ext cx="725" cy="324"/>
            </a:xfrm>
            <a:custGeom>
              <a:avLst/>
              <a:gdLst>
                <a:gd name="T0" fmla="*/ 626 w 725"/>
                <a:gd name="T1" fmla="*/ 64 h 324"/>
                <a:gd name="T2" fmla="*/ 630 w 725"/>
                <a:gd name="T3" fmla="*/ 78 h 324"/>
                <a:gd name="T4" fmla="*/ 632 w 725"/>
                <a:gd name="T5" fmla="*/ 90 h 324"/>
                <a:gd name="T6" fmla="*/ 639 w 725"/>
                <a:gd name="T7" fmla="*/ 101 h 324"/>
                <a:gd name="T8" fmla="*/ 647 w 725"/>
                <a:gd name="T9" fmla="*/ 115 h 324"/>
                <a:gd name="T10" fmla="*/ 655 w 725"/>
                <a:gd name="T11" fmla="*/ 127 h 324"/>
                <a:gd name="T12" fmla="*/ 653 w 725"/>
                <a:gd name="T13" fmla="*/ 138 h 324"/>
                <a:gd name="T14" fmla="*/ 653 w 725"/>
                <a:gd name="T15" fmla="*/ 148 h 324"/>
                <a:gd name="T16" fmla="*/ 657 w 725"/>
                <a:gd name="T17" fmla="*/ 156 h 324"/>
                <a:gd name="T18" fmla="*/ 661 w 725"/>
                <a:gd name="T19" fmla="*/ 156 h 324"/>
                <a:gd name="T20" fmla="*/ 663 w 725"/>
                <a:gd name="T21" fmla="*/ 162 h 324"/>
                <a:gd name="T22" fmla="*/ 667 w 725"/>
                <a:gd name="T23" fmla="*/ 170 h 324"/>
                <a:gd name="T24" fmla="*/ 671 w 725"/>
                <a:gd name="T25" fmla="*/ 181 h 324"/>
                <a:gd name="T26" fmla="*/ 673 w 725"/>
                <a:gd name="T27" fmla="*/ 193 h 324"/>
                <a:gd name="T28" fmla="*/ 673 w 725"/>
                <a:gd name="T29" fmla="*/ 203 h 324"/>
                <a:gd name="T30" fmla="*/ 673 w 725"/>
                <a:gd name="T31" fmla="*/ 207 h 324"/>
                <a:gd name="T32" fmla="*/ 676 w 725"/>
                <a:gd name="T33" fmla="*/ 211 h 324"/>
                <a:gd name="T34" fmla="*/ 678 w 725"/>
                <a:gd name="T35" fmla="*/ 222 h 324"/>
                <a:gd name="T36" fmla="*/ 678 w 725"/>
                <a:gd name="T37" fmla="*/ 234 h 324"/>
                <a:gd name="T38" fmla="*/ 676 w 725"/>
                <a:gd name="T39" fmla="*/ 240 h 324"/>
                <a:gd name="T40" fmla="*/ 684 w 725"/>
                <a:gd name="T41" fmla="*/ 248 h 324"/>
                <a:gd name="T42" fmla="*/ 686 w 725"/>
                <a:gd name="T43" fmla="*/ 261 h 324"/>
                <a:gd name="T44" fmla="*/ 690 w 725"/>
                <a:gd name="T45" fmla="*/ 267 h 324"/>
                <a:gd name="T46" fmla="*/ 694 w 725"/>
                <a:gd name="T47" fmla="*/ 275 h 324"/>
                <a:gd name="T48" fmla="*/ 696 w 725"/>
                <a:gd name="T49" fmla="*/ 283 h 324"/>
                <a:gd name="T50" fmla="*/ 702 w 725"/>
                <a:gd name="T51" fmla="*/ 285 h 324"/>
                <a:gd name="T52" fmla="*/ 710 w 725"/>
                <a:gd name="T53" fmla="*/ 291 h 324"/>
                <a:gd name="T54" fmla="*/ 714 w 725"/>
                <a:gd name="T55" fmla="*/ 302 h 324"/>
                <a:gd name="T56" fmla="*/ 716 w 725"/>
                <a:gd name="T57" fmla="*/ 312 h 324"/>
                <a:gd name="T58" fmla="*/ 690 w 725"/>
                <a:gd name="T59" fmla="*/ 318 h 324"/>
                <a:gd name="T60" fmla="*/ 583 w 725"/>
                <a:gd name="T61" fmla="*/ 322 h 324"/>
                <a:gd name="T62" fmla="*/ 479 w 725"/>
                <a:gd name="T63" fmla="*/ 324 h 324"/>
                <a:gd name="T64" fmla="*/ 372 w 725"/>
                <a:gd name="T65" fmla="*/ 324 h 324"/>
                <a:gd name="T66" fmla="*/ 268 w 725"/>
                <a:gd name="T67" fmla="*/ 324 h 324"/>
                <a:gd name="T68" fmla="*/ 161 w 725"/>
                <a:gd name="T69" fmla="*/ 324 h 324"/>
                <a:gd name="T70" fmla="*/ 163 w 725"/>
                <a:gd name="T71" fmla="*/ 283 h 324"/>
                <a:gd name="T72" fmla="*/ 163 w 725"/>
                <a:gd name="T73" fmla="*/ 244 h 324"/>
                <a:gd name="T74" fmla="*/ 147 w 725"/>
                <a:gd name="T75" fmla="*/ 217 h 324"/>
                <a:gd name="T76" fmla="*/ 88 w 725"/>
                <a:gd name="T77" fmla="*/ 215 h 324"/>
                <a:gd name="T78" fmla="*/ 28 w 725"/>
                <a:gd name="T79" fmla="*/ 213 h 324"/>
                <a:gd name="T80" fmla="*/ 0 w 725"/>
                <a:gd name="T81" fmla="*/ 172 h 324"/>
                <a:gd name="T82" fmla="*/ 2 w 725"/>
                <a:gd name="T83" fmla="*/ 92 h 324"/>
                <a:gd name="T84" fmla="*/ 6 w 725"/>
                <a:gd name="T85" fmla="*/ 13 h 324"/>
                <a:gd name="T86" fmla="*/ 75 w 725"/>
                <a:gd name="T87" fmla="*/ 2 h 324"/>
                <a:gd name="T88" fmla="*/ 157 w 725"/>
                <a:gd name="T89" fmla="*/ 4 h 324"/>
                <a:gd name="T90" fmla="*/ 239 w 725"/>
                <a:gd name="T91" fmla="*/ 6 h 324"/>
                <a:gd name="T92" fmla="*/ 323 w 725"/>
                <a:gd name="T93" fmla="*/ 6 h 324"/>
                <a:gd name="T94" fmla="*/ 405 w 725"/>
                <a:gd name="T95" fmla="*/ 6 h 324"/>
                <a:gd name="T96" fmla="*/ 454 w 725"/>
                <a:gd name="T97" fmla="*/ 6 h 324"/>
                <a:gd name="T98" fmla="*/ 467 w 725"/>
                <a:gd name="T99" fmla="*/ 15 h 324"/>
                <a:gd name="T100" fmla="*/ 487 w 725"/>
                <a:gd name="T101" fmla="*/ 25 h 324"/>
                <a:gd name="T102" fmla="*/ 501 w 725"/>
                <a:gd name="T103" fmla="*/ 25 h 324"/>
                <a:gd name="T104" fmla="*/ 506 w 725"/>
                <a:gd name="T105" fmla="*/ 19 h 324"/>
                <a:gd name="T106" fmla="*/ 520 w 725"/>
                <a:gd name="T107" fmla="*/ 21 h 324"/>
                <a:gd name="T108" fmla="*/ 551 w 725"/>
                <a:gd name="T109" fmla="*/ 15 h 324"/>
                <a:gd name="T110" fmla="*/ 563 w 725"/>
                <a:gd name="T111" fmla="*/ 25 h 324"/>
                <a:gd name="T112" fmla="*/ 575 w 725"/>
                <a:gd name="T113" fmla="*/ 27 h 324"/>
                <a:gd name="T114" fmla="*/ 589 w 725"/>
                <a:gd name="T115" fmla="*/ 31 h 324"/>
                <a:gd name="T116" fmla="*/ 594 w 725"/>
                <a:gd name="T117" fmla="*/ 37 h 324"/>
                <a:gd name="T118" fmla="*/ 600 w 725"/>
                <a:gd name="T119" fmla="*/ 37 h 324"/>
                <a:gd name="T120" fmla="*/ 604 w 725"/>
                <a:gd name="T121" fmla="*/ 45 h 324"/>
                <a:gd name="T122" fmla="*/ 618 w 725"/>
                <a:gd name="T123" fmla="*/ 5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5" h="324">
                  <a:moveTo>
                    <a:pt x="618" y="54"/>
                  </a:moveTo>
                  <a:lnTo>
                    <a:pt x="622" y="54"/>
                  </a:lnTo>
                  <a:lnTo>
                    <a:pt x="624" y="54"/>
                  </a:lnTo>
                  <a:lnTo>
                    <a:pt x="624" y="56"/>
                  </a:lnTo>
                  <a:lnTo>
                    <a:pt x="626" y="60"/>
                  </a:lnTo>
                  <a:lnTo>
                    <a:pt x="626" y="64"/>
                  </a:lnTo>
                  <a:lnTo>
                    <a:pt x="624" y="68"/>
                  </a:lnTo>
                  <a:lnTo>
                    <a:pt x="628" y="72"/>
                  </a:lnTo>
                  <a:lnTo>
                    <a:pt x="628" y="74"/>
                  </a:lnTo>
                  <a:lnTo>
                    <a:pt x="628" y="74"/>
                  </a:lnTo>
                  <a:lnTo>
                    <a:pt x="630" y="76"/>
                  </a:lnTo>
                  <a:lnTo>
                    <a:pt x="630" y="78"/>
                  </a:lnTo>
                  <a:lnTo>
                    <a:pt x="630" y="80"/>
                  </a:lnTo>
                  <a:lnTo>
                    <a:pt x="630" y="82"/>
                  </a:lnTo>
                  <a:lnTo>
                    <a:pt x="630" y="84"/>
                  </a:lnTo>
                  <a:lnTo>
                    <a:pt x="630" y="86"/>
                  </a:lnTo>
                  <a:lnTo>
                    <a:pt x="630" y="88"/>
                  </a:lnTo>
                  <a:lnTo>
                    <a:pt x="632" y="90"/>
                  </a:lnTo>
                  <a:lnTo>
                    <a:pt x="635" y="90"/>
                  </a:lnTo>
                  <a:lnTo>
                    <a:pt x="637" y="92"/>
                  </a:lnTo>
                  <a:lnTo>
                    <a:pt x="637" y="95"/>
                  </a:lnTo>
                  <a:lnTo>
                    <a:pt x="637" y="97"/>
                  </a:lnTo>
                  <a:lnTo>
                    <a:pt x="637" y="99"/>
                  </a:lnTo>
                  <a:lnTo>
                    <a:pt x="639" y="101"/>
                  </a:lnTo>
                  <a:lnTo>
                    <a:pt x="641" y="105"/>
                  </a:lnTo>
                  <a:lnTo>
                    <a:pt x="643" y="105"/>
                  </a:lnTo>
                  <a:lnTo>
                    <a:pt x="647" y="109"/>
                  </a:lnTo>
                  <a:lnTo>
                    <a:pt x="649" y="113"/>
                  </a:lnTo>
                  <a:lnTo>
                    <a:pt x="647" y="113"/>
                  </a:lnTo>
                  <a:lnTo>
                    <a:pt x="647" y="115"/>
                  </a:lnTo>
                  <a:lnTo>
                    <a:pt x="647" y="117"/>
                  </a:lnTo>
                  <a:lnTo>
                    <a:pt x="647" y="117"/>
                  </a:lnTo>
                  <a:lnTo>
                    <a:pt x="649" y="121"/>
                  </a:lnTo>
                  <a:lnTo>
                    <a:pt x="649" y="121"/>
                  </a:lnTo>
                  <a:lnTo>
                    <a:pt x="653" y="125"/>
                  </a:lnTo>
                  <a:lnTo>
                    <a:pt x="655" y="127"/>
                  </a:lnTo>
                  <a:lnTo>
                    <a:pt x="655" y="129"/>
                  </a:lnTo>
                  <a:lnTo>
                    <a:pt x="653" y="131"/>
                  </a:lnTo>
                  <a:lnTo>
                    <a:pt x="653" y="133"/>
                  </a:lnTo>
                  <a:lnTo>
                    <a:pt x="653" y="136"/>
                  </a:lnTo>
                  <a:lnTo>
                    <a:pt x="653" y="136"/>
                  </a:lnTo>
                  <a:lnTo>
                    <a:pt x="653" y="138"/>
                  </a:lnTo>
                  <a:lnTo>
                    <a:pt x="653" y="138"/>
                  </a:lnTo>
                  <a:lnTo>
                    <a:pt x="653" y="140"/>
                  </a:lnTo>
                  <a:lnTo>
                    <a:pt x="653" y="140"/>
                  </a:lnTo>
                  <a:lnTo>
                    <a:pt x="653" y="144"/>
                  </a:lnTo>
                  <a:lnTo>
                    <a:pt x="653" y="146"/>
                  </a:lnTo>
                  <a:lnTo>
                    <a:pt x="653" y="148"/>
                  </a:lnTo>
                  <a:lnTo>
                    <a:pt x="655" y="150"/>
                  </a:lnTo>
                  <a:lnTo>
                    <a:pt x="655" y="150"/>
                  </a:lnTo>
                  <a:lnTo>
                    <a:pt x="655" y="152"/>
                  </a:lnTo>
                  <a:lnTo>
                    <a:pt x="655" y="154"/>
                  </a:lnTo>
                  <a:lnTo>
                    <a:pt x="657" y="156"/>
                  </a:lnTo>
                  <a:lnTo>
                    <a:pt x="657" y="156"/>
                  </a:lnTo>
                  <a:lnTo>
                    <a:pt x="659" y="154"/>
                  </a:lnTo>
                  <a:lnTo>
                    <a:pt x="659" y="154"/>
                  </a:lnTo>
                  <a:lnTo>
                    <a:pt x="661" y="154"/>
                  </a:lnTo>
                  <a:lnTo>
                    <a:pt x="661" y="154"/>
                  </a:lnTo>
                  <a:lnTo>
                    <a:pt x="661" y="156"/>
                  </a:lnTo>
                  <a:lnTo>
                    <a:pt x="661" y="156"/>
                  </a:lnTo>
                  <a:lnTo>
                    <a:pt x="661" y="156"/>
                  </a:lnTo>
                  <a:lnTo>
                    <a:pt x="661" y="158"/>
                  </a:lnTo>
                  <a:lnTo>
                    <a:pt x="661" y="160"/>
                  </a:lnTo>
                  <a:lnTo>
                    <a:pt x="661" y="160"/>
                  </a:lnTo>
                  <a:lnTo>
                    <a:pt x="661" y="162"/>
                  </a:lnTo>
                  <a:lnTo>
                    <a:pt x="663" y="162"/>
                  </a:lnTo>
                  <a:lnTo>
                    <a:pt x="665" y="162"/>
                  </a:lnTo>
                  <a:lnTo>
                    <a:pt x="667" y="162"/>
                  </a:lnTo>
                  <a:lnTo>
                    <a:pt x="667" y="162"/>
                  </a:lnTo>
                  <a:lnTo>
                    <a:pt x="667" y="164"/>
                  </a:lnTo>
                  <a:lnTo>
                    <a:pt x="667" y="168"/>
                  </a:lnTo>
                  <a:lnTo>
                    <a:pt x="667" y="170"/>
                  </a:lnTo>
                  <a:lnTo>
                    <a:pt x="665" y="176"/>
                  </a:lnTo>
                  <a:lnTo>
                    <a:pt x="667" y="176"/>
                  </a:lnTo>
                  <a:lnTo>
                    <a:pt x="671" y="179"/>
                  </a:lnTo>
                  <a:lnTo>
                    <a:pt x="671" y="179"/>
                  </a:lnTo>
                  <a:lnTo>
                    <a:pt x="673" y="179"/>
                  </a:lnTo>
                  <a:lnTo>
                    <a:pt x="671" y="181"/>
                  </a:lnTo>
                  <a:lnTo>
                    <a:pt x="669" y="183"/>
                  </a:lnTo>
                  <a:lnTo>
                    <a:pt x="669" y="185"/>
                  </a:lnTo>
                  <a:lnTo>
                    <a:pt x="669" y="189"/>
                  </a:lnTo>
                  <a:lnTo>
                    <a:pt x="669" y="191"/>
                  </a:lnTo>
                  <a:lnTo>
                    <a:pt x="669" y="191"/>
                  </a:lnTo>
                  <a:lnTo>
                    <a:pt x="673" y="193"/>
                  </a:lnTo>
                  <a:lnTo>
                    <a:pt x="676" y="193"/>
                  </a:lnTo>
                  <a:lnTo>
                    <a:pt x="673" y="195"/>
                  </a:lnTo>
                  <a:lnTo>
                    <a:pt x="673" y="195"/>
                  </a:lnTo>
                  <a:lnTo>
                    <a:pt x="673" y="199"/>
                  </a:lnTo>
                  <a:lnTo>
                    <a:pt x="673" y="201"/>
                  </a:lnTo>
                  <a:lnTo>
                    <a:pt x="673" y="203"/>
                  </a:lnTo>
                  <a:lnTo>
                    <a:pt x="673" y="205"/>
                  </a:lnTo>
                  <a:lnTo>
                    <a:pt x="673" y="205"/>
                  </a:lnTo>
                  <a:lnTo>
                    <a:pt x="673" y="205"/>
                  </a:lnTo>
                  <a:lnTo>
                    <a:pt x="673" y="205"/>
                  </a:lnTo>
                  <a:lnTo>
                    <a:pt x="673" y="205"/>
                  </a:lnTo>
                  <a:lnTo>
                    <a:pt x="673" y="207"/>
                  </a:lnTo>
                  <a:lnTo>
                    <a:pt x="673" y="207"/>
                  </a:lnTo>
                  <a:lnTo>
                    <a:pt x="673" y="207"/>
                  </a:lnTo>
                  <a:lnTo>
                    <a:pt x="673" y="209"/>
                  </a:lnTo>
                  <a:lnTo>
                    <a:pt x="673" y="209"/>
                  </a:lnTo>
                  <a:lnTo>
                    <a:pt x="673" y="211"/>
                  </a:lnTo>
                  <a:lnTo>
                    <a:pt x="676" y="211"/>
                  </a:lnTo>
                  <a:lnTo>
                    <a:pt x="676" y="213"/>
                  </a:lnTo>
                  <a:lnTo>
                    <a:pt x="678" y="213"/>
                  </a:lnTo>
                  <a:lnTo>
                    <a:pt x="678" y="215"/>
                  </a:lnTo>
                  <a:lnTo>
                    <a:pt x="676" y="217"/>
                  </a:lnTo>
                  <a:lnTo>
                    <a:pt x="678" y="217"/>
                  </a:lnTo>
                  <a:lnTo>
                    <a:pt x="678" y="222"/>
                  </a:lnTo>
                  <a:lnTo>
                    <a:pt x="678" y="224"/>
                  </a:lnTo>
                  <a:lnTo>
                    <a:pt x="678" y="226"/>
                  </a:lnTo>
                  <a:lnTo>
                    <a:pt x="678" y="228"/>
                  </a:lnTo>
                  <a:lnTo>
                    <a:pt x="678" y="230"/>
                  </a:lnTo>
                  <a:lnTo>
                    <a:pt x="678" y="232"/>
                  </a:lnTo>
                  <a:lnTo>
                    <a:pt x="678" y="234"/>
                  </a:lnTo>
                  <a:lnTo>
                    <a:pt x="678" y="234"/>
                  </a:lnTo>
                  <a:lnTo>
                    <a:pt x="678" y="236"/>
                  </a:lnTo>
                  <a:lnTo>
                    <a:pt x="676" y="238"/>
                  </a:lnTo>
                  <a:lnTo>
                    <a:pt x="676" y="238"/>
                  </a:lnTo>
                  <a:lnTo>
                    <a:pt x="676" y="240"/>
                  </a:lnTo>
                  <a:lnTo>
                    <a:pt x="676" y="240"/>
                  </a:lnTo>
                  <a:lnTo>
                    <a:pt x="676" y="242"/>
                  </a:lnTo>
                  <a:lnTo>
                    <a:pt x="676" y="242"/>
                  </a:lnTo>
                  <a:lnTo>
                    <a:pt x="676" y="244"/>
                  </a:lnTo>
                  <a:lnTo>
                    <a:pt x="678" y="246"/>
                  </a:lnTo>
                  <a:lnTo>
                    <a:pt x="682" y="246"/>
                  </a:lnTo>
                  <a:lnTo>
                    <a:pt x="684" y="248"/>
                  </a:lnTo>
                  <a:lnTo>
                    <a:pt x="684" y="250"/>
                  </a:lnTo>
                  <a:lnTo>
                    <a:pt x="684" y="252"/>
                  </a:lnTo>
                  <a:lnTo>
                    <a:pt x="684" y="254"/>
                  </a:lnTo>
                  <a:lnTo>
                    <a:pt x="684" y="256"/>
                  </a:lnTo>
                  <a:lnTo>
                    <a:pt x="684" y="261"/>
                  </a:lnTo>
                  <a:lnTo>
                    <a:pt x="686" y="261"/>
                  </a:lnTo>
                  <a:lnTo>
                    <a:pt x="688" y="261"/>
                  </a:lnTo>
                  <a:lnTo>
                    <a:pt x="690" y="263"/>
                  </a:lnTo>
                  <a:lnTo>
                    <a:pt x="690" y="263"/>
                  </a:lnTo>
                  <a:lnTo>
                    <a:pt x="690" y="265"/>
                  </a:lnTo>
                  <a:lnTo>
                    <a:pt x="690" y="265"/>
                  </a:lnTo>
                  <a:lnTo>
                    <a:pt x="690" y="267"/>
                  </a:lnTo>
                  <a:lnTo>
                    <a:pt x="692" y="269"/>
                  </a:lnTo>
                  <a:lnTo>
                    <a:pt x="692" y="271"/>
                  </a:lnTo>
                  <a:lnTo>
                    <a:pt x="694" y="271"/>
                  </a:lnTo>
                  <a:lnTo>
                    <a:pt x="694" y="273"/>
                  </a:lnTo>
                  <a:lnTo>
                    <a:pt x="694" y="275"/>
                  </a:lnTo>
                  <a:lnTo>
                    <a:pt x="694" y="275"/>
                  </a:lnTo>
                  <a:lnTo>
                    <a:pt x="694" y="275"/>
                  </a:lnTo>
                  <a:lnTo>
                    <a:pt x="696" y="277"/>
                  </a:lnTo>
                  <a:lnTo>
                    <a:pt x="696" y="281"/>
                  </a:lnTo>
                  <a:lnTo>
                    <a:pt x="696" y="281"/>
                  </a:lnTo>
                  <a:lnTo>
                    <a:pt x="696" y="281"/>
                  </a:lnTo>
                  <a:lnTo>
                    <a:pt x="696" y="283"/>
                  </a:lnTo>
                  <a:lnTo>
                    <a:pt x="694" y="283"/>
                  </a:lnTo>
                  <a:lnTo>
                    <a:pt x="696" y="285"/>
                  </a:lnTo>
                  <a:lnTo>
                    <a:pt x="696" y="285"/>
                  </a:lnTo>
                  <a:lnTo>
                    <a:pt x="698" y="285"/>
                  </a:lnTo>
                  <a:lnTo>
                    <a:pt x="700" y="285"/>
                  </a:lnTo>
                  <a:lnTo>
                    <a:pt x="702" y="285"/>
                  </a:lnTo>
                  <a:lnTo>
                    <a:pt x="702" y="287"/>
                  </a:lnTo>
                  <a:lnTo>
                    <a:pt x="702" y="289"/>
                  </a:lnTo>
                  <a:lnTo>
                    <a:pt x="704" y="289"/>
                  </a:lnTo>
                  <a:lnTo>
                    <a:pt x="704" y="289"/>
                  </a:lnTo>
                  <a:lnTo>
                    <a:pt x="708" y="291"/>
                  </a:lnTo>
                  <a:lnTo>
                    <a:pt x="710" y="291"/>
                  </a:lnTo>
                  <a:lnTo>
                    <a:pt x="710" y="291"/>
                  </a:lnTo>
                  <a:lnTo>
                    <a:pt x="710" y="293"/>
                  </a:lnTo>
                  <a:lnTo>
                    <a:pt x="710" y="295"/>
                  </a:lnTo>
                  <a:lnTo>
                    <a:pt x="712" y="299"/>
                  </a:lnTo>
                  <a:lnTo>
                    <a:pt x="712" y="299"/>
                  </a:lnTo>
                  <a:lnTo>
                    <a:pt x="714" y="302"/>
                  </a:lnTo>
                  <a:lnTo>
                    <a:pt x="716" y="304"/>
                  </a:lnTo>
                  <a:lnTo>
                    <a:pt x="716" y="306"/>
                  </a:lnTo>
                  <a:lnTo>
                    <a:pt x="716" y="306"/>
                  </a:lnTo>
                  <a:lnTo>
                    <a:pt x="716" y="308"/>
                  </a:lnTo>
                  <a:lnTo>
                    <a:pt x="714" y="310"/>
                  </a:lnTo>
                  <a:lnTo>
                    <a:pt x="716" y="312"/>
                  </a:lnTo>
                  <a:lnTo>
                    <a:pt x="716" y="314"/>
                  </a:lnTo>
                  <a:lnTo>
                    <a:pt x="721" y="314"/>
                  </a:lnTo>
                  <a:lnTo>
                    <a:pt x="723" y="314"/>
                  </a:lnTo>
                  <a:lnTo>
                    <a:pt x="725" y="316"/>
                  </a:lnTo>
                  <a:lnTo>
                    <a:pt x="706" y="318"/>
                  </a:lnTo>
                  <a:lnTo>
                    <a:pt x="690" y="318"/>
                  </a:lnTo>
                  <a:lnTo>
                    <a:pt x="671" y="318"/>
                  </a:lnTo>
                  <a:lnTo>
                    <a:pt x="655" y="320"/>
                  </a:lnTo>
                  <a:lnTo>
                    <a:pt x="637" y="320"/>
                  </a:lnTo>
                  <a:lnTo>
                    <a:pt x="618" y="320"/>
                  </a:lnTo>
                  <a:lnTo>
                    <a:pt x="602" y="322"/>
                  </a:lnTo>
                  <a:lnTo>
                    <a:pt x="583" y="322"/>
                  </a:lnTo>
                  <a:lnTo>
                    <a:pt x="567" y="322"/>
                  </a:lnTo>
                  <a:lnTo>
                    <a:pt x="549" y="322"/>
                  </a:lnTo>
                  <a:lnTo>
                    <a:pt x="530" y="322"/>
                  </a:lnTo>
                  <a:lnTo>
                    <a:pt x="514" y="324"/>
                  </a:lnTo>
                  <a:lnTo>
                    <a:pt x="495" y="324"/>
                  </a:lnTo>
                  <a:lnTo>
                    <a:pt x="479" y="324"/>
                  </a:lnTo>
                  <a:lnTo>
                    <a:pt x="460" y="324"/>
                  </a:lnTo>
                  <a:lnTo>
                    <a:pt x="444" y="324"/>
                  </a:lnTo>
                  <a:lnTo>
                    <a:pt x="426" y="324"/>
                  </a:lnTo>
                  <a:lnTo>
                    <a:pt x="407" y="324"/>
                  </a:lnTo>
                  <a:lnTo>
                    <a:pt x="391" y="324"/>
                  </a:lnTo>
                  <a:lnTo>
                    <a:pt x="372" y="324"/>
                  </a:lnTo>
                  <a:lnTo>
                    <a:pt x="356" y="324"/>
                  </a:lnTo>
                  <a:lnTo>
                    <a:pt x="338" y="324"/>
                  </a:lnTo>
                  <a:lnTo>
                    <a:pt x="321" y="324"/>
                  </a:lnTo>
                  <a:lnTo>
                    <a:pt x="303" y="324"/>
                  </a:lnTo>
                  <a:lnTo>
                    <a:pt x="284" y="324"/>
                  </a:lnTo>
                  <a:lnTo>
                    <a:pt x="268" y="324"/>
                  </a:lnTo>
                  <a:lnTo>
                    <a:pt x="250" y="324"/>
                  </a:lnTo>
                  <a:lnTo>
                    <a:pt x="233" y="324"/>
                  </a:lnTo>
                  <a:lnTo>
                    <a:pt x="215" y="324"/>
                  </a:lnTo>
                  <a:lnTo>
                    <a:pt x="198" y="324"/>
                  </a:lnTo>
                  <a:lnTo>
                    <a:pt x="180" y="324"/>
                  </a:lnTo>
                  <a:lnTo>
                    <a:pt x="161" y="324"/>
                  </a:lnTo>
                  <a:lnTo>
                    <a:pt x="161" y="316"/>
                  </a:lnTo>
                  <a:lnTo>
                    <a:pt x="161" y="310"/>
                  </a:lnTo>
                  <a:lnTo>
                    <a:pt x="163" y="304"/>
                  </a:lnTo>
                  <a:lnTo>
                    <a:pt x="163" y="297"/>
                  </a:lnTo>
                  <a:lnTo>
                    <a:pt x="163" y="289"/>
                  </a:lnTo>
                  <a:lnTo>
                    <a:pt x="163" y="283"/>
                  </a:lnTo>
                  <a:lnTo>
                    <a:pt x="163" y="277"/>
                  </a:lnTo>
                  <a:lnTo>
                    <a:pt x="163" y="271"/>
                  </a:lnTo>
                  <a:lnTo>
                    <a:pt x="163" y="263"/>
                  </a:lnTo>
                  <a:lnTo>
                    <a:pt x="163" y="256"/>
                  </a:lnTo>
                  <a:lnTo>
                    <a:pt x="163" y="250"/>
                  </a:lnTo>
                  <a:lnTo>
                    <a:pt x="163" y="244"/>
                  </a:lnTo>
                  <a:lnTo>
                    <a:pt x="163" y="236"/>
                  </a:lnTo>
                  <a:lnTo>
                    <a:pt x="163" y="230"/>
                  </a:lnTo>
                  <a:lnTo>
                    <a:pt x="163" y="224"/>
                  </a:lnTo>
                  <a:lnTo>
                    <a:pt x="163" y="217"/>
                  </a:lnTo>
                  <a:lnTo>
                    <a:pt x="157" y="217"/>
                  </a:lnTo>
                  <a:lnTo>
                    <a:pt x="147" y="217"/>
                  </a:lnTo>
                  <a:lnTo>
                    <a:pt x="137" y="215"/>
                  </a:lnTo>
                  <a:lnTo>
                    <a:pt x="127" y="215"/>
                  </a:lnTo>
                  <a:lnTo>
                    <a:pt x="116" y="215"/>
                  </a:lnTo>
                  <a:lnTo>
                    <a:pt x="106" y="215"/>
                  </a:lnTo>
                  <a:lnTo>
                    <a:pt x="98" y="215"/>
                  </a:lnTo>
                  <a:lnTo>
                    <a:pt x="88" y="215"/>
                  </a:lnTo>
                  <a:lnTo>
                    <a:pt x="77" y="215"/>
                  </a:lnTo>
                  <a:lnTo>
                    <a:pt x="67" y="215"/>
                  </a:lnTo>
                  <a:lnTo>
                    <a:pt x="57" y="213"/>
                  </a:lnTo>
                  <a:lnTo>
                    <a:pt x="49" y="213"/>
                  </a:lnTo>
                  <a:lnTo>
                    <a:pt x="39" y="213"/>
                  </a:lnTo>
                  <a:lnTo>
                    <a:pt x="28" y="213"/>
                  </a:lnTo>
                  <a:lnTo>
                    <a:pt x="18" y="213"/>
                  </a:lnTo>
                  <a:lnTo>
                    <a:pt x="8" y="213"/>
                  </a:lnTo>
                  <a:lnTo>
                    <a:pt x="0" y="213"/>
                  </a:lnTo>
                  <a:lnTo>
                    <a:pt x="0" y="199"/>
                  </a:lnTo>
                  <a:lnTo>
                    <a:pt x="0" y="187"/>
                  </a:lnTo>
                  <a:lnTo>
                    <a:pt x="0" y="172"/>
                  </a:lnTo>
                  <a:lnTo>
                    <a:pt x="0" y="160"/>
                  </a:lnTo>
                  <a:lnTo>
                    <a:pt x="2" y="146"/>
                  </a:lnTo>
                  <a:lnTo>
                    <a:pt x="2" y="133"/>
                  </a:lnTo>
                  <a:lnTo>
                    <a:pt x="2" y="119"/>
                  </a:lnTo>
                  <a:lnTo>
                    <a:pt x="2" y="107"/>
                  </a:lnTo>
                  <a:lnTo>
                    <a:pt x="2" y="92"/>
                  </a:lnTo>
                  <a:lnTo>
                    <a:pt x="4" y="80"/>
                  </a:lnTo>
                  <a:lnTo>
                    <a:pt x="4" y="66"/>
                  </a:lnTo>
                  <a:lnTo>
                    <a:pt x="4" y="54"/>
                  </a:lnTo>
                  <a:lnTo>
                    <a:pt x="4" y="39"/>
                  </a:lnTo>
                  <a:lnTo>
                    <a:pt x="6" y="27"/>
                  </a:lnTo>
                  <a:lnTo>
                    <a:pt x="6" y="13"/>
                  </a:lnTo>
                  <a:lnTo>
                    <a:pt x="6" y="0"/>
                  </a:lnTo>
                  <a:lnTo>
                    <a:pt x="20" y="0"/>
                  </a:lnTo>
                  <a:lnTo>
                    <a:pt x="32" y="2"/>
                  </a:lnTo>
                  <a:lnTo>
                    <a:pt x="47" y="2"/>
                  </a:lnTo>
                  <a:lnTo>
                    <a:pt x="61" y="2"/>
                  </a:lnTo>
                  <a:lnTo>
                    <a:pt x="75" y="2"/>
                  </a:lnTo>
                  <a:lnTo>
                    <a:pt x="88" y="2"/>
                  </a:lnTo>
                  <a:lnTo>
                    <a:pt x="102" y="2"/>
                  </a:lnTo>
                  <a:lnTo>
                    <a:pt x="116" y="4"/>
                  </a:lnTo>
                  <a:lnTo>
                    <a:pt x="131" y="4"/>
                  </a:lnTo>
                  <a:lnTo>
                    <a:pt x="143" y="4"/>
                  </a:lnTo>
                  <a:lnTo>
                    <a:pt x="157" y="4"/>
                  </a:lnTo>
                  <a:lnTo>
                    <a:pt x="172" y="4"/>
                  </a:lnTo>
                  <a:lnTo>
                    <a:pt x="186" y="4"/>
                  </a:lnTo>
                  <a:lnTo>
                    <a:pt x="198" y="4"/>
                  </a:lnTo>
                  <a:lnTo>
                    <a:pt x="213" y="6"/>
                  </a:lnTo>
                  <a:lnTo>
                    <a:pt x="227" y="6"/>
                  </a:lnTo>
                  <a:lnTo>
                    <a:pt x="239" y="6"/>
                  </a:lnTo>
                  <a:lnTo>
                    <a:pt x="254" y="6"/>
                  </a:lnTo>
                  <a:lnTo>
                    <a:pt x="268" y="6"/>
                  </a:lnTo>
                  <a:lnTo>
                    <a:pt x="282" y="6"/>
                  </a:lnTo>
                  <a:lnTo>
                    <a:pt x="295" y="6"/>
                  </a:lnTo>
                  <a:lnTo>
                    <a:pt x="309" y="6"/>
                  </a:lnTo>
                  <a:lnTo>
                    <a:pt x="323" y="6"/>
                  </a:lnTo>
                  <a:lnTo>
                    <a:pt x="338" y="6"/>
                  </a:lnTo>
                  <a:lnTo>
                    <a:pt x="350" y="6"/>
                  </a:lnTo>
                  <a:lnTo>
                    <a:pt x="364" y="6"/>
                  </a:lnTo>
                  <a:lnTo>
                    <a:pt x="379" y="6"/>
                  </a:lnTo>
                  <a:lnTo>
                    <a:pt x="393" y="6"/>
                  </a:lnTo>
                  <a:lnTo>
                    <a:pt x="405" y="6"/>
                  </a:lnTo>
                  <a:lnTo>
                    <a:pt x="420" y="6"/>
                  </a:lnTo>
                  <a:lnTo>
                    <a:pt x="434" y="6"/>
                  </a:lnTo>
                  <a:lnTo>
                    <a:pt x="446" y="6"/>
                  </a:lnTo>
                  <a:lnTo>
                    <a:pt x="454" y="6"/>
                  </a:lnTo>
                  <a:lnTo>
                    <a:pt x="454" y="6"/>
                  </a:lnTo>
                  <a:lnTo>
                    <a:pt x="454" y="6"/>
                  </a:lnTo>
                  <a:lnTo>
                    <a:pt x="456" y="8"/>
                  </a:lnTo>
                  <a:lnTo>
                    <a:pt x="456" y="8"/>
                  </a:lnTo>
                  <a:lnTo>
                    <a:pt x="465" y="13"/>
                  </a:lnTo>
                  <a:lnTo>
                    <a:pt x="467" y="13"/>
                  </a:lnTo>
                  <a:lnTo>
                    <a:pt x="467" y="13"/>
                  </a:lnTo>
                  <a:lnTo>
                    <a:pt x="467" y="15"/>
                  </a:lnTo>
                  <a:lnTo>
                    <a:pt x="471" y="17"/>
                  </a:lnTo>
                  <a:lnTo>
                    <a:pt x="475" y="19"/>
                  </a:lnTo>
                  <a:lnTo>
                    <a:pt x="485" y="23"/>
                  </a:lnTo>
                  <a:lnTo>
                    <a:pt x="487" y="25"/>
                  </a:lnTo>
                  <a:lnTo>
                    <a:pt x="487" y="25"/>
                  </a:lnTo>
                  <a:lnTo>
                    <a:pt x="487" y="25"/>
                  </a:lnTo>
                  <a:lnTo>
                    <a:pt x="493" y="27"/>
                  </a:lnTo>
                  <a:lnTo>
                    <a:pt x="495" y="27"/>
                  </a:lnTo>
                  <a:lnTo>
                    <a:pt x="497" y="27"/>
                  </a:lnTo>
                  <a:lnTo>
                    <a:pt x="499" y="27"/>
                  </a:lnTo>
                  <a:lnTo>
                    <a:pt x="501" y="25"/>
                  </a:lnTo>
                  <a:lnTo>
                    <a:pt x="501" y="25"/>
                  </a:lnTo>
                  <a:lnTo>
                    <a:pt x="501" y="25"/>
                  </a:lnTo>
                  <a:lnTo>
                    <a:pt x="501" y="23"/>
                  </a:lnTo>
                  <a:lnTo>
                    <a:pt x="503" y="21"/>
                  </a:lnTo>
                  <a:lnTo>
                    <a:pt x="503" y="21"/>
                  </a:lnTo>
                  <a:lnTo>
                    <a:pt x="503" y="19"/>
                  </a:lnTo>
                  <a:lnTo>
                    <a:pt x="506" y="19"/>
                  </a:lnTo>
                  <a:lnTo>
                    <a:pt x="508" y="19"/>
                  </a:lnTo>
                  <a:lnTo>
                    <a:pt x="512" y="19"/>
                  </a:lnTo>
                  <a:lnTo>
                    <a:pt x="516" y="19"/>
                  </a:lnTo>
                  <a:lnTo>
                    <a:pt x="518" y="19"/>
                  </a:lnTo>
                  <a:lnTo>
                    <a:pt x="518" y="19"/>
                  </a:lnTo>
                  <a:lnTo>
                    <a:pt x="520" y="21"/>
                  </a:lnTo>
                  <a:lnTo>
                    <a:pt x="522" y="21"/>
                  </a:lnTo>
                  <a:lnTo>
                    <a:pt x="524" y="19"/>
                  </a:lnTo>
                  <a:lnTo>
                    <a:pt x="526" y="17"/>
                  </a:lnTo>
                  <a:lnTo>
                    <a:pt x="532" y="19"/>
                  </a:lnTo>
                  <a:lnTo>
                    <a:pt x="534" y="19"/>
                  </a:lnTo>
                  <a:lnTo>
                    <a:pt x="551" y="15"/>
                  </a:lnTo>
                  <a:lnTo>
                    <a:pt x="553" y="17"/>
                  </a:lnTo>
                  <a:lnTo>
                    <a:pt x="555" y="17"/>
                  </a:lnTo>
                  <a:lnTo>
                    <a:pt x="557" y="19"/>
                  </a:lnTo>
                  <a:lnTo>
                    <a:pt x="559" y="21"/>
                  </a:lnTo>
                  <a:lnTo>
                    <a:pt x="561" y="23"/>
                  </a:lnTo>
                  <a:lnTo>
                    <a:pt x="563" y="25"/>
                  </a:lnTo>
                  <a:lnTo>
                    <a:pt x="565" y="25"/>
                  </a:lnTo>
                  <a:lnTo>
                    <a:pt x="567" y="27"/>
                  </a:lnTo>
                  <a:lnTo>
                    <a:pt x="571" y="27"/>
                  </a:lnTo>
                  <a:lnTo>
                    <a:pt x="571" y="27"/>
                  </a:lnTo>
                  <a:lnTo>
                    <a:pt x="573" y="27"/>
                  </a:lnTo>
                  <a:lnTo>
                    <a:pt x="575" y="27"/>
                  </a:lnTo>
                  <a:lnTo>
                    <a:pt x="577" y="29"/>
                  </a:lnTo>
                  <a:lnTo>
                    <a:pt x="577" y="29"/>
                  </a:lnTo>
                  <a:lnTo>
                    <a:pt x="577" y="29"/>
                  </a:lnTo>
                  <a:lnTo>
                    <a:pt x="579" y="29"/>
                  </a:lnTo>
                  <a:lnTo>
                    <a:pt x="587" y="31"/>
                  </a:lnTo>
                  <a:lnTo>
                    <a:pt x="589" y="31"/>
                  </a:lnTo>
                  <a:lnTo>
                    <a:pt x="589" y="33"/>
                  </a:lnTo>
                  <a:lnTo>
                    <a:pt x="589" y="33"/>
                  </a:lnTo>
                  <a:lnTo>
                    <a:pt x="592" y="35"/>
                  </a:lnTo>
                  <a:lnTo>
                    <a:pt x="592" y="35"/>
                  </a:lnTo>
                  <a:lnTo>
                    <a:pt x="592" y="35"/>
                  </a:lnTo>
                  <a:lnTo>
                    <a:pt x="594" y="37"/>
                  </a:lnTo>
                  <a:lnTo>
                    <a:pt x="594" y="37"/>
                  </a:lnTo>
                  <a:lnTo>
                    <a:pt x="598" y="35"/>
                  </a:lnTo>
                  <a:lnTo>
                    <a:pt x="598" y="35"/>
                  </a:lnTo>
                  <a:lnTo>
                    <a:pt x="600" y="37"/>
                  </a:lnTo>
                  <a:lnTo>
                    <a:pt x="600" y="37"/>
                  </a:lnTo>
                  <a:lnTo>
                    <a:pt x="600" y="37"/>
                  </a:lnTo>
                  <a:lnTo>
                    <a:pt x="600" y="39"/>
                  </a:lnTo>
                  <a:lnTo>
                    <a:pt x="600" y="39"/>
                  </a:lnTo>
                  <a:lnTo>
                    <a:pt x="600" y="41"/>
                  </a:lnTo>
                  <a:lnTo>
                    <a:pt x="600" y="41"/>
                  </a:lnTo>
                  <a:lnTo>
                    <a:pt x="600" y="43"/>
                  </a:lnTo>
                  <a:lnTo>
                    <a:pt x="604" y="45"/>
                  </a:lnTo>
                  <a:lnTo>
                    <a:pt x="606" y="47"/>
                  </a:lnTo>
                  <a:lnTo>
                    <a:pt x="606" y="49"/>
                  </a:lnTo>
                  <a:lnTo>
                    <a:pt x="606" y="51"/>
                  </a:lnTo>
                  <a:lnTo>
                    <a:pt x="608" y="51"/>
                  </a:lnTo>
                  <a:lnTo>
                    <a:pt x="618" y="54"/>
                  </a:lnTo>
                  <a:lnTo>
                    <a:pt x="618" y="54"/>
                  </a:lnTo>
                  <a:close/>
                </a:path>
              </a:pathLst>
            </a:custGeom>
            <a:solidFill>
              <a:schemeClr val="accent5">
                <a:lumMod val="20000"/>
                <a:lumOff val="8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pis For Office" panose="020B0504010101010104" pitchFamily="34" charset="0"/>
                  <a:ea typeface="+mn-ea"/>
                  <a:cs typeface="+mn-cs"/>
                </a:rPr>
                <a:t>NE</a:t>
              </a:r>
            </a:p>
          </p:txBody>
        </p:sp>
        <p:sp>
          <p:nvSpPr>
            <p:cNvPr id="26" name="Freeform 27">
              <a:extLst>
                <a:ext uri="{FF2B5EF4-FFF2-40B4-BE49-F238E27FC236}">
                  <a16:creationId xmlns:a16="http://schemas.microsoft.com/office/drawing/2014/main" id="{F280ABD0-4CC8-2619-FAFF-65F82DDB118A}"/>
                </a:ext>
              </a:extLst>
            </p:cNvPr>
            <p:cNvSpPr>
              <a:spLocks/>
            </p:cNvSpPr>
            <p:nvPr/>
          </p:nvSpPr>
          <p:spPr bwMode="auto">
            <a:xfrm>
              <a:off x="2417" y="174"/>
              <a:ext cx="584" cy="320"/>
            </a:xfrm>
            <a:custGeom>
              <a:avLst/>
              <a:gdLst>
                <a:gd name="T0" fmla="*/ 528 w 584"/>
                <a:gd name="T1" fmla="*/ 318 h 320"/>
                <a:gd name="T2" fmla="*/ 455 w 584"/>
                <a:gd name="T3" fmla="*/ 320 h 320"/>
                <a:gd name="T4" fmla="*/ 383 w 584"/>
                <a:gd name="T5" fmla="*/ 320 h 320"/>
                <a:gd name="T6" fmla="*/ 309 w 584"/>
                <a:gd name="T7" fmla="*/ 320 h 320"/>
                <a:gd name="T8" fmla="*/ 238 w 584"/>
                <a:gd name="T9" fmla="*/ 320 h 320"/>
                <a:gd name="T10" fmla="*/ 164 w 584"/>
                <a:gd name="T11" fmla="*/ 320 h 320"/>
                <a:gd name="T12" fmla="*/ 92 w 584"/>
                <a:gd name="T13" fmla="*/ 318 h 320"/>
                <a:gd name="T14" fmla="*/ 19 w 584"/>
                <a:gd name="T15" fmla="*/ 316 h 320"/>
                <a:gd name="T16" fmla="*/ 2 w 584"/>
                <a:gd name="T17" fmla="*/ 256 h 320"/>
                <a:gd name="T18" fmla="*/ 4 w 584"/>
                <a:gd name="T19" fmla="*/ 177 h 320"/>
                <a:gd name="T20" fmla="*/ 6 w 584"/>
                <a:gd name="T21" fmla="*/ 99 h 320"/>
                <a:gd name="T22" fmla="*/ 10 w 584"/>
                <a:gd name="T23" fmla="*/ 21 h 320"/>
                <a:gd name="T24" fmla="*/ 47 w 584"/>
                <a:gd name="T25" fmla="*/ 2 h 320"/>
                <a:gd name="T26" fmla="*/ 115 w 584"/>
                <a:gd name="T27" fmla="*/ 4 h 320"/>
                <a:gd name="T28" fmla="*/ 180 w 584"/>
                <a:gd name="T29" fmla="*/ 4 h 320"/>
                <a:gd name="T30" fmla="*/ 229 w 584"/>
                <a:gd name="T31" fmla="*/ 6 h 320"/>
                <a:gd name="T32" fmla="*/ 297 w 584"/>
                <a:gd name="T33" fmla="*/ 6 h 320"/>
                <a:gd name="T34" fmla="*/ 363 w 584"/>
                <a:gd name="T35" fmla="*/ 6 h 320"/>
                <a:gd name="T36" fmla="*/ 428 w 584"/>
                <a:gd name="T37" fmla="*/ 4 h 320"/>
                <a:gd name="T38" fmla="*/ 496 w 584"/>
                <a:gd name="T39" fmla="*/ 4 h 320"/>
                <a:gd name="T40" fmla="*/ 522 w 584"/>
                <a:gd name="T41" fmla="*/ 6 h 320"/>
                <a:gd name="T42" fmla="*/ 524 w 584"/>
                <a:gd name="T43" fmla="*/ 13 h 320"/>
                <a:gd name="T44" fmla="*/ 526 w 584"/>
                <a:gd name="T45" fmla="*/ 19 h 320"/>
                <a:gd name="T46" fmla="*/ 533 w 584"/>
                <a:gd name="T47" fmla="*/ 33 h 320"/>
                <a:gd name="T48" fmla="*/ 528 w 584"/>
                <a:gd name="T49" fmla="*/ 49 h 320"/>
                <a:gd name="T50" fmla="*/ 533 w 584"/>
                <a:gd name="T51" fmla="*/ 62 h 320"/>
                <a:gd name="T52" fmla="*/ 533 w 584"/>
                <a:gd name="T53" fmla="*/ 74 h 320"/>
                <a:gd name="T54" fmla="*/ 533 w 584"/>
                <a:gd name="T55" fmla="*/ 88 h 320"/>
                <a:gd name="T56" fmla="*/ 539 w 584"/>
                <a:gd name="T57" fmla="*/ 107 h 320"/>
                <a:gd name="T58" fmla="*/ 543 w 584"/>
                <a:gd name="T59" fmla="*/ 117 h 320"/>
                <a:gd name="T60" fmla="*/ 543 w 584"/>
                <a:gd name="T61" fmla="*/ 123 h 320"/>
                <a:gd name="T62" fmla="*/ 545 w 584"/>
                <a:gd name="T63" fmla="*/ 125 h 320"/>
                <a:gd name="T64" fmla="*/ 549 w 584"/>
                <a:gd name="T65" fmla="*/ 131 h 320"/>
                <a:gd name="T66" fmla="*/ 553 w 584"/>
                <a:gd name="T67" fmla="*/ 142 h 320"/>
                <a:gd name="T68" fmla="*/ 555 w 584"/>
                <a:gd name="T69" fmla="*/ 146 h 320"/>
                <a:gd name="T70" fmla="*/ 555 w 584"/>
                <a:gd name="T71" fmla="*/ 150 h 320"/>
                <a:gd name="T72" fmla="*/ 555 w 584"/>
                <a:gd name="T73" fmla="*/ 156 h 320"/>
                <a:gd name="T74" fmla="*/ 555 w 584"/>
                <a:gd name="T75" fmla="*/ 166 h 320"/>
                <a:gd name="T76" fmla="*/ 557 w 584"/>
                <a:gd name="T77" fmla="*/ 183 h 320"/>
                <a:gd name="T78" fmla="*/ 557 w 584"/>
                <a:gd name="T79" fmla="*/ 191 h 320"/>
                <a:gd name="T80" fmla="*/ 559 w 584"/>
                <a:gd name="T81" fmla="*/ 201 h 320"/>
                <a:gd name="T82" fmla="*/ 561 w 584"/>
                <a:gd name="T83" fmla="*/ 211 h 320"/>
                <a:gd name="T84" fmla="*/ 561 w 584"/>
                <a:gd name="T85" fmla="*/ 213 h 320"/>
                <a:gd name="T86" fmla="*/ 563 w 584"/>
                <a:gd name="T87" fmla="*/ 215 h 320"/>
                <a:gd name="T88" fmla="*/ 563 w 584"/>
                <a:gd name="T89" fmla="*/ 217 h 320"/>
                <a:gd name="T90" fmla="*/ 561 w 584"/>
                <a:gd name="T91" fmla="*/ 226 h 320"/>
                <a:gd name="T92" fmla="*/ 561 w 584"/>
                <a:gd name="T93" fmla="*/ 230 h 320"/>
                <a:gd name="T94" fmla="*/ 561 w 584"/>
                <a:gd name="T95" fmla="*/ 242 h 320"/>
                <a:gd name="T96" fmla="*/ 565 w 584"/>
                <a:gd name="T97" fmla="*/ 250 h 320"/>
                <a:gd name="T98" fmla="*/ 567 w 584"/>
                <a:gd name="T99" fmla="*/ 261 h 320"/>
                <a:gd name="T100" fmla="*/ 569 w 584"/>
                <a:gd name="T101" fmla="*/ 263 h 320"/>
                <a:gd name="T102" fmla="*/ 578 w 584"/>
                <a:gd name="T103" fmla="*/ 275 h 320"/>
                <a:gd name="T104" fmla="*/ 580 w 584"/>
                <a:gd name="T105" fmla="*/ 287 h 320"/>
                <a:gd name="T106" fmla="*/ 582 w 584"/>
                <a:gd name="T107" fmla="*/ 293 h 320"/>
                <a:gd name="T108" fmla="*/ 582 w 584"/>
                <a:gd name="T109" fmla="*/ 299 h 320"/>
                <a:gd name="T110" fmla="*/ 582 w 584"/>
                <a:gd name="T111" fmla="*/ 31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4" h="320">
                  <a:moveTo>
                    <a:pt x="584" y="316"/>
                  </a:moveTo>
                  <a:lnTo>
                    <a:pt x="565" y="318"/>
                  </a:lnTo>
                  <a:lnTo>
                    <a:pt x="547" y="318"/>
                  </a:lnTo>
                  <a:lnTo>
                    <a:pt x="528" y="318"/>
                  </a:lnTo>
                  <a:lnTo>
                    <a:pt x="510" y="318"/>
                  </a:lnTo>
                  <a:lnTo>
                    <a:pt x="492" y="318"/>
                  </a:lnTo>
                  <a:lnTo>
                    <a:pt x="473" y="320"/>
                  </a:lnTo>
                  <a:lnTo>
                    <a:pt x="455" y="320"/>
                  </a:lnTo>
                  <a:lnTo>
                    <a:pt x="436" y="320"/>
                  </a:lnTo>
                  <a:lnTo>
                    <a:pt x="420" y="320"/>
                  </a:lnTo>
                  <a:lnTo>
                    <a:pt x="402" y="320"/>
                  </a:lnTo>
                  <a:lnTo>
                    <a:pt x="383" y="320"/>
                  </a:lnTo>
                  <a:lnTo>
                    <a:pt x="365" y="320"/>
                  </a:lnTo>
                  <a:lnTo>
                    <a:pt x="346" y="320"/>
                  </a:lnTo>
                  <a:lnTo>
                    <a:pt x="328" y="320"/>
                  </a:lnTo>
                  <a:lnTo>
                    <a:pt x="309" y="320"/>
                  </a:lnTo>
                  <a:lnTo>
                    <a:pt x="291" y="320"/>
                  </a:lnTo>
                  <a:lnTo>
                    <a:pt x="272" y="320"/>
                  </a:lnTo>
                  <a:lnTo>
                    <a:pt x="256" y="320"/>
                  </a:lnTo>
                  <a:lnTo>
                    <a:pt x="238" y="320"/>
                  </a:lnTo>
                  <a:lnTo>
                    <a:pt x="219" y="320"/>
                  </a:lnTo>
                  <a:lnTo>
                    <a:pt x="201" y="320"/>
                  </a:lnTo>
                  <a:lnTo>
                    <a:pt x="182" y="320"/>
                  </a:lnTo>
                  <a:lnTo>
                    <a:pt x="164" y="320"/>
                  </a:lnTo>
                  <a:lnTo>
                    <a:pt x="145" y="320"/>
                  </a:lnTo>
                  <a:lnTo>
                    <a:pt x="127" y="318"/>
                  </a:lnTo>
                  <a:lnTo>
                    <a:pt x="111" y="318"/>
                  </a:lnTo>
                  <a:lnTo>
                    <a:pt x="92" y="318"/>
                  </a:lnTo>
                  <a:lnTo>
                    <a:pt x="74" y="318"/>
                  </a:lnTo>
                  <a:lnTo>
                    <a:pt x="55" y="316"/>
                  </a:lnTo>
                  <a:lnTo>
                    <a:pt x="37" y="316"/>
                  </a:lnTo>
                  <a:lnTo>
                    <a:pt x="19" y="316"/>
                  </a:lnTo>
                  <a:lnTo>
                    <a:pt x="0" y="316"/>
                  </a:lnTo>
                  <a:lnTo>
                    <a:pt x="0" y="295"/>
                  </a:lnTo>
                  <a:lnTo>
                    <a:pt x="2" y="275"/>
                  </a:lnTo>
                  <a:lnTo>
                    <a:pt x="2" y="256"/>
                  </a:lnTo>
                  <a:lnTo>
                    <a:pt x="2" y="236"/>
                  </a:lnTo>
                  <a:lnTo>
                    <a:pt x="4" y="215"/>
                  </a:lnTo>
                  <a:lnTo>
                    <a:pt x="4" y="197"/>
                  </a:lnTo>
                  <a:lnTo>
                    <a:pt x="4" y="177"/>
                  </a:lnTo>
                  <a:lnTo>
                    <a:pt x="6" y="156"/>
                  </a:lnTo>
                  <a:lnTo>
                    <a:pt x="6" y="138"/>
                  </a:lnTo>
                  <a:lnTo>
                    <a:pt x="6" y="117"/>
                  </a:lnTo>
                  <a:lnTo>
                    <a:pt x="6" y="99"/>
                  </a:lnTo>
                  <a:lnTo>
                    <a:pt x="8" y="78"/>
                  </a:lnTo>
                  <a:lnTo>
                    <a:pt x="8" y="60"/>
                  </a:lnTo>
                  <a:lnTo>
                    <a:pt x="8" y="39"/>
                  </a:lnTo>
                  <a:lnTo>
                    <a:pt x="10" y="21"/>
                  </a:lnTo>
                  <a:lnTo>
                    <a:pt x="10" y="0"/>
                  </a:lnTo>
                  <a:lnTo>
                    <a:pt x="14" y="0"/>
                  </a:lnTo>
                  <a:lnTo>
                    <a:pt x="31" y="2"/>
                  </a:lnTo>
                  <a:lnTo>
                    <a:pt x="47" y="2"/>
                  </a:lnTo>
                  <a:lnTo>
                    <a:pt x="64" y="2"/>
                  </a:lnTo>
                  <a:lnTo>
                    <a:pt x="82" y="2"/>
                  </a:lnTo>
                  <a:lnTo>
                    <a:pt x="98" y="4"/>
                  </a:lnTo>
                  <a:lnTo>
                    <a:pt x="115" y="4"/>
                  </a:lnTo>
                  <a:lnTo>
                    <a:pt x="131" y="4"/>
                  </a:lnTo>
                  <a:lnTo>
                    <a:pt x="148" y="4"/>
                  </a:lnTo>
                  <a:lnTo>
                    <a:pt x="164" y="4"/>
                  </a:lnTo>
                  <a:lnTo>
                    <a:pt x="180" y="4"/>
                  </a:lnTo>
                  <a:lnTo>
                    <a:pt x="197" y="4"/>
                  </a:lnTo>
                  <a:lnTo>
                    <a:pt x="211" y="6"/>
                  </a:lnTo>
                  <a:lnTo>
                    <a:pt x="213" y="6"/>
                  </a:lnTo>
                  <a:lnTo>
                    <a:pt x="229" y="6"/>
                  </a:lnTo>
                  <a:lnTo>
                    <a:pt x="246" y="6"/>
                  </a:lnTo>
                  <a:lnTo>
                    <a:pt x="262" y="6"/>
                  </a:lnTo>
                  <a:lnTo>
                    <a:pt x="281" y="6"/>
                  </a:lnTo>
                  <a:lnTo>
                    <a:pt x="297" y="6"/>
                  </a:lnTo>
                  <a:lnTo>
                    <a:pt x="313" y="6"/>
                  </a:lnTo>
                  <a:lnTo>
                    <a:pt x="330" y="6"/>
                  </a:lnTo>
                  <a:lnTo>
                    <a:pt x="346" y="6"/>
                  </a:lnTo>
                  <a:lnTo>
                    <a:pt x="363" y="6"/>
                  </a:lnTo>
                  <a:lnTo>
                    <a:pt x="379" y="6"/>
                  </a:lnTo>
                  <a:lnTo>
                    <a:pt x="395" y="6"/>
                  </a:lnTo>
                  <a:lnTo>
                    <a:pt x="412" y="6"/>
                  </a:lnTo>
                  <a:lnTo>
                    <a:pt x="428" y="4"/>
                  </a:lnTo>
                  <a:lnTo>
                    <a:pt x="445" y="4"/>
                  </a:lnTo>
                  <a:lnTo>
                    <a:pt x="461" y="4"/>
                  </a:lnTo>
                  <a:lnTo>
                    <a:pt x="479" y="4"/>
                  </a:lnTo>
                  <a:lnTo>
                    <a:pt x="496" y="4"/>
                  </a:lnTo>
                  <a:lnTo>
                    <a:pt x="512" y="4"/>
                  </a:lnTo>
                  <a:lnTo>
                    <a:pt x="522" y="4"/>
                  </a:lnTo>
                  <a:lnTo>
                    <a:pt x="522" y="4"/>
                  </a:lnTo>
                  <a:lnTo>
                    <a:pt x="522" y="6"/>
                  </a:lnTo>
                  <a:lnTo>
                    <a:pt x="522" y="8"/>
                  </a:lnTo>
                  <a:lnTo>
                    <a:pt x="524" y="8"/>
                  </a:lnTo>
                  <a:lnTo>
                    <a:pt x="524" y="11"/>
                  </a:lnTo>
                  <a:lnTo>
                    <a:pt x="524" y="13"/>
                  </a:lnTo>
                  <a:lnTo>
                    <a:pt x="524" y="13"/>
                  </a:lnTo>
                  <a:lnTo>
                    <a:pt x="526" y="15"/>
                  </a:lnTo>
                  <a:lnTo>
                    <a:pt x="526" y="15"/>
                  </a:lnTo>
                  <a:lnTo>
                    <a:pt x="526" y="19"/>
                  </a:lnTo>
                  <a:lnTo>
                    <a:pt x="528" y="25"/>
                  </a:lnTo>
                  <a:lnTo>
                    <a:pt x="531" y="29"/>
                  </a:lnTo>
                  <a:lnTo>
                    <a:pt x="531" y="29"/>
                  </a:lnTo>
                  <a:lnTo>
                    <a:pt x="533" y="33"/>
                  </a:lnTo>
                  <a:lnTo>
                    <a:pt x="533" y="39"/>
                  </a:lnTo>
                  <a:lnTo>
                    <a:pt x="533" y="41"/>
                  </a:lnTo>
                  <a:lnTo>
                    <a:pt x="531" y="45"/>
                  </a:lnTo>
                  <a:lnTo>
                    <a:pt x="528" y="49"/>
                  </a:lnTo>
                  <a:lnTo>
                    <a:pt x="531" y="56"/>
                  </a:lnTo>
                  <a:lnTo>
                    <a:pt x="531" y="60"/>
                  </a:lnTo>
                  <a:lnTo>
                    <a:pt x="533" y="62"/>
                  </a:lnTo>
                  <a:lnTo>
                    <a:pt x="533" y="62"/>
                  </a:lnTo>
                  <a:lnTo>
                    <a:pt x="533" y="64"/>
                  </a:lnTo>
                  <a:lnTo>
                    <a:pt x="531" y="66"/>
                  </a:lnTo>
                  <a:lnTo>
                    <a:pt x="531" y="66"/>
                  </a:lnTo>
                  <a:lnTo>
                    <a:pt x="533" y="74"/>
                  </a:lnTo>
                  <a:lnTo>
                    <a:pt x="533" y="74"/>
                  </a:lnTo>
                  <a:lnTo>
                    <a:pt x="533" y="76"/>
                  </a:lnTo>
                  <a:lnTo>
                    <a:pt x="533" y="82"/>
                  </a:lnTo>
                  <a:lnTo>
                    <a:pt x="533" y="88"/>
                  </a:lnTo>
                  <a:lnTo>
                    <a:pt x="533" y="90"/>
                  </a:lnTo>
                  <a:lnTo>
                    <a:pt x="535" y="95"/>
                  </a:lnTo>
                  <a:lnTo>
                    <a:pt x="539" y="103"/>
                  </a:lnTo>
                  <a:lnTo>
                    <a:pt x="539" y="107"/>
                  </a:lnTo>
                  <a:lnTo>
                    <a:pt x="541" y="109"/>
                  </a:lnTo>
                  <a:lnTo>
                    <a:pt x="543" y="113"/>
                  </a:lnTo>
                  <a:lnTo>
                    <a:pt x="541" y="115"/>
                  </a:lnTo>
                  <a:lnTo>
                    <a:pt x="543" y="117"/>
                  </a:lnTo>
                  <a:lnTo>
                    <a:pt x="545" y="123"/>
                  </a:lnTo>
                  <a:lnTo>
                    <a:pt x="545" y="123"/>
                  </a:lnTo>
                  <a:lnTo>
                    <a:pt x="543" y="123"/>
                  </a:lnTo>
                  <a:lnTo>
                    <a:pt x="543" y="123"/>
                  </a:lnTo>
                  <a:lnTo>
                    <a:pt x="545" y="125"/>
                  </a:lnTo>
                  <a:lnTo>
                    <a:pt x="545" y="125"/>
                  </a:lnTo>
                  <a:lnTo>
                    <a:pt x="545" y="125"/>
                  </a:lnTo>
                  <a:lnTo>
                    <a:pt x="545" y="125"/>
                  </a:lnTo>
                  <a:lnTo>
                    <a:pt x="545" y="125"/>
                  </a:lnTo>
                  <a:lnTo>
                    <a:pt x="547" y="127"/>
                  </a:lnTo>
                  <a:lnTo>
                    <a:pt x="547" y="129"/>
                  </a:lnTo>
                  <a:lnTo>
                    <a:pt x="549" y="131"/>
                  </a:lnTo>
                  <a:lnTo>
                    <a:pt x="549" y="133"/>
                  </a:lnTo>
                  <a:lnTo>
                    <a:pt x="551" y="136"/>
                  </a:lnTo>
                  <a:lnTo>
                    <a:pt x="551" y="138"/>
                  </a:lnTo>
                  <a:lnTo>
                    <a:pt x="553" y="142"/>
                  </a:lnTo>
                  <a:lnTo>
                    <a:pt x="553" y="144"/>
                  </a:lnTo>
                  <a:lnTo>
                    <a:pt x="555" y="146"/>
                  </a:lnTo>
                  <a:lnTo>
                    <a:pt x="555" y="146"/>
                  </a:lnTo>
                  <a:lnTo>
                    <a:pt x="555" y="146"/>
                  </a:lnTo>
                  <a:lnTo>
                    <a:pt x="555" y="146"/>
                  </a:lnTo>
                  <a:lnTo>
                    <a:pt x="555" y="148"/>
                  </a:lnTo>
                  <a:lnTo>
                    <a:pt x="555" y="148"/>
                  </a:lnTo>
                  <a:lnTo>
                    <a:pt x="555" y="150"/>
                  </a:lnTo>
                  <a:lnTo>
                    <a:pt x="555" y="152"/>
                  </a:lnTo>
                  <a:lnTo>
                    <a:pt x="555" y="154"/>
                  </a:lnTo>
                  <a:lnTo>
                    <a:pt x="555" y="156"/>
                  </a:lnTo>
                  <a:lnTo>
                    <a:pt x="555" y="156"/>
                  </a:lnTo>
                  <a:lnTo>
                    <a:pt x="555" y="162"/>
                  </a:lnTo>
                  <a:lnTo>
                    <a:pt x="555" y="164"/>
                  </a:lnTo>
                  <a:lnTo>
                    <a:pt x="555" y="164"/>
                  </a:lnTo>
                  <a:lnTo>
                    <a:pt x="555" y="166"/>
                  </a:lnTo>
                  <a:lnTo>
                    <a:pt x="555" y="166"/>
                  </a:lnTo>
                  <a:lnTo>
                    <a:pt x="557" y="168"/>
                  </a:lnTo>
                  <a:lnTo>
                    <a:pt x="557" y="181"/>
                  </a:lnTo>
                  <a:lnTo>
                    <a:pt x="557" y="183"/>
                  </a:lnTo>
                  <a:lnTo>
                    <a:pt x="557" y="189"/>
                  </a:lnTo>
                  <a:lnTo>
                    <a:pt x="557" y="191"/>
                  </a:lnTo>
                  <a:lnTo>
                    <a:pt x="557" y="191"/>
                  </a:lnTo>
                  <a:lnTo>
                    <a:pt x="557" y="191"/>
                  </a:lnTo>
                  <a:lnTo>
                    <a:pt x="557" y="193"/>
                  </a:lnTo>
                  <a:lnTo>
                    <a:pt x="557" y="195"/>
                  </a:lnTo>
                  <a:lnTo>
                    <a:pt x="559" y="199"/>
                  </a:lnTo>
                  <a:lnTo>
                    <a:pt x="559" y="201"/>
                  </a:lnTo>
                  <a:lnTo>
                    <a:pt x="559" y="207"/>
                  </a:lnTo>
                  <a:lnTo>
                    <a:pt x="559" y="209"/>
                  </a:lnTo>
                  <a:lnTo>
                    <a:pt x="559" y="209"/>
                  </a:lnTo>
                  <a:lnTo>
                    <a:pt x="561" y="211"/>
                  </a:lnTo>
                  <a:lnTo>
                    <a:pt x="561" y="211"/>
                  </a:lnTo>
                  <a:lnTo>
                    <a:pt x="561" y="213"/>
                  </a:lnTo>
                  <a:lnTo>
                    <a:pt x="561" y="213"/>
                  </a:lnTo>
                  <a:lnTo>
                    <a:pt x="561" y="213"/>
                  </a:lnTo>
                  <a:lnTo>
                    <a:pt x="561" y="213"/>
                  </a:lnTo>
                  <a:lnTo>
                    <a:pt x="563" y="213"/>
                  </a:lnTo>
                  <a:lnTo>
                    <a:pt x="563" y="213"/>
                  </a:lnTo>
                  <a:lnTo>
                    <a:pt x="563" y="215"/>
                  </a:lnTo>
                  <a:lnTo>
                    <a:pt x="563" y="215"/>
                  </a:lnTo>
                  <a:lnTo>
                    <a:pt x="563" y="215"/>
                  </a:lnTo>
                  <a:lnTo>
                    <a:pt x="563" y="215"/>
                  </a:lnTo>
                  <a:lnTo>
                    <a:pt x="563" y="217"/>
                  </a:lnTo>
                  <a:lnTo>
                    <a:pt x="563" y="220"/>
                  </a:lnTo>
                  <a:lnTo>
                    <a:pt x="561" y="220"/>
                  </a:lnTo>
                  <a:lnTo>
                    <a:pt x="563" y="224"/>
                  </a:lnTo>
                  <a:lnTo>
                    <a:pt x="561" y="226"/>
                  </a:lnTo>
                  <a:lnTo>
                    <a:pt x="561" y="226"/>
                  </a:lnTo>
                  <a:lnTo>
                    <a:pt x="561" y="228"/>
                  </a:lnTo>
                  <a:lnTo>
                    <a:pt x="561" y="228"/>
                  </a:lnTo>
                  <a:lnTo>
                    <a:pt x="561" y="230"/>
                  </a:lnTo>
                  <a:lnTo>
                    <a:pt x="563" y="234"/>
                  </a:lnTo>
                  <a:lnTo>
                    <a:pt x="563" y="236"/>
                  </a:lnTo>
                  <a:lnTo>
                    <a:pt x="563" y="238"/>
                  </a:lnTo>
                  <a:lnTo>
                    <a:pt x="561" y="242"/>
                  </a:lnTo>
                  <a:lnTo>
                    <a:pt x="561" y="244"/>
                  </a:lnTo>
                  <a:lnTo>
                    <a:pt x="563" y="246"/>
                  </a:lnTo>
                  <a:lnTo>
                    <a:pt x="565" y="248"/>
                  </a:lnTo>
                  <a:lnTo>
                    <a:pt x="565" y="250"/>
                  </a:lnTo>
                  <a:lnTo>
                    <a:pt x="567" y="254"/>
                  </a:lnTo>
                  <a:lnTo>
                    <a:pt x="567" y="256"/>
                  </a:lnTo>
                  <a:lnTo>
                    <a:pt x="567" y="258"/>
                  </a:lnTo>
                  <a:lnTo>
                    <a:pt x="567" y="261"/>
                  </a:lnTo>
                  <a:lnTo>
                    <a:pt x="567" y="261"/>
                  </a:lnTo>
                  <a:lnTo>
                    <a:pt x="569" y="263"/>
                  </a:lnTo>
                  <a:lnTo>
                    <a:pt x="569" y="263"/>
                  </a:lnTo>
                  <a:lnTo>
                    <a:pt x="569" y="263"/>
                  </a:lnTo>
                  <a:lnTo>
                    <a:pt x="569" y="265"/>
                  </a:lnTo>
                  <a:lnTo>
                    <a:pt x="569" y="267"/>
                  </a:lnTo>
                  <a:lnTo>
                    <a:pt x="574" y="273"/>
                  </a:lnTo>
                  <a:lnTo>
                    <a:pt x="578" y="275"/>
                  </a:lnTo>
                  <a:lnTo>
                    <a:pt x="578" y="277"/>
                  </a:lnTo>
                  <a:lnTo>
                    <a:pt x="580" y="279"/>
                  </a:lnTo>
                  <a:lnTo>
                    <a:pt x="580" y="285"/>
                  </a:lnTo>
                  <a:lnTo>
                    <a:pt x="580" y="287"/>
                  </a:lnTo>
                  <a:lnTo>
                    <a:pt x="580" y="289"/>
                  </a:lnTo>
                  <a:lnTo>
                    <a:pt x="580" y="289"/>
                  </a:lnTo>
                  <a:lnTo>
                    <a:pt x="582" y="293"/>
                  </a:lnTo>
                  <a:lnTo>
                    <a:pt x="582" y="293"/>
                  </a:lnTo>
                  <a:lnTo>
                    <a:pt x="582" y="293"/>
                  </a:lnTo>
                  <a:lnTo>
                    <a:pt x="582" y="295"/>
                  </a:lnTo>
                  <a:lnTo>
                    <a:pt x="582" y="295"/>
                  </a:lnTo>
                  <a:lnTo>
                    <a:pt x="582" y="299"/>
                  </a:lnTo>
                  <a:lnTo>
                    <a:pt x="582" y="302"/>
                  </a:lnTo>
                  <a:lnTo>
                    <a:pt x="582" y="304"/>
                  </a:lnTo>
                  <a:lnTo>
                    <a:pt x="582" y="306"/>
                  </a:lnTo>
                  <a:lnTo>
                    <a:pt x="582" y="310"/>
                  </a:lnTo>
                  <a:lnTo>
                    <a:pt x="584" y="316"/>
                  </a:lnTo>
                  <a:lnTo>
                    <a:pt x="584" y="316"/>
                  </a:lnTo>
                  <a:close/>
                </a:path>
              </a:pathLst>
            </a:custGeom>
            <a:solidFill>
              <a:schemeClr val="accent5">
                <a:lumMod val="20000"/>
                <a:lumOff val="8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pis For Office" panose="020B0504010101010104" pitchFamily="34" charset="0"/>
                  <a:ea typeface="+mn-ea"/>
                  <a:cs typeface="+mn-cs"/>
                </a:rPr>
                <a:t>ND</a:t>
              </a:r>
            </a:p>
          </p:txBody>
        </p:sp>
        <p:sp>
          <p:nvSpPr>
            <p:cNvPr id="27" name="Freeform 28">
              <a:extLst>
                <a:ext uri="{FF2B5EF4-FFF2-40B4-BE49-F238E27FC236}">
                  <a16:creationId xmlns:a16="http://schemas.microsoft.com/office/drawing/2014/main" id="{570270E7-5230-D710-2426-6BB8EAADF294}"/>
                </a:ext>
              </a:extLst>
            </p:cNvPr>
            <p:cNvSpPr>
              <a:spLocks noEditPoints="1"/>
            </p:cNvSpPr>
            <p:nvPr/>
          </p:nvSpPr>
          <p:spPr bwMode="auto">
            <a:xfrm>
              <a:off x="4115" y="1262"/>
              <a:ext cx="764" cy="332"/>
            </a:xfrm>
            <a:custGeom>
              <a:avLst/>
              <a:gdLst>
                <a:gd name="T0" fmla="*/ 588 w 764"/>
                <a:gd name="T1" fmla="*/ 287 h 332"/>
                <a:gd name="T2" fmla="*/ 678 w 764"/>
                <a:gd name="T3" fmla="*/ 214 h 332"/>
                <a:gd name="T4" fmla="*/ 690 w 764"/>
                <a:gd name="T5" fmla="*/ 216 h 332"/>
                <a:gd name="T6" fmla="*/ 721 w 764"/>
                <a:gd name="T7" fmla="*/ 162 h 332"/>
                <a:gd name="T8" fmla="*/ 760 w 764"/>
                <a:gd name="T9" fmla="*/ 91 h 332"/>
                <a:gd name="T10" fmla="*/ 762 w 764"/>
                <a:gd name="T11" fmla="*/ 123 h 332"/>
                <a:gd name="T12" fmla="*/ 750 w 764"/>
                <a:gd name="T13" fmla="*/ 140 h 332"/>
                <a:gd name="T14" fmla="*/ 731 w 764"/>
                <a:gd name="T15" fmla="*/ 66 h 332"/>
                <a:gd name="T16" fmla="*/ 711 w 764"/>
                <a:gd name="T17" fmla="*/ 19 h 332"/>
                <a:gd name="T18" fmla="*/ 723 w 764"/>
                <a:gd name="T19" fmla="*/ 46 h 332"/>
                <a:gd name="T20" fmla="*/ 745 w 764"/>
                <a:gd name="T21" fmla="*/ 72 h 332"/>
                <a:gd name="T22" fmla="*/ 729 w 764"/>
                <a:gd name="T23" fmla="*/ 101 h 332"/>
                <a:gd name="T24" fmla="*/ 735 w 764"/>
                <a:gd name="T25" fmla="*/ 87 h 332"/>
                <a:gd name="T26" fmla="*/ 717 w 764"/>
                <a:gd name="T27" fmla="*/ 66 h 332"/>
                <a:gd name="T28" fmla="*/ 709 w 764"/>
                <a:gd name="T29" fmla="*/ 97 h 332"/>
                <a:gd name="T30" fmla="*/ 698 w 764"/>
                <a:gd name="T31" fmla="*/ 84 h 332"/>
                <a:gd name="T32" fmla="*/ 682 w 764"/>
                <a:gd name="T33" fmla="*/ 74 h 332"/>
                <a:gd name="T34" fmla="*/ 643 w 764"/>
                <a:gd name="T35" fmla="*/ 72 h 332"/>
                <a:gd name="T36" fmla="*/ 637 w 764"/>
                <a:gd name="T37" fmla="*/ 50 h 332"/>
                <a:gd name="T38" fmla="*/ 674 w 764"/>
                <a:gd name="T39" fmla="*/ 56 h 332"/>
                <a:gd name="T40" fmla="*/ 676 w 764"/>
                <a:gd name="T41" fmla="*/ 48 h 332"/>
                <a:gd name="T42" fmla="*/ 688 w 764"/>
                <a:gd name="T43" fmla="*/ 41 h 332"/>
                <a:gd name="T44" fmla="*/ 702 w 764"/>
                <a:gd name="T45" fmla="*/ 41 h 332"/>
                <a:gd name="T46" fmla="*/ 711 w 764"/>
                <a:gd name="T47" fmla="*/ 39 h 332"/>
                <a:gd name="T48" fmla="*/ 700 w 764"/>
                <a:gd name="T49" fmla="*/ 17 h 332"/>
                <a:gd name="T50" fmla="*/ 614 w 764"/>
                <a:gd name="T51" fmla="*/ 19 h 332"/>
                <a:gd name="T52" fmla="*/ 254 w 764"/>
                <a:gd name="T53" fmla="*/ 84 h 332"/>
                <a:gd name="T54" fmla="*/ 203 w 764"/>
                <a:gd name="T55" fmla="*/ 121 h 332"/>
                <a:gd name="T56" fmla="*/ 172 w 764"/>
                <a:gd name="T57" fmla="*/ 148 h 332"/>
                <a:gd name="T58" fmla="*/ 147 w 764"/>
                <a:gd name="T59" fmla="*/ 162 h 332"/>
                <a:gd name="T60" fmla="*/ 135 w 764"/>
                <a:gd name="T61" fmla="*/ 166 h 332"/>
                <a:gd name="T62" fmla="*/ 115 w 764"/>
                <a:gd name="T63" fmla="*/ 179 h 332"/>
                <a:gd name="T64" fmla="*/ 104 w 764"/>
                <a:gd name="T65" fmla="*/ 197 h 332"/>
                <a:gd name="T66" fmla="*/ 76 w 764"/>
                <a:gd name="T67" fmla="*/ 218 h 332"/>
                <a:gd name="T68" fmla="*/ 49 w 764"/>
                <a:gd name="T69" fmla="*/ 230 h 332"/>
                <a:gd name="T70" fmla="*/ 22 w 764"/>
                <a:gd name="T71" fmla="*/ 250 h 332"/>
                <a:gd name="T72" fmla="*/ 8 w 764"/>
                <a:gd name="T73" fmla="*/ 269 h 332"/>
                <a:gd name="T74" fmla="*/ 55 w 764"/>
                <a:gd name="T75" fmla="*/ 291 h 332"/>
                <a:gd name="T76" fmla="*/ 143 w 764"/>
                <a:gd name="T77" fmla="*/ 263 h 332"/>
                <a:gd name="T78" fmla="*/ 168 w 764"/>
                <a:gd name="T79" fmla="*/ 250 h 332"/>
                <a:gd name="T80" fmla="*/ 285 w 764"/>
                <a:gd name="T81" fmla="*/ 238 h 332"/>
                <a:gd name="T82" fmla="*/ 297 w 764"/>
                <a:gd name="T83" fmla="*/ 240 h 332"/>
                <a:gd name="T84" fmla="*/ 397 w 764"/>
                <a:gd name="T85" fmla="*/ 255 h 332"/>
                <a:gd name="T86" fmla="*/ 528 w 764"/>
                <a:gd name="T87" fmla="*/ 332 h 332"/>
                <a:gd name="T88" fmla="*/ 577 w 764"/>
                <a:gd name="T89" fmla="*/ 304 h 332"/>
                <a:gd name="T90" fmla="*/ 596 w 764"/>
                <a:gd name="T91" fmla="*/ 263 h 332"/>
                <a:gd name="T92" fmla="*/ 614 w 764"/>
                <a:gd name="T93" fmla="*/ 228 h 332"/>
                <a:gd name="T94" fmla="*/ 618 w 764"/>
                <a:gd name="T95" fmla="*/ 236 h 332"/>
                <a:gd name="T96" fmla="*/ 637 w 764"/>
                <a:gd name="T97" fmla="*/ 216 h 332"/>
                <a:gd name="T98" fmla="*/ 680 w 764"/>
                <a:gd name="T99" fmla="*/ 209 h 332"/>
                <a:gd name="T100" fmla="*/ 694 w 764"/>
                <a:gd name="T101" fmla="*/ 191 h 332"/>
                <a:gd name="T102" fmla="*/ 698 w 764"/>
                <a:gd name="T103" fmla="*/ 171 h 332"/>
                <a:gd name="T104" fmla="*/ 688 w 764"/>
                <a:gd name="T105" fmla="*/ 171 h 332"/>
                <a:gd name="T106" fmla="*/ 676 w 764"/>
                <a:gd name="T107" fmla="*/ 183 h 332"/>
                <a:gd name="T108" fmla="*/ 635 w 764"/>
                <a:gd name="T109" fmla="*/ 177 h 332"/>
                <a:gd name="T110" fmla="*/ 674 w 764"/>
                <a:gd name="T111" fmla="*/ 160 h 332"/>
                <a:gd name="T112" fmla="*/ 680 w 764"/>
                <a:gd name="T113" fmla="*/ 152 h 332"/>
                <a:gd name="T114" fmla="*/ 629 w 764"/>
                <a:gd name="T115" fmla="*/ 132 h 332"/>
                <a:gd name="T116" fmla="*/ 666 w 764"/>
                <a:gd name="T117" fmla="*/ 134 h 332"/>
                <a:gd name="T118" fmla="*/ 668 w 764"/>
                <a:gd name="T119" fmla="*/ 128 h 332"/>
                <a:gd name="T120" fmla="*/ 682 w 764"/>
                <a:gd name="T121" fmla="*/ 125 h 332"/>
                <a:gd name="T122" fmla="*/ 696 w 764"/>
                <a:gd name="T123" fmla="*/ 136 h 332"/>
                <a:gd name="T124" fmla="*/ 717 w 764"/>
                <a:gd name="T125" fmla="*/ 119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4" h="332">
                  <a:moveTo>
                    <a:pt x="580" y="320"/>
                  </a:moveTo>
                  <a:lnTo>
                    <a:pt x="580" y="320"/>
                  </a:lnTo>
                  <a:lnTo>
                    <a:pt x="577" y="320"/>
                  </a:lnTo>
                  <a:lnTo>
                    <a:pt x="575" y="320"/>
                  </a:lnTo>
                  <a:lnTo>
                    <a:pt x="575" y="322"/>
                  </a:lnTo>
                  <a:lnTo>
                    <a:pt x="577" y="324"/>
                  </a:lnTo>
                  <a:lnTo>
                    <a:pt x="577" y="324"/>
                  </a:lnTo>
                  <a:lnTo>
                    <a:pt x="580" y="324"/>
                  </a:lnTo>
                  <a:lnTo>
                    <a:pt x="582" y="324"/>
                  </a:lnTo>
                  <a:lnTo>
                    <a:pt x="582" y="324"/>
                  </a:lnTo>
                  <a:lnTo>
                    <a:pt x="582" y="318"/>
                  </a:lnTo>
                  <a:lnTo>
                    <a:pt x="580" y="320"/>
                  </a:lnTo>
                  <a:lnTo>
                    <a:pt x="580" y="320"/>
                  </a:lnTo>
                  <a:close/>
                  <a:moveTo>
                    <a:pt x="586" y="289"/>
                  </a:moveTo>
                  <a:lnTo>
                    <a:pt x="584" y="291"/>
                  </a:lnTo>
                  <a:lnTo>
                    <a:pt x="584" y="296"/>
                  </a:lnTo>
                  <a:lnTo>
                    <a:pt x="584" y="298"/>
                  </a:lnTo>
                  <a:lnTo>
                    <a:pt x="586" y="296"/>
                  </a:lnTo>
                  <a:lnTo>
                    <a:pt x="586" y="293"/>
                  </a:lnTo>
                  <a:lnTo>
                    <a:pt x="586" y="287"/>
                  </a:lnTo>
                  <a:lnTo>
                    <a:pt x="588" y="287"/>
                  </a:lnTo>
                  <a:lnTo>
                    <a:pt x="588" y="287"/>
                  </a:lnTo>
                  <a:lnTo>
                    <a:pt x="588" y="287"/>
                  </a:lnTo>
                  <a:lnTo>
                    <a:pt x="588" y="287"/>
                  </a:lnTo>
                  <a:lnTo>
                    <a:pt x="586" y="289"/>
                  </a:lnTo>
                  <a:close/>
                  <a:moveTo>
                    <a:pt x="618" y="242"/>
                  </a:moveTo>
                  <a:lnTo>
                    <a:pt x="616" y="246"/>
                  </a:lnTo>
                  <a:lnTo>
                    <a:pt x="614" y="246"/>
                  </a:lnTo>
                  <a:lnTo>
                    <a:pt x="612" y="246"/>
                  </a:lnTo>
                  <a:lnTo>
                    <a:pt x="602" y="257"/>
                  </a:lnTo>
                  <a:lnTo>
                    <a:pt x="600" y="261"/>
                  </a:lnTo>
                  <a:lnTo>
                    <a:pt x="600" y="265"/>
                  </a:lnTo>
                  <a:lnTo>
                    <a:pt x="600" y="263"/>
                  </a:lnTo>
                  <a:lnTo>
                    <a:pt x="608" y="253"/>
                  </a:lnTo>
                  <a:lnTo>
                    <a:pt x="608" y="253"/>
                  </a:lnTo>
                  <a:lnTo>
                    <a:pt x="612" y="250"/>
                  </a:lnTo>
                  <a:lnTo>
                    <a:pt x="618" y="244"/>
                  </a:lnTo>
                  <a:lnTo>
                    <a:pt x="620" y="242"/>
                  </a:lnTo>
                  <a:lnTo>
                    <a:pt x="620" y="242"/>
                  </a:lnTo>
                  <a:lnTo>
                    <a:pt x="620" y="242"/>
                  </a:lnTo>
                  <a:lnTo>
                    <a:pt x="620" y="242"/>
                  </a:lnTo>
                  <a:lnTo>
                    <a:pt x="620" y="242"/>
                  </a:lnTo>
                  <a:lnTo>
                    <a:pt x="618" y="242"/>
                  </a:lnTo>
                  <a:close/>
                  <a:moveTo>
                    <a:pt x="686" y="214"/>
                  </a:moveTo>
                  <a:lnTo>
                    <a:pt x="686" y="212"/>
                  </a:lnTo>
                  <a:lnTo>
                    <a:pt x="680" y="212"/>
                  </a:lnTo>
                  <a:lnTo>
                    <a:pt x="678" y="212"/>
                  </a:lnTo>
                  <a:lnTo>
                    <a:pt x="678" y="214"/>
                  </a:lnTo>
                  <a:lnTo>
                    <a:pt x="678" y="214"/>
                  </a:lnTo>
                  <a:lnTo>
                    <a:pt x="684" y="214"/>
                  </a:lnTo>
                  <a:lnTo>
                    <a:pt x="688" y="216"/>
                  </a:lnTo>
                  <a:lnTo>
                    <a:pt x="688" y="216"/>
                  </a:lnTo>
                  <a:lnTo>
                    <a:pt x="688" y="216"/>
                  </a:lnTo>
                  <a:lnTo>
                    <a:pt x="688" y="214"/>
                  </a:lnTo>
                  <a:lnTo>
                    <a:pt x="686" y="214"/>
                  </a:lnTo>
                  <a:close/>
                  <a:moveTo>
                    <a:pt x="670" y="212"/>
                  </a:moveTo>
                  <a:lnTo>
                    <a:pt x="655" y="216"/>
                  </a:lnTo>
                  <a:lnTo>
                    <a:pt x="643" y="222"/>
                  </a:lnTo>
                  <a:lnTo>
                    <a:pt x="641" y="222"/>
                  </a:lnTo>
                  <a:lnTo>
                    <a:pt x="639" y="224"/>
                  </a:lnTo>
                  <a:lnTo>
                    <a:pt x="661" y="214"/>
                  </a:lnTo>
                  <a:lnTo>
                    <a:pt x="663" y="214"/>
                  </a:lnTo>
                  <a:lnTo>
                    <a:pt x="676" y="212"/>
                  </a:lnTo>
                  <a:lnTo>
                    <a:pt x="674" y="212"/>
                  </a:lnTo>
                  <a:lnTo>
                    <a:pt x="670" y="212"/>
                  </a:lnTo>
                  <a:close/>
                  <a:moveTo>
                    <a:pt x="709" y="179"/>
                  </a:moveTo>
                  <a:lnTo>
                    <a:pt x="707" y="181"/>
                  </a:lnTo>
                  <a:lnTo>
                    <a:pt x="707" y="181"/>
                  </a:lnTo>
                  <a:lnTo>
                    <a:pt x="707" y="181"/>
                  </a:lnTo>
                  <a:lnTo>
                    <a:pt x="702" y="185"/>
                  </a:lnTo>
                  <a:lnTo>
                    <a:pt x="696" y="197"/>
                  </a:lnTo>
                  <a:lnTo>
                    <a:pt x="690" y="216"/>
                  </a:lnTo>
                  <a:lnTo>
                    <a:pt x="690" y="218"/>
                  </a:lnTo>
                  <a:lnTo>
                    <a:pt x="690" y="220"/>
                  </a:lnTo>
                  <a:lnTo>
                    <a:pt x="690" y="218"/>
                  </a:lnTo>
                  <a:lnTo>
                    <a:pt x="698" y="197"/>
                  </a:lnTo>
                  <a:lnTo>
                    <a:pt x="700" y="191"/>
                  </a:lnTo>
                  <a:lnTo>
                    <a:pt x="702" y="189"/>
                  </a:lnTo>
                  <a:lnTo>
                    <a:pt x="704" y="187"/>
                  </a:lnTo>
                  <a:lnTo>
                    <a:pt x="709" y="183"/>
                  </a:lnTo>
                  <a:lnTo>
                    <a:pt x="711" y="181"/>
                  </a:lnTo>
                  <a:lnTo>
                    <a:pt x="711" y="177"/>
                  </a:lnTo>
                  <a:lnTo>
                    <a:pt x="711" y="177"/>
                  </a:lnTo>
                  <a:lnTo>
                    <a:pt x="709" y="179"/>
                  </a:lnTo>
                  <a:close/>
                  <a:moveTo>
                    <a:pt x="719" y="160"/>
                  </a:moveTo>
                  <a:lnTo>
                    <a:pt x="719" y="160"/>
                  </a:lnTo>
                  <a:lnTo>
                    <a:pt x="719" y="162"/>
                  </a:lnTo>
                  <a:lnTo>
                    <a:pt x="719" y="162"/>
                  </a:lnTo>
                  <a:lnTo>
                    <a:pt x="717" y="164"/>
                  </a:lnTo>
                  <a:lnTo>
                    <a:pt x="717" y="164"/>
                  </a:lnTo>
                  <a:lnTo>
                    <a:pt x="717" y="166"/>
                  </a:lnTo>
                  <a:lnTo>
                    <a:pt x="715" y="168"/>
                  </a:lnTo>
                  <a:lnTo>
                    <a:pt x="715" y="171"/>
                  </a:lnTo>
                  <a:lnTo>
                    <a:pt x="715" y="171"/>
                  </a:lnTo>
                  <a:lnTo>
                    <a:pt x="717" y="168"/>
                  </a:lnTo>
                  <a:lnTo>
                    <a:pt x="721" y="162"/>
                  </a:lnTo>
                  <a:lnTo>
                    <a:pt x="721" y="162"/>
                  </a:lnTo>
                  <a:lnTo>
                    <a:pt x="723" y="162"/>
                  </a:lnTo>
                  <a:lnTo>
                    <a:pt x="723" y="162"/>
                  </a:lnTo>
                  <a:lnTo>
                    <a:pt x="723" y="160"/>
                  </a:lnTo>
                  <a:lnTo>
                    <a:pt x="721" y="160"/>
                  </a:lnTo>
                  <a:lnTo>
                    <a:pt x="719" y="160"/>
                  </a:lnTo>
                  <a:close/>
                  <a:moveTo>
                    <a:pt x="733" y="148"/>
                  </a:moveTo>
                  <a:lnTo>
                    <a:pt x="729" y="152"/>
                  </a:lnTo>
                  <a:lnTo>
                    <a:pt x="727" y="154"/>
                  </a:lnTo>
                  <a:lnTo>
                    <a:pt x="725" y="154"/>
                  </a:lnTo>
                  <a:lnTo>
                    <a:pt x="725" y="156"/>
                  </a:lnTo>
                  <a:lnTo>
                    <a:pt x="725" y="158"/>
                  </a:lnTo>
                  <a:lnTo>
                    <a:pt x="723" y="160"/>
                  </a:lnTo>
                  <a:lnTo>
                    <a:pt x="731" y="150"/>
                  </a:lnTo>
                  <a:lnTo>
                    <a:pt x="739" y="146"/>
                  </a:lnTo>
                  <a:lnTo>
                    <a:pt x="741" y="144"/>
                  </a:lnTo>
                  <a:lnTo>
                    <a:pt x="741" y="144"/>
                  </a:lnTo>
                  <a:lnTo>
                    <a:pt x="741" y="142"/>
                  </a:lnTo>
                  <a:lnTo>
                    <a:pt x="743" y="142"/>
                  </a:lnTo>
                  <a:lnTo>
                    <a:pt x="739" y="144"/>
                  </a:lnTo>
                  <a:lnTo>
                    <a:pt x="733" y="148"/>
                  </a:lnTo>
                  <a:close/>
                  <a:moveTo>
                    <a:pt x="762" y="103"/>
                  </a:moveTo>
                  <a:lnTo>
                    <a:pt x="762" y="95"/>
                  </a:lnTo>
                  <a:lnTo>
                    <a:pt x="760" y="91"/>
                  </a:lnTo>
                  <a:lnTo>
                    <a:pt x="758" y="87"/>
                  </a:lnTo>
                  <a:lnTo>
                    <a:pt x="756" y="84"/>
                  </a:lnTo>
                  <a:lnTo>
                    <a:pt x="756" y="82"/>
                  </a:lnTo>
                  <a:lnTo>
                    <a:pt x="754" y="78"/>
                  </a:lnTo>
                  <a:lnTo>
                    <a:pt x="752" y="76"/>
                  </a:lnTo>
                  <a:lnTo>
                    <a:pt x="750" y="76"/>
                  </a:lnTo>
                  <a:lnTo>
                    <a:pt x="750" y="76"/>
                  </a:lnTo>
                  <a:lnTo>
                    <a:pt x="752" y="78"/>
                  </a:lnTo>
                  <a:lnTo>
                    <a:pt x="754" y="80"/>
                  </a:lnTo>
                  <a:lnTo>
                    <a:pt x="754" y="82"/>
                  </a:lnTo>
                  <a:lnTo>
                    <a:pt x="758" y="91"/>
                  </a:lnTo>
                  <a:lnTo>
                    <a:pt x="760" y="95"/>
                  </a:lnTo>
                  <a:lnTo>
                    <a:pt x="760" y="97"/>
                  </a:lnTo>
                  <a:lnTo>
                    <a:pt x="760" y="99"/>
                  </a:lnTo>
                  <a:lnTo>
                    <a:pt x="760" y="101"/>
                  </a:lnTo>
                  <a:lnTo>
                    <a:pt x="760" y="103"/>
                  </a:lnTo>
                  <a:lnTo>
                    <a:pt x="760" y="103"/>
                  </a:lnTo>
                  <a:lnTo>
                    <a:pt x="760" y="105"/>
                  </a:lnTo>
                  <a:lnTo>
                    <a:pt x="760" y="107"/>
                  </a:lnTo>
                  <a:lnTo>
                    <a:pt x="762" y="109"/>
                  </a:lnTo>
                  <a:lnTo>
                    <a:pt x="762" y="113"/>
                  </a:lnTo>
                  <a:lnTo>
                    <a:pt x="762" y="117"/>
                  </a:lnTo>
                  <a:lnTo>
                    <a:pt x="762" y="123"/>
                  </a:lnTo>
                  <a:lnTo>
                    <a:pt x="762" y="123"/>
                  </a:lnTo>
                  <a:lnTo>
                    <a:pt x="762" y="128"/>
                  </a:lnTo>
                  <a:lnTo>
                    <a:pt x="760" y="130"/>
                  </a:lnTo>
                  <a:lnTo>
                    <a:pt x="756" y="134"/>
                  </a:lnTo>
                  <a:lnTo>
                    <a:pt x="750" y="138"/>
                  </a:lnTo>
                  <a:lnTo>
                    <a:pt x="750" y="138"/>
                  </a:lnTo>
                  <a:lnTo>
                    <a:pt x="750" y="138"/>
                  </a:lnTo>
                  <a:lnTo>
                    <a:pt x="750" y="136"/>
                  </a:lnTo>
                  <a:lnTo>
                    <a:pt x="750" y="136"/>
                  </a:lnTo>
                  <a:lnTo>
                    <a:pt x="750" y="136"/>
                  </a:lnTo>
                  <a:lnTo>
                    <a:pt x="747" y="138"/>
                  </a:lnTo>
                  <a:lnTo>
                    <a:pt x="750" y="138"/>
                  </a:lnTo>
                  <a:lnTo>
                    <a:pt x="747" y="138"/>
                  </a:lnTo>
                  <a:lnTo>
                    <a:pt x="747" y="138"/>
                  </a:lnTo>
                  <a:lnTo>
                    <a:pt x="747" y="140"/>
                  </a:lnTo>
                  <a:lnTo>
                    <a:pt x="747" y="140"/>
                  </a:lnTo>
                  <a:lnTo>
                    <a:pt x="747" y="140"/>
                  </a:lnTo>
                  <a:lnTo>
                    <a:pt x="745" y="140"/>
                  </a:lnTo>
                  <a:lnTo>
                    <a:pt x="745" y="142"/>
                  </a:lnTo>
                  <a:lnTo>
                    <a:pt x="745" y="142"/>
                  </a:lnTo>
                  <a:lnTo>
                    <a:pt x="747" y="142"/>
                  </a:lnTo>
                  <a:lnTo>
                    <a:pt x="747" y="142"/>
                  </a:lnTo>
                  <a:lnTo>
                    <a:pt x="747" y="140"/>
                  </a:lnTo>
                  <a:lnTo>
                    <a:pt x="750" y="140"/>
                  </a:lnTo>
                  <a:lnTo>
                    <a:pt x="750" y="140"/>
                  </a:lnTo>
                  <a:lnTo>
                    <a:pt x="754" y="138"/>
                  </a:lnTo>
                  <a:lnTo>
                    <a:pt x="756" y="136"/>
                  </a:lnTo>
                  <a:lnTo>
                    <a:pt x="758" y="134"/>
                  </a:lnTo>
                  <a:lnTo>
                    <a:pt x="760" y="134"/>
                  </a:lnTo>
                  <a:lnTo>
                    <a:pt x="762" y="134"/>
                  </a:lnTo>
                  <a:lnTo>
                    <a:pt x="762" y="132"/>
                  </a:lnTo>
                  <a:lnTo>
                    <a:pt x="764" y="130"/>
                  </a:lnTo>
                  <a:lnTo>
                    <a:pt x="764" y="121"/>
                  </a:lnTo>
                  <a:lnTo>
                    <a:pt x="762" y="103"/>
                  </a:lnTo>
                  <a:close/>
                  <a:moveTo>
                    <a:pt x="737" y="66"/>
                  </a:moveTo>
                  <a:lnTo>
                    <a:pt x="735" y="64"/>
                  </a:lnTo>
                  <a:lnTo>
                    <a:pt x="735" y="64"/>
                  </a:lnTo>
                  <a:lnTo>
                    <a:pt x="733" y="62"/>
                  </a:lnTo>
                  <a:lnTo>
                    <a:pt x="733" y="62"/>
                  </a:lnTo>
                  <a:lnTo>
                    <a:pt x="733" y="62"/>
                  </a:lnTo>
                  <a:lnTo>
                    <a:pt x="731" y="62"/>
                  </a:lnTo>
                  <a:lnTo>
                    <a:pt x="731" y="62"/>
                  </a:lnTo>
                  <a:lnTo>
                    <a:pt x="729" y="62"/>
                  </a:lnTo>
                  <a:lnTo>
                    <a:pt x="729" y="62"/>
                  </a:lnTo>
                  <a:lnTo>
                    <a:pt x="729" y="64"/>
                  </a:lnTo>
                  <a:lnTo>
                    <a:pt x="729" y="64"/>
                  </a:lnTo>
                  <a:lnTo>
                    <a:pt x="729" y="64"/>
                  </a:lnTo>
                  <a:lnTo>
                    <a:pt x="731" y="64"/>
                  </a:lnTo>
                  <a:lnTo>
                    <a:pt x="731" y="66"/>
                  </a:lnTo>
                  <a:lnTo>
                    <a:pt x="733" y="68"/>
                  </a:lnTo>
                  <a:lnTo>
                    <a:pt x="735" y="68"/>
                  </a:lnTo>
                  <a:lnTo>
                    <a:pt x="735" y="70"/>
                  </a:lnTo>
                  <a:lnTo>
                    <a:pt x="737" y="72"/>
                  </a:lnTo>
                  <a:lnTo>
                    <a:pt x="739" y="72"/>
                  </a:lnTo>
                  <a:lnTo>
                    <a:pt x="739" y="72"/>
                  </a:lnTo>
                  <a:lnTo>
                    <a:pt x="739" y="72"/>
                  </a:lnTo>
                  <a:lnTo>
                    <a:pt x="739" y="70"/>
                  </a:lnTo>
                  <a:lnTo>
                    <a:pt x="741" y="68"/>
                  </a:lnTo>
                  <a:lnTo>
                    <a:pt x="737" y="66"/>
                  </a:lnTo>
                  <a:close/>
                  <a:moveTo>
                    <a:pt x="745" y="72"/>
                  </a:moveTo>
                  <a:lnTo>
                    <a:pt x="745" y="74"/>
                  </a:lnTo>
                  <a:lnTo>
                    <a:pt x="747" y="74"/>
                  </a:lnTo>
                  <a:lnTo>
                    <a:pt x="750" y="74"/>
                  </a:lnTo>
                  <a:lnTo>
                    <a:pt x="750" y="74"/>
                  </a:lnTo>
                  <a:lnTo>
                    <a:pt x="745" y="68"/>
                  </a:lnTo>
                  <a:lnTo>
                    <a:pt x="743" y="64"/>
                  </a:lnTo>
                  <a:lnTo>
                    <a:pt x="725" y="43"/>
                  </a:lnTo>
                  <a:lnTo>
                    <a:pt x="719" y="33"/>
                  </a:lnTo>
                  <a:lnTo>
                    <a:pt x="715" y="27"/>
                  </a:lnTo>
                  <a:lnTo>
                    <a:pt x="715" y="27"/>
                  </a:lnTo>
                  <a:lnTo>
                    <a:pt x="715" y="23"/>
                  </a:lnTo>
                  <a:lnTo>
                    <a:pt x="713" y="21"/>
                  </a:lnTo>
                  <a:lnTo>
                    <a:pt x="711" y="19"/>
                  </a:lnTo>
                  <a:lnTo>
                    <a:pt x="704" y="0"/>
                  </a:lnTo>
                  <a:lnTo>
                    <a:pt x="704" y="0"/>
                  </a:lnTo>
                  <a:lnTo>
                    <a:pt x="702" y="2"/>
                  </a:lnTo>
                  <a:lnTo>
                    <a:pt x="702" y="2"/>
                  </a:lnTo>
                  <a:lnTo>
                    <a:pt x="702" y="2"/>
                  </a:lnTo>
                  <a:lnTo>
                    <a:pt x="702" y="2"/>
                  </a:lnTo>
                  <a:lnTo>
                    <a:pt x="704" y="7"/>
                  </a:lnTo>
                  <a:lnTo>
                    <a:pt x="704" y="9"/>
                  </a:lnTo>
                  <a:lnTo>
                    <a:pt x="707" y="11"/>
                  </a:lnTo>
                  <a:lnTo>
                    <a:pt x="707" y="13"/>
                  </a:lnTo>
                  <a:lnTo>
                    <a:pt x="709" y="15"/>
                  </a:lnTo>
                  <a:lnTo>
                    <a:pt x="711" y="17"/>
                  </a:lnTo>
                  <a:lnTo>
                    <a:pt x="713" y="23"/>
                  </a:lnTo>
                  <a:lnTo>
                    <a:pt x="713" y="27"/>
                  </a:lnTo>
                  <a:lnTo>
                    <a:pt x="713" y="27"/>
                  </a:lnTo>
                  <a:lnTo>
                    <a:pt x="713" y="27"/>
                  </a:lnTo>
                  <a:lnTo>
                    <a:pt x="713" y="27"/>
                  </a:lnTo>
                  <a:lnTo>
                    <a:pt x="713" y="27"/>
                  </a:lnTo>
                  <a:lnTo>
                    <a:pt x="715" y="29"/>
                  </a:lnTo>
                  <a:lnTo>
                    <a:pt x="719" y="33"/>
                  </a:lnTo>
                  <a:lnTo>
                    <a:pt x="719" y="35"/>
                  </a:lnTo>
                  <a:lnTo>
                    <a:pt x="721" y="39"/>
                  </a:lnTo>
                  <a:lnTo>
                    <a:pt x="723" y="41"/>
                  </a:lnTo>
                  <a:lnTo>
                    <a:pt x="723" y="46"/>
                  </a:lnTo>
                  <a:lnTo>
                    <a:pt x="723" y="46"/>
                  </a:lnTo>
                  <a:lnTo>
                    <a:pt x="725" y="48"/>
                  </a:lnTo>
                  <a:lnTo>
                    <a:pt x="725" y="50"/>
                  </a:lnTo>
                  <a:lnTo>
                    <a:pt x="727" y="50"/>
                  </a:lnTo>
                  <a:lnTo>
                    <a:pt x="727" y="52"/>
                  </a:lnTo>
                  <a:lnTo>
                    <a:pt x="729" y="50"/>
                  </a:lnTo>
                  <a:lnTo>
                    <a:pt x="729" y="50"/>
                  </a:lnTo>
                  <a:lnTo>
                    <a:pt x="731" y="52"/>
                  </a:lnTo>
                  <a:lnTo>
                    <a:pt x="731" y="54"/>
                  </a:lnTo>
                  <a:lnTo>
                    <a:pt x="729" y="54"/>
                  </a:lnTo>
                  <a:lnTo>
                    <a:pt x="729" y="54"/>
                  </a:lnTo>
                  <a:lnTo>
                    <a:pt x="727" y="54"/>
                  </a:lnTo>
                  <a:lnTo>
                    <a:pt x="727" y="56"/>
                  </a:lnTo>
                  <a:lnTo>
                    <a:pt x="729" y="56"/>
                  </a:lnTo>
                  <a:lnTo>
                    <a:pt x="731" y="56"/>
                  </a:lnTo>
                  <a:lnTo>
                    <a:pt x="731" y="56"/>
                  </a:lnTo>
                  <a:lnTo>
                    <a:pt x="731" y="56"/>
                  </a:lnTo>
                  <a:lnTo>
                    <a:pt x="739" y="62"/>
                  </a:lnTo>
                  <a:lnTo>
                    <a:pt x="741" y="64"/>
                  </a:lnTo>
                  <a:lnTo>
                    <a:pt x="743" y="68"/>
                  </a:lnTo>
                  <a:lnTo>
                    <a:pt x="743" y="70"/>
                  </a:lnTo>
                  <a:lnTo>
                    <a:pt x="745" y="70"/>
                  </a:lnTo>
                  <a:lnTo>
                    <a:pt x="745" y="72"/>
                  </a:lnTo>
                  <a:lnTo>
                    <a:pt x="745" y="72"/>
                  </a:lnTo>
                  <a:close/>
                  <a:moveTo>
                    <a:pt x="694" y="7"/>
                  </a:moveTo>
                  <a:lnTo>
                    <a:pt x="694" y="7"/>
                  </a:lnTo>
                  <a:lnTo>
                    <a:pt x="694" y="9"/>
                  </a:lnTo>
                  <a:lnTo>
                    <a:pt x="696" y="9"/>
                  </a:lnTo>
                  <a:lnTo>
                    <a:pt x="700" y="9"/>
                  </a:lnTo>
                  <a:lnTo>
                    <a:pt x="700" y="9"/>
                  </a:lnTo>
                  <a:lnTo>
                    <a:pt x="700" y="7"/>
                  </a:lnTo>
                  <a:lnTo>
                    <a:pt x="700" y="7"/>
                  </a:lnTo>
                  <a:lnTo>
                    <a:pt x="700" y="5"/>
                  </a:lnTo>
                  <a:lnTo>
                    <a:pt x="698" y="2"/>
                  </a:lnTo>
                  <a:lnTo>
                    <a:pt x="698" y="2"/>
                  </a:lnTo>
                  <a:lnTo>
                    <a:pt x="698" y="2"/>
                  </a:lnTo>
                  <a:lnTo>
                    <a:pt x="696" y="2"/>
                  </a:lnTo>
                  <a:lnTo>
                    <a:pt x="696" y="5"/>
                  </a:lnTo>
                  <a:lnTo>
                    <a:pt x="694" y="5"/>
                  </a:lnTo>
                  <a:lnTo>
                    <a:pt x="694" y="2"/>
                  </a:lnTo>
                  <a:lnTo>
                    <a:pt x="690" y="5"/>
                  </a:lnTo>
                  <a:lnTo>
                    <a:pt x="690" y="5"/>
                  </a:lnTo>
                  <a:lnTo>
                    <a:pt x="694" y="7"/>
                  </a:lnTo>
                  <a:close/>
                  <a:moveTo>
                    <a:pt x="723" y="101"/>
                  </a:moveTo>
                  <a:lnTo>
                    <a:pt x="725" y="101"/>
                  </a:lnTo>
                  <a:lnTo>
                    <a:pt x="727" y="103"/>
                  </a:lnTo>
                  <a:lnTo>
                    <a:pt x="729" y="101"/>
                  </a:lnTo>
                  <a:lnTo>
                    <a:pt x="729" y="101"/>
                  </a:lnTo>
                  <a:lnTo>
                    <a:pt x="729" y="101"/>
                  </a:lnTo>
                  <a:lnTo>
                    <a:pt x="729" y="101"/>
                  </a:lnTo>
                  <a:lnTo>
                    <a:pt x="729" y="103"/>
                  </a:lnTo>
                  <a:lnTo>
                    <a:pt x="729" y="103"/>
                  </a:lnTo>
                  <a:lnTo>
                    <a:pt x="727" y="103"/>
                  </a:lnTo>
                  <a:lnTo>
                    <a:pt x="727" y="105"/>
                  </a:lnTo>
                  <a:lnTo>
                    <a:pt x="731" y="103"/>
                  </a:lnTo>
                  <a:lnTo>
                    <a:pt x="731" y="103"/>
                  </a:lnTo>
                  <a:lnTo>
                    <a:pt x="733" y="103"/>
                  </a:lnTo>
                  <a:lnTo>
                    <a:pt x="733" y="101"/>
                  </a:lnTo>
                  <a:lnTo>
                    <a:pt x="731" y="101"/>
                  </a:lnTo>
                  <a:lnTo>
                    <a:pt x="731" y="99"/>
                  </a:lnTo>
                  <a:lnTo>
                    <a:pt x="733" y="99"/>
                  </a:lnTo>
                  <a:lnTo>
                    <a:pt x="733" y="99"/>
                  </a:lnTo>
                  <a:lnTo>
                    <a:pt x="733" y="99"/>
                  </a:lnTo>
                  <a:lnTo>
                    <a:pt x="733" y="99"/>
                  </a:lnTo>
                  <a:lnTo>
                    <a:pt x="735" y="95"/>
                  </a:lnTo>
                  <a:lnTo>
                    <a:pt x="735" y="95"/>
                  </a:lnTo>
                  <a:lnTo>
                    <a:pt x="731" y="93"/>
                  </a:lnTo>
                  <a:lnTo>
                    <a:pt x="731" y="91"/>
                  </a:lnTo>
                  <a:lnTo>
                    <a:pt x="731" y="89"/>
                  </a:lnTo>
                  <a:lnTo>
                    <a:pt x="733" y="89"/>
                  </a:lnTo>
                  <a:lnTo>
                    <a:pt x="735" y="89"/>
                  </a:lnTo>
                  <a:lnTo>
                    <a:pt x="735" y="87"/>
                  </a:lnTo>
                  <a:lnTo>
                    <a:pt x="735" y="84"/>
                  </a:lnTo>
                  <a:lnTo>
                    <a:pt x="733" y="84"/>
                  </a:lnTo>
                  <a:lnTo>
                    <a:pt x="731" y="82"/>
                  </a:lnTo>
                  <a:lnTo>
                    <a:pt x="731" y="80"/>
                  </a:lnTo>
                  <a:lnTo>
                    <a:pt x="731" y="80"/>
                  </a:lnTo>
                  <a:lnTo>
                    <a:pt x="731" y="78"/>
                  </a:lnTo>
                  <a:lnTo>
                    <a:pt x="733" y="76"/>
                  </a:lnTo>
                  <a:lnTo>
                    <a:pt x="731" y="74"/>
                  </a:lnTo>
                  <a:lnTo>
                    <a:pt x="731" y="74"/>
                  </a:lnTo>
                  <a:lnTo>
                    <a:pt x="729" y="72"/>
                  </a:lnTo>
                  <a:lnTo>
                    <a:pt x="729" y="70"/>
                  </a:lnTo>
                  <a:lnTo>
                    <a:pt x="723" y="64"/>
                  </a:lnTo>
                  <a:lnTo>
                    <a:pt x="721" y="62"/>
                  </a:lnTo>
                  <a:lnTo>
                    <a:pt x="717" y="62"/>
                  </a:lnTo>
                  <a:lnTo>
                    <a:pt x="717" y="62"/>
                  </a:lnTo>
                  <a:lnTo>
                    <a:pt x="717" y="64"/>
                  </a:lnTo>
                  <a:lnTo>
                    <a:pt x="717" y="64"/>
                  </a:lnTo>
                  <a:lnTo>
                    <a:pt x="717" y="66"/>
                  </a:lnTo>
                  <a:lnTo>
                    <a:pt x="717" y="64"/>
                  </a:lnTo>
                  <a:lnTo>
                    <a:pt x="719" y="64"/>
                  </a:lnTo>
                  <a:lnTo>
                    <a:pt x="719" y="66"/>
                  </a:lnTo>
                  <a:lnTo>
                    <a:pt x="721" y="66"/>
                  </a:lnTo>
                  <a:lnTo>
                    <a:pt x="719" y="66"/>
                  </a:lnTo>
                  <a:lnTo>
                    <a:pt x="717" y="66"/>
                  </a:lnTo>
                  <a:lnTo>
                    <a:pt x="715" y="66"/>
                  </a:lnTo>
                  <a:lnTo>
                    <a:pt x="713" y="66"/>
                  </a:lnTo>
                  <a:lnTo>
                    <a:pt x="715" y="68"/>
                  </a:lnTo>
                  <a:lnTo>
                    <a:pt x="715" y="68"/>
                  </a:lnTo>
                  <a:lnTo>
                    <a:pt x="717" y="70"/>
                  </a:lnTo>
                  <a:lnTo>
                    <a:pt x="719" y="70"/>
                  </a:lnTo>
                  <a:lnTo>
                    <a:pt x="719" y="70"/>
                  </a:lnTo>
                  <a:lnTo>
                    <a:pt x="719" y="72"/>
                  </a:lnTo>
                  <a:lnTo>
                    <a:pt x="719" y="72"/>
                  </a:lnTo>
                  <a:lnTo>
                    <a:pt x="717" y="72"/>
                  </a:lnTo>
                  <a:lnTo>
                    <a:pt x="715" y="72"/>
                  </a:lnTo>
                  <a:lnTo>
                    <a:pt x="713" y="70"/>
                  </a:lnTo>
                  <a:lnTo>
                    <a:pt x="711" y="68"/>
                  </a:lnTo>
                  <a:lnTo>
                    <a:pt x="711" y="68"/>
                  </a:lnTo>
                  <a:lnTo>
                    <a:pt x="711" y="70"/>
                  </a:lnTo>
                  <a:lnTo>
                    <a:pt x="709" y="72"/>
                  </a:lnTo>
                  <a:lnTo>
                    <a:pt x="707" y="74"/>
                  </a:lnTo>
                  <a:lnTo>
                    <a:pt x="711" y="87"/>
                  </a:lnTo>
                  <a:lnTo>
                    <a:pt x="711" y="91"/>
                  </a:lnTo>
                  <a:lnTo>
                    <a:pt x="709" y="99"/>
                  </a:lnTo>
                  <a:lnTo>
                    <a:pt x="709" y="99"/>
                  </a:lnTo>
                  <a:lnTo>
                    <a:pt x="709" y="99"/>
                  </a:lnTo>
                  <a:lnTo>
                    <a:pt x="709" y="99"/>
                  </a:lnTo>
                  <a:lnTo>
                    <a:pt x="709" y="97"/>
                  </a:lnTo>
                  <a:lnTo>
                    <a:pt x="709" y="97"/>
                  </a:lnTo>
                  <a:lnTo>
                    <a:pt x="704" y="99"/>
                  </a:lnTo>
                  <a:lnTo>
                    <a:pt x="702" y="99"/>
                  </a:lnTo>
                  <a:lnTo>
                    <a:pt x="700" y="99"/>
                  </a:lnTo>
                  <a:lnTo>
                    <a:pt x="698" y="97"/>
                  </a:lnTo>
                  <a:lnTo>
                    <a:pt x="700" y="95"/>
                  </a:lnTo>
                  <a:lnTo>
                    <a:pt x="704" y="97"/>
                  </a:lnTo>
                  <a:lnTo>
                    <a:pt x="707" y="97"/>
                  </a:lnTo>
                  <a:lnTo>
                    <a:pt x="709" y="95"/>
                  </a:lnTo>
                  <a:lnTo>
                    <a:pt x="707" y="95"/>
                  </a:lnTo>
                  <a:lnTo>
                    <a:pt x="707" y="93"/>
                  </a:lnTo>
                  <a:lnTo>
                    <a:pt x="704" y="93"/>
                  </a:lnTo>
                  <a:lnTo>
                    <a:pt x="707" y="91"/>
                  </a:lnTo>
                  <a:lnTo>
                    <a:pt x="707" y="91"/>
                  </a:lnTo>
                  <a:lnTo>
                    <a:pt x="707" y="89"/>
                  </a:lnTo>
                  <a:lnTo>
                    <a:pt x="704" y="89"/>
                  </a:lnTo>
                  <a:lnTo>
                    <a:pt x="704" y="87"/>
                  </a:lnTo>
                  <a:lnTo>
                    <a:pt x="704" y="87"/>
                  </a:lnTo>
                  <a:lnTo>
                    <a:pt x="702" y="87"/>
                  </a:lnTo>
                  <a:lnTo>
                    <a:pt x="702" y="87"/>
                  </a:lnTo>
                  <a:lnTo>
                    <a:pt x="700" y="87"/>
                  </a:lnTo>
                  <a:lnTo>
                    <a:pt x="698" y="87"/>
                  </a:lnTo>
                  <a:lnTo>
                    <a:pt x="698" y="87"/>
                  </a:lnTo>
                  <a:lnTo>
                    <a:pt x="698" y="84"/>
                  </a:lnTo>
                  <a:lnTo>
                    <a:pt x="702" y="87"/>
                  </a:lnTo>
                  <a:lnTo>
                    <a:pt x="704" y="84"/>
                  </a:lnTo>
                  <a:lnTo>
                    <a:pt x="704" y="82"/>
                  </a:lnTo>
                  <a:lnTo>
                    <a:pt x="702" y="78"/>
                  </a:lnTo>
                  <a:lnTo>
                    <a:pt x="700" y="78"/>
                  </a:lnTo>
                  <a:lnTo>
                    <a:pt x="700" y="76"/>
                  </a:lnTo>
                  <a:lnTo>
                    <a:pt x="702" y="76"/>
                  </a:lnTo>
                  <a:lnTo>
                    <a:pt x="702" y="74"/>
                  </a:lnTo>
                  <a:lnTo>
                    <a:pt x="702" y="72"/>
                  </a:lnTo>
                  <a:lnTo>
                    <a:pt x="704" y="70"/>
                  </a:lnTo>
                  <a:lnTo>
                    <a:pt x="702" y="70"/>
                  </a:lnTo>
                  <a:lnTo>
                    <a:pt x="700" y="72"/>
                  </a:lnTo>
                  <a:lnTo>
                    <a:pt x="700" y="68"/>
                  </a:lnTo>
                  <a:lnTo>
                    <a:pt x="700" y="66"/>
                  </a:lnTo>
                  <a:lnTo>
                    <a:pt x="702" y="68"/>
                  </a:lnTo>
                  <a:lnTo>
                    <a:pt x="702" y="66"/>
                  </a:lnTo>
                  <a:lnTo>
                    <a:pt x="700" y="64"/>
                  </a:lnTo>
                  <a:lnTo>
                    <a:pt x="698" y="64"/>
                  </a:lnTo>
                  <a:lnTo>
                    <a:pt x="696" y="64"/>
                  </a:lnTo>
                  <a:lnTo>
                    <a:pt x="688" y="66"/>
                  </a:lnTo>
                  <a:lnTo>
                    <a:pt x="680" y="70"/>
                  </a:lnTo>
                  <a:lnTo>
                    <a:pt x="678" y="72"/>
                  </a:lnTo>
                  <a:lnTo>
                    <a:pt x="680" y="72"/>
                  </a:lnTo>
                  <a:lnTo>
                    <a:pt x="682" y="74"/>
                  </a:lnTo>
                  <a:lnTo>
                    <a:pt x="684" y="74"/>
                  </a:lnTo>
                  <a:lnTo>
                    <a:pt x="680" y="74"/>
                  </a:lnTo>
                  <a:lnTo>
                    <a:pt x="678" y="74"/>
                  </a:lnTo>
                  <a:lnTo>
                    <a:pt x="676" y="74"/>
                  </a:lnTo>
                  <a:lnTo>
                    <a:pt x="674" y="74"/>
                  </a:lnTo>
                  <a:lnTo>
                    <a:pt x="674" y="76"/>
                  </a:lnTo>
                  <a:lnTo>
                    <a:pt x="674" y="76"/>
                  </a:lnTo>
                  <a:lnTo>
                    <a:pt x="672" y="76"/>
                  </a:lnTo>
                  <a:lnTo>
                    <a:pt x="672" y="74"/>
                  </a:lnTo>
                  <a:lnTo>
                    <a:pt x="672" y="74"/>
                  </a:lnTo>
                  <a:lnTo>
                    <a:pt x="672" y="72"/>
                  </a:lnTo>
                  <a:lnTo>
                    <a:pt x="672" y="72"/>
                  </a:lnTo>
                  <a:lnTo>
                    <a:pt x="668" y="72"/>
                  </a:lnTo>
                  <a:lnTo>
                    <a:pt x="663" y="74"/>
                  </a:lnTo>
                  <a:lnTo>
                    <a:pt x="659" y="76"/>
                  </a:lnTo>
                  <a:lnTo>
                    <a:pt x="657" y="78"/>
                  </a:lnTo>
                  <a:lnTo>
                    <a:pt x="657" y="78"/>
                  </a:lnTo>
                  <a:lnTo>
                    <a:pt x="655" y="78"/>
                  </a:lnTo>
                  <a:lnTo>
                    <a:pt x="643" y="80"/>
                  </a:lnTo>
                  <a:lnTo>
                    <a:pt x="643" y="80"/>
                  </a:lnTo>
                  <a:lnTo>
                    <a:pt x="645" y="76"/>
                  </a:lnTo>
                  <a:lnTo>
                    <a:pt x="645" y="74"/>
                  </a:lnTo>
                  <a:lnTo>
                    <a:pt x="643" y="74"/>
                  </a:lnTo>
                  <a:lnTo>
                    <a:pt x="643" y="72"/>
                  </a:lnTo>
                  <a:lnTo>
                    <a:pt x="643" y="72"/>
                  </a:lnTo>
                  <a:lnTo>
                    <a:pt x="643" y="70"/>
                  </a:lnTo>
                  <a:lnTo>
                    <a:pt x="641" y="70"/>
                  </a:lnTo>
                  <a:lnTo>
                    <a:pt x="641" y="70"/>
                  </a:lnTo>
                  <a:lnTo>
                    <a:pt x="639" y="68"/>
                  </a:lnTo>
                  <a:lnTo>
                    <a:pt x="639" y="66"/>
                  </a:lnTo>
                  <a:lnTo>
                    <a:pt x="637" y="64"/>
                  </a:lnTo>
                  <a:lnTo>
                    <a:pt x="637" y="62"/>
                  </a:lnTo>
                  <a:lnTo>
                    <a:pt x="635" y="56"/>
                  </a:lnTo>
                  <a:lnTo>
                    <a:pt x="635" y="54"/>
                  </a:lnTo>
                  <a:lnTo>
                    <a:pt x="635" y="52"/>
                  </a:lnTo>
                  <a:lnTo>
                    <a:pt x="637" y="50"/>
                  </a:lnTo>
                  <a:lnTo>
                    <a:pt x="637" y="48"/>
                  </a:lnTo>
                  <a:lnTo>
                    <a:pt x="637" y="46"/>
                  </a:lnTo>
                  <a:lnTo>
                    <a:pt x="637" y="46"/>
                  </a:lnTo>
                  <a:lnTo>
                    <a:pt x="637" y="43"/>
                  </a:lnTo>
                  <a:lnTo>
                    <a:pt x="635" y="43"/>
                  </a:lnTo>
                  <a:lnTo>
                    <a:pt x="635" y="41"/>
                  </a:lnTo>
                  <a:lnTo>
                    <a:pt x="637" y="41"/>
                  </a:lnTo>
                  <a:lnTo>
                    <a:pt x="639" y="41"/>
                  </a:lnTo>
                  <a:lnTo>
                    <a:pt x="639" y="43"/>
                  </a:lnTo>
                  <a:lnTo>
                    <a:pt x="639" y="48"/>
                  </a:lnTo>
                  <a:lnTo>
                    <a:pt x="639" y="48"/>
                  </a:lnTo>
                  <a:lnTo>
                    <a:pt x="637" y="50"/>
                  </a:lnTo>
                  <a:lnTo>
                    <a:pt x="637" y="52"/>
                  </a:lnTo>
                  <a:lnTo>
                    <a:pt x="637" y="56"/>
                  </a:lnTo>
                  <a:lnTo>
                    <a:pt x="639" y="60"/>
                  </a:lnTo>
                  <a:lnTo>
                    <a:pt x="641" y="64"/>
                  </a:lnTo>
                  <a:lnTo>
                    <a:pt x="643" y="68"/>
                  </a:lnTo>
                  <a:lnTo>
                    <a:pt x="645" y="70"/>
                  </a:lnTo>
                  <a:lnTo>
                    <a:pt x="647" y="70"/>
                  </a:lnTo>
                  <a:lnTo>
                    <a:pt x="649" y="66"/>
                  </a:lnTo>
                  <a:lnTo>
                    <a:pt x="649" y="68"/>
                  </a:lnTo>
                  <a:lnTo>
                    <a:pt x="653" y="70"/>
                  </a:lnTo>
                  <a:lnTo>
                    <a:pt x="653" y="72"/>
                  </a:lnTo>
                  <a:lnTo>
                    <a:pt x="655" y="70"/>
                  </a:lnTo>
                  <a:lnTo>
                    <a:pt x="659" y="70"/>
                  </a:lnTo>
                  <a:lnTo>
                    <a:pt x="661" y="70"/>
                  </a:lnTo>
                  <a:lnTo>
                    <a:pt x="663" y="68"/>
                  </a:lnTo>
                  <a:lnTo>
                    <a:pt x="666" y="64"/>
                  </a:lnTo>
                  <a:lnTo>
                    <a:pt x="668" y="62"/>
                  </a:lnTo>
                  <a:lnTo>
                    <a:pt x="666" y="62"/>
                  </a:lnTo>
                  <a:lnTo>
                    <a:pt x="666" y="62"/>
                  </a:lnTo>
                  <a:lnTo>
                    <a:pt x="666" y="62"/>
                  </a:lnTo>
                  <a:lnTo>
                    <a:pt x="668" y="60"/>
                  </a:lnTo>
                  <a:lnTo>
                    <a:pt x="676" y="58"/>
                  </a:lnTo>
                  <a:lnTo>
                    <a:pt x="676" y="56"/>
                  </a:lnTo>
                  <a:lnTo>
                    <a:pt x="674" y="56"/>
                  </a:lnTo>
                  <a:lnTo>
                    <a:pt x="670" y="56"/>
                  </a:lnTo>
                  <a:lnTo>
                    <a:pt x="668" y="56"/>
                  </a:lnTo>
                  <a:lnTo>
                    <a:pt x="668" y="54"/>
                  </a:lnTo>
                  <a:lnTo>
                    <a:pt x="666" y="54"/>
                  </a:lnTo>
                  <a:lnTo>
                    <a:pt x="663" y="52"/>
                  </a:lnTo>
                  <a:lnTo>
                    <a:pt x="661" y="52"/>
                  </a:lnTo>
                  <a:lnTo>
                    <a:pt x="661" y="52"/>
                  </a:lnTo>
                  <a:lnTo>
                    <a:pt x="659" y="50"/>
                  </a:lnTo>
                  <a:lnTo>
                    <a:pt x="661" y="50"/>
                  </a:lnTo>
                  <a:lnTo>
                    <a:pt x="663" y="50"/>
                  </a:lnTo>
                  <a:lnTo>
                    <a:pt x="666" y="52"/>
                  </a:lnTo>
                  <a:lnTo>
                    <a:pt x="666" y="50"/>
                  </a:lnTo>
                  <a:lnTo>
                    <a:pt x="668" y="52"/>
                  </a:lnTo>
                  <a:lnTo>
                    <a:pt x="672" y="54"/>
                  </a:lnTo>
                  <a:lnTo>
                    <a:pt x="680" y="56"/>
                  </a:lnTo>
                  <a:lnTo>
                    <a:pt x="682" y="56"/>
                  </a:lnTo>
                  <a:lnTo>
                    <a:pt x="684" y="54"/>
                  </a:lnTo>
                  <a:lnTo>
                    <a:pt x="684" y="54"/>
                  </a:lnTo>
                  <a:lnTo>
                    <a:pt x="682" y="54"/>
                  </a:lnTo>
                  <a:lnTo>
                    <a:pt x="680" y="50"/>
                  </a:lnTo>
                  <a:lnTo>
                    <a:pt x="678" y="48"/>
                  </a:lnTo>
                  <a:lnTo>
                    <a:pt x="678" y="48"/>
                  </a:lnTo>
                  <a:lnTo>
                    <a:pt x="676" y="48"/>
                  </a:lnTo>
                  <a:lnTo>
                    <a:pt x="676" y="48"/>
                  </a:lnTo>
                  <a:lnTo>
                    <a:pt x="674" y="46"/>
                  </a:lnTo>
                  <a:lnTo>
                    <a:pt x="674" y="46"/>
                  </a:lnTo>
                  <a:lnTo>
                    <a:pt x="674" y="46"/>
                  </a:lnTo>
                  <a:lnTo>
                    <a:pt x="676" y="46"/>
                  </a:lnTo>
                  <a:lnTo>
                    <a:pt x="680" y="48"/>
                  </a:lnTo>
                  <a:lnTo>
                    <a:pt x="680" y="48"/>
                  </a:lnTo>
                  <a:lnTo>
                    <a:pt x="680" y="48"/>
                  </a:lnTo>
                  <a:lnTo>
                    <a:pt x="682" y="50"/>
                  </a:lnTo>
                  <a:lnTo>
                    <a:pt x="686" y="52"/>
                  </a:lnTo>
                  <a:lnTo>
                    <a:pt x="686" y="52"/>
                  </a:lnTo>
                  <a:lnTo>
                    <a:pt x="688" y="52"/>
                  </a:lnTo>
                  <a:lnTo>
                    <a:pt x="690" y="50"/>
                  </a:lnTo>
                  <a:lnTo>
                    <a:pt x="690" y="50"/>
                  </a:lnTo>
                  <a:lnTo>
                    <a:pt x="690" y="50"/>
                  </a:lnTo>
                  <a:lnTo>
                    <a:pt x="690" y="50"/>
                  </a:lnTo>
                  <a:lnTo>
                    <a:pt x="692" y="48"/>
                  </a:lnTo>
                  <a:lnTo>
                    <a:pt x="692" y="48"/>
                  </a:lnTo>
                  <a:lnTo>
                    <a:pt x="694" y="46"/>
                  </a:lnTo>
                  <a:lnTo>
                    <a:pt x="694" y="46"/>
                  </a:lnTo>
                  <a:lnTo>
                    <a:pt x="694" y="46"/>
                  </a:lnTo>
                  <a:lnTo>
                    <a:pt x="692" y="46"/>
                  </a:lnTo>
                  <a:lnTo>
                    <a:pt x="692" y="41"/>
                  </a:lnTo>
                  <a:lnTo>
                    <a:pt x="690" y="41"/>
                  </a:lnTo>
                  <a:lnTo>
                    <a:pt x="688" y="41"/>
                  </a:lnTo>
                  <a:lnTo>
                    <a:pt x="686" y="39"/>
                  </a:lnTo>
                  <a:lnTo>
                    <a:pt x="684" y="37"/>
                  </a:lnTo>
                  <a:lnTo>
                    <a:pt x="682" y="37"/>
                  </a:lnTo>
                  <a:lnTo>
                    <a:pt x="680" y="35"/>
                  </a:lnTo>
                  <a:lnTo>
                    <a:pt x="678" y="35"/>
                  </a:lnTo>
                  <a:lnTo>
                    <a:pt x="678" y="35"/>
                  </a:lnTo>
                  <a:lnTo>
                    <a:pt x="678" y="33"/>
                  </a:lnTo>
                  <a:lnTo>
                    <a:pt x="678" y="33"/>
                  </a:lnTo>
                  <a:lnTo>
                    <a:pt x="680" y="31"/>
                  </a:lnTo>
                  <a:lnTo>
                    <a:pt x="680" y="31"/>
                  </a:lnTo>
                  <a:lnTo>
                    <a:pt x="680" y="33"/>
                  </a:lnTo>
                  <a:lnTo>
                    <a:pt x="680" y="33"/>
                  </a:lnTo>
                  <a:lnTo>
                    <a:pt x="680" y="33"/>
                  </a:lnTo>
                  <a:lnTo>
                    <a:pt x="684" y="33"/>
                  </a:lnTo>
                  <a:lnTo>
                    <a:pt x="686" y="35"/>
                  </a:lnTo>
                  <a:lnTo>
                    <a:pt x="688" y="35"/>
                  </a:lnTo>
                  <a:lnTo>
                    <a:pt x="690" y="37"/>
                  </a:lnTo>
                  <a:lnTo>
                    <a:pt x="690" y="37"/>
                  </a:lnTo>
                  <a:lnTo>
                    <a:pt x="692" y="37"/>
                  </a:lnTo>
                  <a:lnTo>
                    <a:pt x="694" y="37"/>
                  </a:lnTo>
                  <a:lnTo>
                    <a:pt x="696" y="41"/>
                  </a:lnTo>
                  <a:lnTo>
                    <a:pt x="698" y="41"/>
                  </a:lnTo>
                  <a:lnTo>
                    <a:pt x="700" y="41"/>
                  </a:lnTo>
                  <a:lnTo>
                    <a:pt x="702" y="41"/>
                  </a:lnTo>
                  <a:lnTo>
                    <a:pt x="709" y="43"/>
                  </a:lnTo>
                  <a:lnTo>
                    <a:pt x="709" y="41"/>
                  </a:lnTo>
                  <a:lnTo>
                    <a:pt x="707" y="41"/>
                  </a:lnTo>
                  <a:lnTo>
                    <a:pt x="704" y="41"/>
                  </a:lnTo>
                  <a:lnTo>
                    <a:pt x="702" y="39"/>
                  </a:lnTo>
                  <a:lnTo>
                    <a:pt x="702" y="39"/>
                  </a:lnTo>
                  <a:lnTo>
                    <a:pt x="702" y="37"/>
                  </a:lnTo>
                  <a:lnTo>
                    <a:pt x="702" y="35"/>
                  </a:lnTo>
                  <a:lnTo>
                    <a:pt x="700" y="31"/>
                  </a:lnTo>
                  <a:lnTo>
                    <a:pt x="698" y="31"/>
                  </a:lnTo>
                  <a:lnTo>
                    <a:pt x="698" y="29"/>
                  </a:lnTo>
                  <a:lnTo>
                    <a:pt x="696" y="29"/>
                  </a:lnTo>
                  <a:lnTo>
                    <a:pt x="698" y="29"/>
                  </a:lnTo>
                  <a:lnTo>
                    <a:pt x="700" y="29"/>
                  </a:lnTo>
                  <a:lnTo>
                    <a:pt x="702" y="31"/>
                  </a:lnTo>
                  <a:lnTo>
                    <a:pt x="702" y="33"/>
                  </a:lnTo>
                  <a:lnTo>
                    <a:pt x="702" y="33"/>
                  </a:lnTo>
                  <a:lnTo>
                    <a:pt x="704" y="33"/>
                  </a:lnTo>
                  <a:lnTo>
                    <a:pt x="707" y="33"/>
                  </a:lnTo>
                  <a:lnTo>
                    <a:pt x="707" y="35"/>
                  </a:lnTo>
                  <a:lnTo>
                    <a:pt x="707" y="37"/>
                  </a:lnTo>
                  <a:lnTo>
                    <a:pt x="707" y="37"/>
                  </a:lnTo>
                  <a:lnTo>
                    <a:pt x="707" y="37"/>
                  </a:lnTo>
                  <a:lnTo>
                    <a:pt x="711" y="39"/>
                  </a:lnTo>
                  <a:lnTo>
                    <a:pt x="711" y="39"/>
                  </a:lnTo>
                  <a:lnTo>
                    <a:pt x="713" y="41"/>
                  </a:lnTo>
                  <a:lnTo>
                    <a:pt x="713" y="41"/>
                  </a:lnTo>
                  <a:lnTo>
                    <a:pt x="713" y="43"/>
                  </a:lnTo>
                  <a:lnTo>
                    <a:pt x="713" y="43"/>
                  </a:lnTo>
                  <a:lnTo>
                    <a:pt x="713" y="46"/>
                  </a:lnTo>
                  <a:lnTo>
                    <a:pt x="713" y="46"/>
                  </a:lnTo>
                  <a:lnTo>
                    <a:pt x="715" y="48"/>
                  </a:lnTo>
                  <a:lnTo>
                    <a:pt x="717" y="50"/>
                  </a:lnTo>
                  <a:lnTo>
                    <a:pt x="719" y="50"/>
                  </a:lnTo>
                  <a:lnTo>
                    <a:pt x="721" y="50"/>
                  </a:lnTo>
                  <a:lnTo>
                    <a:pt x="719" y="48"/>
                  </a:lnTo>
                  <a:lnTo>
                    <a:pt x="719" y="46"/>
                  </a:lnTo>
                  <a:lnTo>
                    <a:pt x="717" y="43"/>
                  </a:lnTo>
                  <a:lnTo>
                    <a:pt x="717" y="41"/>
                  </a:lnTo>
                  <a:lnTo>
                    <a:pt x="709" y="31"/>
                  </a:lnTo>
                  <a:lnTo>
                    <a:pt x="709" y="29"/>
                  </a:lnTo>
                  <a:lnTo>
                    <a:pt x="707" y="27"/>
                  </a:lnTo>
                  <a:lnTo>
                    <a:pt x="704" y="25"/>
                  </a:lnTo>
                  <a:lnTo>
                    <a:pt x="702" y="23"/>
                  </a:lnTo>
                  <a:lnTo>
                    <a:pt x="702" y="19"/>
                  </a:lnTo>
                  <a:lnTo>
                    <a:pt x="700" y="15"/>
                  </a:lnTo>
                  <a:lnTo>
                    <a:pt x="700" y="15"/>
                  </a:lnTo>
                  <a:lnTo>
                    <a:pt x="700" y="17"/>
                  </a:lnTo>
                  <a:lnTo>
                    <a:pt x="700" y="19"/>
                  </a:lnTo>
                  <a:lnTo>
                    <a:pt x="698" y="19"/>
                  </a:lnTo>
                  <a:lnTo>
                    <a:pt x="700" y="21"/>
                  </a:lnTo>
                  <a:lnTo>
                    <a:pt x="700" y="21"/>
                  </a:lnTo>
                  <a:lnTo>
                    <a:pt x="700" y="21"/>
                  </a:lnTo>
                  <a:lnTo>
                    <a:pt x="702" y="23"/>
                  </a:lnTo>
                  <a:lnTo>
                    <a:pt x="700" y="21"/>
                  </a:lnTo>
                  <a:lnTo>
                    <a:pt x="696" y="19"/>
                  </a:lnTo>
                  <a:lnTo>
                    <a:pt x="696" y="17"/>
                  </a:lnTo>
                  <a:lnTo>
                    <a:pt x="696" y="15"/>
                  </a:lnTo>
                  <a:lnTo>
                    <a:pt x="694" y="15"/>
                  </a:lnTo>
                  <a:lnTo>
                    <a:pt x="692" y="13"/>
                  </a:lnTo>
                  <a:lnTo>
                    <a:pt x="690" y="13"/>
                  </a:lnTo>
                  <a:lnTo>
                    <a:pt x="690" y="11"/>
                  </a:lnTo>
                  <a:lnTo>
                    <a:pt x="688" y="9"/>
                  </a:lnTo>
                  <a:lnTo>
                    <a:pt x="688" y="7"/>
                  </a:lnTo>
                  <a:lnTo>
                    <a:pt x="688" y="5"/>
                  </a:lnTo>
                  <a:lnTo>
                    <a:pt x="688" y="5"/>
                  </a:lnTo>
                  <a:lnTo>
                    <a:pt x="686" y="5"/>
                  </a:lnTo>
                  <a:lnTo>
                    <a:pt x="674" y="9"/>
                  </a:lnTo>
                  <a:lnTo>
                    <a:pt x="659" y="11"/>
                  </a:lnTo>
                  <a:lnTo>
                    <a:pt x="643" y="15"/>
                  </a:lnTo>
                  <a:lnTo>
                    <a:pt x="629" y="17"/>
                  </a:lnTo>
                  <a:lnTo>
                    <a:pt x="614" y="19"/>
                  </a:lnTo>
                  <a:lnTo>
                    <a:pt x="600" y="23"/>
                  </a:lnTo>
                  <a:lnTo>
                    <a:pt x="584" y="25"/>
                  </a:lnTo>
                  <a:lnTo>
                    <a:pt x="569" y="29"/>
                  </a:lnTo>
                  <a:lnTo>
                    <a:pt x="555" y="31"/>
                  </a:lnTo>
                  <a:lnTo>
                    <a:pt x="539" y="35"/>
                  </a:lnTo>
                  <a:lnTo>
                    <a:pt x="524" y="37"/>
                  </a:lnTo>
                  <a:lnTo>
                    <a:pt x="510" y="41"/>
                  </a:lnTo>
                  <a:lnTo>
                    <a:pt x="494" y="43"/>
                  </a:lnTo>
                  <a:lnTo>
                    <a:pt x="479" y="46"/>
                  </a:lnTo>
                  <a:lnTo>
                    <a:pt x="465" y="50"/>
                  </a:lnTo>
                  <a:lnTo>
                    <a:pt x="450" y="52"/>
                  </a:lnTo>
                  <a:lnTo>
                    <a:pt x="434" y="54"/>
                  </a:lnTo>
                  <a:lnTo>
                    <a:pt x="420" y="58"/>
                  </a:lnTo>
                  <a:lnTo>
                    <a:pt x="405" y="60"/>
                  </a:lnTo>
                  <a:lnTo>
                    <a:pt x="389" y="62"/>
                  </a:lnTo>
                  <a:lnTo>
                    <a:pt x="375" y="66"/>
                  </a:lnTo>
                  <a:lnTo>
                    <a:pt x="360" y="68"/>
                  </a:lnTo>
                  <a:lnTo>
                    <a:pt x="344" y="70"/>
                  </a:lnTo>
                  <a:lnTo>
                    <a:pt x="330" y="72"/>
                  </a:lnTo>
                  <a:lnTo>
                    <a:pt x="315" y="76"/>
                  </a:lnTo>
                  <a:lnTo>
                    <a:pt x="299" y="78"/>
                  </a:lnTo>
                  <a:lnTo>
                    <a:pt x="285" y="80"/>
                  </a:lnTo>
                  <a:lnTo>
                    <a:pt x="270" y="82"/>
                  </a:lnTo>
                  <a:lnTo>
                    <a:pt x="254" y="84"/>
                  </a:lnTo>
                  <a:lnTo>
                    <a:pt x="240" y="89"/>
                  </a:lnTo>
                  <a:lnTo>
                    <a:pt x="225" y="91"/>
                  </a:lnTo>
                  <a:lnTo>
                    <a:pt x="209" y="93"/>
                  </a:lnTo>
                  <a:lnTo>
                    <a:pt x="209" y="93"/>
                  </a:lnTo>
                  <a:lnTo>
                    <a:pt x="207" y="93"/>
                  </a:lnTo>
                  <a:lnTo>
                    <a:pt x="207" y="93"/>
                  </a:lnTo>
                  <a:lnTo>
                    <a:pt x="207" y="91"/>
                  </a:lnTo>
                  <a:lnTo>
                    <a:pt x="203" y="99"/>
                  </a:lnTo>
                  <a:lnTo>
                    <a:pt x="203" y="101"/>
                  </a:lnTo>
                  <a:lnTo>
                    <a:pt x="203" y="101"/>
                  </a:lnTo>
                  <a:lnTo>
                    <a:pt x="205" y="103"/>
                  </a:lnTo>
                  <a:lnTo>
                    <a:pt x="205" y="105"/>
                  </a:lnTo>
                  <a:lnTo>
                    <a:pt x="205" y="109"/>
                  </a:lnTo>
                  <a:lnTo>
                    <a:pt x="203" y="113"/>
                  </a:lnTo>
                  <a:lnTo>
                    <a:pt x="203" y="115"/>
                  </a:lnTo>
                  <a:lnTo>
                    <a:pt x="203" y="115"/>
                  </a:lnTo>
                  <a:lnTo>
                    <a:pt x="203" y="115"/>
                  </a:lnTo>
                  <a:lnTo>
                    <a:pt x="205" y="117"/>
                  </a:lnTo>
                  <a:lnTo>
                    <a:pt x="205" y="119"/>
                  </a:lnTo>
                  <a:lnTo>
                    <a:pt x="205" y="119"/>
                  </a:lnTo>
                  <a:lnTo>
                    <a:pt x="207" y="119"/>
                  </a:lnTo>
                  <a:lnTo>
                    <a:pt x="207" y="121"/>
                  </a:lnTo>
                  <a:lnTo>
                    <a:pt x="205" y="121"/>
                  </a:lnTo>
                  <a:lnTo>
                    <a:pt x="203" y="121"/>
                  </a:lnTo>
                  <a:lnTo>
                    <a:pt x="199" y="119"/>
                  </a:lnTo>
                  <a:lnTo>
                    <a:pt x="197" y="119"/>
                  </a:lnTo>
                  <a:lnTo>
                    <a:pt x="197" y="119"/>
                  </a:lnTo>
                  <a:lnTo>
                    <a:pt x="190" y="125"/>
                  </a:lnTo>
                  <a:lnTo>
                    <a:pt x="188" y="128"/>
                  </a:lnTo>
                  <a:lnTo>
                    <a:pt x="188" y="130"/>
                  </a:lnTo>
                  <a:lnTo>
                    <a:pt x="182" y="146"/>
                  </a:lnTo>
                  <a:lnTo>
                    <a:pt x="182" y="148"/>
                  </a:lnTo>
                  <a:lnTo>
                    <a:pt x="182" y="148"/>
                  </a:lnTo>
                  <a:lnTo>
                    <a:pt x="180" y="148"/>
                  </a:lnTo>
                  <a:lnTo>
                    <a:pt x="180" y="150"/>
                  </a:lnTo>
                  <a:lnTo>
                    <a:pt x="178" y="152"/>
                  </a:lnTo>
                  <a:lnTo>
                    <a:pt x="178" y="152"/>
                  </a:lnTo>
                  <a:lnTo>
                    <a:pt x="178" y="152"/>
                  </a:lnTo>
                  <a:lnTo>
                    <a:pt x="176" y="152"/>
                  </a:lnTo>
                  <a:lnTo>
                    <a:pt x="176" y="152"/>
                  </a:lnTo>
                  <a:lnTo>
                    <a:pt x="174" y="152"/>
                  </a:lnTo>
                  <a:lnTo>
                    <a:pt x="174" y="152"/>
                  </a:lnTo>
                  <a:lnTo>
                    <a:pt x="174" y="150"/>
                  </a:lnTo>
                  <a:lnTo>
                    <a:pt x="174" y="150"/>
                  </a:lnTo>
                  <a:lnTo>
                    <a:pt x="174" y="150"/>
                  </a:lnTo>
                  <a:lnTo>
                    <a:pt x="174" y="150"/>
                  </a:lnTo>
                  <a:lnTo>
                    <a:pt x="172" y="150"/>
                  </a:lnTo>
                  <a:lnTo>
                    <a:pt x="172" y="148"/>
                  </a:lnTo>
                  <a:lnTo>
                    <a:pt x="172" y="148"/>
                  </a:lnTo>
                  <a:lnTo>
                    <a:pt x="172" y="148"/>
                  </a:lnTo>
                  <a:lnTo>
                    <a:pt x="172" y="148"/>
                  </a:lnTo>
                  <a:lnTo>
                    <a:pt x="172" y="148"/>
                  </a:lnTo>
                  <a:lnTo>
                    <a:pt x="170" y="148"/>
                  </a:lnTo>
                  <a:lnTo>
                    <a:pt x="170" y="148"/>
                  </a:lnTo>
                  <a:lnTo>
                    <a:pt x="168" y="148"/>
                  </a:lnTo>
                  <a:lnTo>
                    <a:pt x="168" y="148"/>
                  </a:lnTo>
                  <a:lnTo>
                    <a:pt x="168" y="148"/>
                  </a:lnTo>
                  <a:lnTo>
                    <a:pt x="168" y="146"/>
                  </a:lnTo>
                  <a:lnTo>
                    <a:pt x="166" y="148"/>
                  </a:lnTo>
                  <a:lnTo>
                    <a:pt x="166" y="148"/>
                  </a:lnTo>
                  <a:lnTo>
                    <a:pt x="166" y="148"/>
                  </a:lnTo>
                  <a:lnTo>
                    <a:pt x="164" y="150"/>
                  </a:lnTo>
                  <a:lnTo>
                    <a:pt x="162" y="150"/>
                  </a:lnTo>
                  <a:lnTo>
                    <a:pt x="160" y="150"/>
                  </a:lnTo>
                  <a:lnTo>
                    <a:pt x="160" y="150"/>
                  </a:lnTo>
                  <a:lnTo>
                    <a:pt x="158" y="152"/>
                  </a:lnTo>
                  <a:lnTo>
                    <a:pt x="156" y="154"/>
                  </a:lnTo>
                  <a:lnTo>
                    <a:pt x="154" y="154"/>
                  </a:lnTo>
                  <a:lnTo>
                    <a:pt x="154" y="154"/>
                  </a:lnTo>
                  <a:lnTo>
                    <a:pt x="151" y="156"/>
                  </a:lnTo>
                  <a:lnTo>
                    <a:pt x="149" y="160"/>
                  </a:lnTo>
                  <a:lnTo>
                    <a:pt x="147" y="162"/>
                  </a:lnTo>
                  <a:lnTo>
                    <a:pt x="147" y="164"/>
                  </a:lnTo>
                  <a:lnTo>
                    <a:pt x="147" y="164"/>
                  </a:lnTo>
                  <a:lnTo>
                    <a:pt x="145" y="166"/>
                  </a:lnTo>
                  <a:lnTo>
                    <a:pt x="145" y="168"/>
                  </a:lnTo>
                  <a:lnTo>
                    <a:pt x="145" y="168"/>
                  </a:lnTo>
                  <a:lnTo>
                    <a:pt x="145" y="168"/>
                  </a:lnTo>
                  <a:lnTo>
                    <a:pt x="145" y="168"/>
                  </a:lnTo>
                  <a:lnTo>
                    <a:pt x="141" y="173"/>
                  </a:lnTo>
                  <a:lnTo>
                    <a:pt x="139" y="173"/>
                  </a:lnTo>
                  <a:lnTo>
                    <a:pt x="139" y="173"/>
                  </a:lnTo>
                  <a:lnTo>
                    <a:pt x="139" y="173"/>
                  </a:lnTo>
                  <a:lnTo>
                    <a:pt x="139" y="173"/>
                  </a:lnTo>
                  <a:lnTo>
                    <a:pt x="137" y="173"/>
                  </a:lnTo>
                  <a:lnTo>
                    <a:pt x="137" y="173"/>
                  </a:lnTo>
                  <a:lnTo>
                    <a:pt x="137" y="173"/>
                  </a:lnTo>
                  <a:lnTo>
                    <a:pt x="137" y="173"/>
                  </a:lnTo>
                  <a:lnTo>
                    <a:pt x="137" y="171"/>
                  </a:lnTo>
                  <a:lnTo>
                    <a:pt x="135" y="171"/>
                  </a:lnTo>
                  <a:lnTo>
                    <a:pt x="135" y="171"/>
                  </a:lnTo>
                  <a:lnTo>
                    <a:pt x="135" y="168"/>
                  </a:lnTo>
                  <a:lnTo>
                    <a:pt x="135" y="168"/>
                  </a:lnTo>
                  <a:lnTo>
                    <a:pt x="135" y="166"/>
                  </a:lnTo>
                  <a:lnTo>
                    <a:pt x="135" y="166"/>
                  </a:lnTo>
                  <a:lnTo>
                    <a:pt x="135" y="166"/>
                  </a:lnTo>
                  <a:lnTo>
                    <a:pt x="135" y="166"/>
                  </a:lnTo>
                  <a:lnTo>
                    <a:pt x="133" y="164"/>
                  </a:lnTo>
                  <a:lnTo>
                    <a:pt x="133" y="164"/>
                  </a:lnTo>
                  <a:lnTo>
                    <a:pt x="133" y="164"/>
                  </a:lnTo>
                  <a:lnTo>
                    <a:pt x="131" y="164"/>
                  </a:lnTo>
                  <a:lnTo>
                    <a:pt x="129" y="166"/>
                  </a:lnTo>
                  <a:lnTo>
                    <a:pt x="127" y="168"/>
                  </a:lnTo>
                  <a:lnTo>
                    <a:pt x="121" y="173"/>
                  </a:lnTo>
                  <a:lnTo>
                    <a:pt x="121" y="173"/>
                  </a:lnTo>
                  <a:lnTo>
                    <a:pt x="121" y="173"/>
                  </a:lnTo>
                  <a:lnTo>
                    <a:pt x="121" y="173"/>
                  </a:lnTo>
                  <a:lnTo>
                    <a:pt x="121" y="175"/>
                  </a:lnTo>
                  <a:lnTo>
                    <a:pt x="121" y="175"/>
                  </a:lnTo>
                  <a:lnTo>
                    <a:pt x="121" y="175"/>
                  </a:lnTo>
                  <a:lnTo>
                    <a:pt x="119" y="177"/>
                  </a:lnTo>
                  <a:lnTo>
                    <a:pt x="119" y="177"/>
                  </a:lnTo>
                  <a:lnTo>
                    <a:pt x="119" y="179"/>
                  </a:lnTo>
                  <a:lnTo>
                    <a:pt x="119" y="179"/>
                  </a:lnTo>
                  <a:lnTo>
                    <a:pt x="119" y="179"/>
                  </a:lnTo>
                  <a:lnTo>
                    <a:pt x="119" y="179"/>
                  </a:lnTo>
                  <a:lnTo>
                    <a:pt x="117" y="179"/>
                  </a:lnTo>
                  <a:lnTo>
                    <a:pt x="117" y="179"/>
                  </a:lnTo>
                  <a:lnTo>
                    <a:pt x="115" y="179"/>
                  </a:lnTo>
                  <a:lnTo>
                    <a:pt x="115" y="179"/>
                  </a:lnTo>
                  <a:lnTo>
                    <a:pt x="113" y="179"/>
                  </a:lnTo>
                  <a:lnTo>
                    <a:pt x="113" y="179"/>
                  </a:lnTo>
                  <a:lnTo>
                    <a:pt x="111" y="179"/>
                  </a:lnTo>
                  <a:lnTo>
                    <a:pt x="111" y="179"/>
                  </a:lnTo>
                  <a:lnTo>
                    <a:pt x="111" y="179"/>
                  </a:lnTo>
                  <a:lnTo>
                    <a:pt x="108" y="181"/>
                  </a:lnTo>
                  <a:lnTo>
                    <a:pt x="108" y="181"/>
                  </a:lnTo>
                  <a:lnTo>
                    <a:pt x="108" y="181"/>
                  </a:lnTo>
                  <a:lnTo>
                    <a:pt x="108" y="181"/>
                  </a:lnTo>
                  <a:lnTo>
                    <a:pt x="108" y="183"/>
                  </a:lnTo>
                  <a:lnTo>
                    <a:pt x="108" y="183"/>
                  </a:lnTo>
                  <a:lnTo>
                    <a:pt x="111" y="183"/>
                  </a:lnTo>
                  <a:lnTo>
                    <a:pt x="111" y="185"/>
                  </a:lnTo>
                  <a:lnTo>
                    <a:pt x="111" y="185"/>
                  </a:lnTo>
                  <a:lnTo>
                    <a:pt x="111" y="187"/>
                  </a:lnTo>
                  <a:lnTo>
                    <a:pt x="111" y="187"/>
                  </a:lnTo>
                  <a:lnTo>
                    <a:pt x="111" y="189"/>
                  </a:lnTo>
                  <a:lnTo>
                    <a:pt x="111" y="189"/>
                  </a:lnTo>
                  <a:lnTo>
                    <a:pt x="111" y="189"/>
                  </a:lnTo>
                  <a:lnTo>
                    <a:pt x="108" y="191"/>
                  </a:lnTo>
                  <a:lnTo>
                    <a:pt x="108" y="195"/>
                  </a:lnTo>
                  <a:lnTo>
                    <a:pt x="106" y="197"/>
                  </a:lnTo>
                  <a:lnTo>
                    <a:pt x="104" y="197"/>
                  </a:lnTo>
                  <a:lnTo>
                    <a:pt x="104" y="197"/>
                  </a:lnTo>
                  <a:lnTo>
                    <a:pt x="102" y="197"/>
                  </a:lnTo>
                  <a:lnTo>
                    <a:pt x="100" y="197"/>
                  </a:lnTo>
                  <a:lnTo>
                    <a:pt x="98" y="197"/>
                  </a:lnTo>
                  <a:lnTo>
                    <a:pt x="98" y="197"/>
                  </a:lnTo>
                  <a:lnTo>
                    <a:pt x="98" y="199"/>
                  </a:lnTo>
                  <a:lnTo>
                    <a:pt x="94" y="201"/>
                  </a:lnTo>
                  <a:lnTo>
                    <a:pt x="90" y="203"/>
                  </a:lnTo>
                  <a:lnTo>
                    <a:pt x="90" y="203"/>
                  </a:lnTo>
                  <a:lnTo>
                    <a:pt x="90" y="203"/>
                  </a:lnTo>
                  <a:lnTo>
                    <a:pt x="88" y="205"/>
                  </a:lnTo>
                  <a:lnTo>
                    <a:pt x="86" y="207"/>
                  </a:lnTo>
                  <a:lnTo>
                    <a:pt x="84" y="207"/>
                  </a:lnTo>
                  <a:lnTo>
                    <a:pt x="84" y="207"/>
                  </a:lnTo>
                  <a:lnTo>
                    <a:pt x="84" y="209"/>
                  </a:lnTo>
                  <a:lnTo>
                    <a:pt x="84" y="209"/>
                  </a:lnTo>
                  <a:lnTo>
                    <a:pt x="82" y="212"/>
                  </a:lnTo>
                  <a:lnTo>
                    <a:pt x="80" y="214"/>
                  </a:lnTo>
                  <a:lnTo>
                    <a:pt x="80" y="214"/>
                  </a:lnTo>
                  <a:lnTo>
                    <a:pt x="80" y="214"/>
                  </a:lnTo>
                  <a:lnTo>
                    <a:pt x="78" y="214"/>
                  </a:lnTo>
                  <a:lnTo>
                    <a:pt x="78" y="214"/>
                  </a:lnTo>
                  <a:lnTo>
                    <a:pt x="78" y="216"/>
                  </a:lnTo>
                  <a:lnTo>
                    <a:pt x="76" y="216"/>
                  </a:lnTo>
                  <a:lnTo>
                    <a:pt x="76" y="218"/>
                  </a:lnTo>
                  <a:lnTo>
                    <a:pt x="74" y="218"/>
                  </a:lnTo>
                  <a:lnTo>
                    <a:pt x="74" y="220"/>
                  </a:lnTo>
                  <a:lnTo>
                    <a:pt x="70" y="222"/>
                  </a:lnTo>
                  <a:lnTo>
                    <a:pt x="68" y="222"/>
                  </a:lnTo>
                  <a:lnTo>
                    <a:pt x="68" y="224"/>
                  </a:lnTo>
                  <a:lnTo>
                    <a:pt x="68" y="224"/>
                  </a:lnTo>
                  <a:lnTo>
                    <a:pt x="65" y="226"/>
                  </a:lnTo>
                  <a:lnTo>
                    <a:pt x="65" y="228"/>
                  </a:lnTo>
                  <a:lnTo>
                    <a:pt x="63" y="228"/>
                  </a:lnTo>
                  <a:lnTo>
                    <a:pt x="59" y="230"/>
                  </a:lnTo>
                  <a:lnTo>
                    <a:pt x="57" y="230"/>
                  </a:lnTo>
                  <a:lnTo>
                    <a:pt x="57" y="230"/>
                  </a:lnTo>
                  <a:lnTo>
                    <a:pt x="57" y="230"/>
                  </a:lnTo>
                  <a:lnTo>
                    <a:pt x="57" y="228"/>
                  </a:lnTo>
                  <a:lnTo>
                    <a:pt x="55" y="228"/>
                  </a:lnTo>
                  <a:lnTo>
                    <a:pt x="55" y="228"/>
                  </a:lnTo>
                  <a:lnTo>
                    <a:pt x="55" y="228"/>
                  </a:lnTo>
                  <a:lnTo>
                    <a:pt x="53" y="230"/>
                  </a:lnTo>
                  <a:lnTo>
                    <a:pt x="51" y="230"/>
                  </a:lnTo>
                  <a:lnTo>
                    <a:pt x="51" y="230"/>
                  </a:lnTo>
                  <a:lnTo>
                    <a:pt x="51" y="230"/>
                  </a:lnTo>
                  <a:lnTo>
                    <a:pt x="51" y="230"/>
                  </a:lnTo>
                  <a:lnTo>
                    <a:pt x="49" y="230"/>
                  </a:lnTo>
                  <a:lnTo>
                    <a:pt x="49" y="230"/>
                  </a:lnTo>
                  <a:lnTo>
                    <a:pt x="49" y="230"/>
                  </a:lnTo>
                  <a:lnTo>
                    <a:pt x="47" y="230"/>
                  </a:lnTo>
                  <a:lnTo>
                    <a:pt x="47" y="230"/>
                  </a:lnTo>
                  <a:lnTo>
                    <a:pt x="45" y="230"/>
                  </a:lnTo>
                  <a:lnTo>
                    <a:pt x="43" y="230"/>
                  </a:lnTo>
                  <a:lnTo>
                    <a:pt x="43" y="232"/>
                  </a:lnTo>
                  <a:lnTo>
                    <a:pt x="41" y="232"/>
                  </a:lnTo>
                  <a:lnTo>
                    <a:pt x="39" y="234"/>
                  </a:lnTo>
                  <a:lnTo>
                    <a:pt x="37" y="236"/>
                  </a:lnTo>
                  <a:lnTo>
                    <a:pt x="37" y="236"/>
                  </a:lnTo>
                  <a:lnTo>
                    <a:pt x="37" y="236"/>
                  </a:lnTo>
                  <a:lnTo>
                    <a:pt x="33" y="238"/>
                  </a:lnTo>
                  <a:lnTo>
                    <a:pt x="33" y="238"/>
                  </a:lnTo>
                  <a:lnTo>
                    <a:pt x="31" y="238"/>
                  </a:lnTo>
                  <a:lnTo>
                    <a:pt x="31" y="238"/>
                  </a:lnTo>
                  <a:lnTo>
                    <a:pt x="31" y="242"/>
                  </a:lnTo>
                  <a:lnTo>
                    <a:pt x="29" y="242"/>
                  </a:lnTo>
                  <a:lnTo>
                    <a:pt x="29" y="244"/>
                  </a:lnTo>
                  <a:lnTo>
                    <a:pt x="29" y="244"/>
                  </a:lnTo>
                  <a:lnTo>
                    <a:pt x="25" y="246"/>
                  </a:lnTo>
                  <a:lnTo>
                    <a:pt x="25" y="246"/>
                  </a:lnTo>
                  <a:lnTo>
                    <a:pt x="25" y="246"/>
                  </a:lnTo>
                  <a:lnTo>
                    <a:pt x="22" y="248"/>
                  </a:lnTo>
                  <a:lnTo>
                    <a:pt x="22" y="250"/>
                  </a:lnTo>
                  <a:lnTo>
                    <a:pt x="22" y="250"/>
                  </a:lnTo>
                  <a:lnTo>
                    <a:pt x="22" y="250"/>
                  </a:lnTo>
                  <a:lnTo>
                    <a:pt x="22" y="250"/>
                  </a:lnTo>
                  <a:lnTo>
                    <a:pt x="22" y="253"/>
                  </a:lnTo>
                  <a:lnTo>
                    <a:pt x="22" y="253"/>
                  </a:lnTo>
                  <a:lnTo>
                    <a:pt x="22" y="255"/>
                  </a:lnTo>
                  <a:lnTo>
                    <a:pt x="22" y="255"/>
                  </a:lnTo>
                  <a:lnTo>
                    <a:pt x="22" y="255"/>
                  </a:lnTo>
                  <a:lnTo>
                    <a:pt x="20" y="257"/>
                  </a:lnTo>
                  <a:lnTo>
                    <a:pt x="20" y="259"/>
                  </a:lnTo>
                  <a:lnTo>
                    <a:pt x="20" y="259"/>
                  </a:lnTo>
                  <a:lnTo>
                    <a:pt x="20" y="259"/>
                  </a:lnTo>
                  <a:lnTo>
                    <a:pt x="20" y="263"/>
                  </a:lnTo>
                  <a:lnTo>
                    <a:pt x="20" y="265"/>
                  </a:lnTo>
                  <a:lnTo>
                    <a:pt x="20" y="265"/>
                  </a:lnTo>
                  <a:lnTo>
                    <a:pt x="18" y="267"/>
                  </a:lnTo>
                  <a:lnTo>
                    <a:pt x="18" y="267"/>
                  </a:lnTo>
                  <a:lnTo>
                    <a:pt x="16" y="269"/>
                  </a:lnTo>
                  <a:lnTo>
                    <a:pt x="16" y="269"/>
                  </a:lnTo>
                  <a:lnTo>
                    <a:pt x="14" y="269"/>
                  </a:lnTo>
                  <a:lnTo>
                    <a:pt x="10" y="269"/>
                  </a:lnTo>
                  <a:lnTo>
                    <a:pt x="8" y="271"/>
                  </a:lnTo>
                  <a:lnTo>
                    <a:pt x="8" y="271"/>
                  </a:lnTo>
                  <a:lnTo>
                    <a:pt x="8" y="269"/>
                  </a:lnTo>
                  <a:lnTo>
                    <a:pt x="8" y="269"/>
                  </a:lnTo>
                  <a:lnTo>
                    <a:pt x="6" y="269"/>
                  </a:lnTo>
                  <a:lnTo>
                    <a:pt x="6" y="269"/>
                  </a:lnTo>
                  <a:lnTo>
                    <a:pt x="6" y="269"/>
                  </a:lnTo>
                  <a:lnTo>
                    <a:pt x="4" y="269"/>
                  </a:lnTo>
                  <a:lnTo>
                    <a:pt x="4" y="271"/>
                  </a:lnTo>
                  <a:lnTo>
                    <a:pt x="2" y="271"/>
                  </a:lnTo>
                  <a:lnTo>
                    <a:pt x="2" y="273"/>
                  </a:lnTo>
                  <a:lnTo>
                    <a:pt x="0" y="273"/>
                  </a:lnTo>
                  <a:lnTo>
                    <a:pt x="0" y="275"/>
                  </a:lnTo>
                  <a:lnTo>
                    <a:pt x="0" y="275"/>
                  </a:lnTo>
                  <a:lnTo>
                    <a:pt x="0" y="277"/>
                  </a:lnTo>
                  <a:lnTo>
                    <a:pt x="0" y="279"/>
                  </a:lnTo>
                  <a:lnTo>
                    <a:pt x="0" y="283"/>
                  </a:lnTo>
                  <a:lnTo>
                    <a:pt x="0" y="289"/>
                  </a:lnTo>
                  <a:lnTo>
                    <a:pt x="0" y="296"/>
                  </a:lnTo>
                  <a:lnTo>
                    <a:pt x="2" y="300"/>
                  </a:lnTo>
                  <a:lnTo>
                    <a:pt x="8" y="300"/>
                  </a:lnTo>
                  <a:lnTo>
                    <a:pt x="14" y="298"/>
                  </a:lnTo>
                  <a:lnTo>
                    <a:pt x="20" y="298"/>
                  </a:lnTo>
                  <a:lnTo>
                    <a:pt x="29" y="296"/>
                  </a:lnTo>
                  <a:lnTo>
                    <a:pt x="35" y="296"/>
                  </a:lnTo>
                  <a:lnTo>
                    <a:pt x="47" y="293"/>
                  </a:lnTo>
                  <a:lnTo>
                    <a:pt x="55" y="291"/>
                  </a:lnTo>
                  <a:lnTo>
                    <a:pt x="61" y="291"/>
                  </a:lnTo>
                  <a:lnTo>
                    <a:pt x="68" y="289"/>
                  </a:lnTo>
                  <a:lnTo>
                    <a:pt x="74" y="287"/>
                  </a:lnTo>
                  <a:lnTo>
                    <a:pt x="80" y="287"/>
                  </a:lnTo>
                  <a:lnTo>
                    <a:pt x="88" y="285"/>
                  </a:lnTo>
                  <a:lnTo>
                    <a:pt x="94" y="285"/>
                  </a:lnTo>
                  <a:lnTo>
                    <a:pt x="100" y="283"/>
                  </a:lnTo>
                  <a:lnTo>
                    <a:pt x="106" y="283"/>
                  </a:lnTo>
                  <a:lnTo>
                    <a:pt x="108" y="283"/>
                  </a:lnTo>
                  <a:lnTo>
                    <a:pt x="133" y="271"/>
                  </a:lnTo>
                  <a:lnTo>
                    <a:pt x="135" y="269"/>
                  </a:lnTo>
                  <a:lnTo>
                    <a:pt x="137" y="269"/>
                  </a:lnTo>
                  <a:lnTo>
                    <a:pt x="137" y="271"/>
                  </a:lnTo>
                  <a:lnTo>
                    <a:pt x="137" y="271"/>
                  </a:lnTo>
                  <a:lnTo>
                    <a:pt x="137" y="271"/>
                  </a:lnTo>
                  <a:lnTo>
                    <a:pt x="139" y="269"/>
                  </a:lnTo>
                  <a:lnTo>
                    <a:pt x="139" y="269"/>
                  </a:lnTo>
                  <a:lnTo>
                    <a:pt x="141" y="267"/>
                  </a:lnTo>
                  <a:lnTo>
                    <a:pt x="141" y="267"/>
                  </a:lnTo>
                  <a:lnTo>
                    <a:pt x="143" y="265"/>
                  </a:lnTo>
                  <a:lnTo>
                    <a:pt x="143" y="265"/>
                  </a:lnTo>
                  <a:lnTo>
                    <a:pt x="143" y="265"/>
                  </a:lnTo>
                  <a:lnTo>
                    <a:pt x="143" y="263"/>
                  </a:lnTo>
                  <a:lnTo>
                    <a:pt x="143" y="263"/>
                  </a:lnTo>
                  <a:lnTo>
                    <a:pt x="145" y="263"/>
                  </a:lnTo>
                  <a:lnTo>
                    <a:pt x="145" y="263"/>
                  </a:lnTo>
                  <a:lnTo>
                    <a:pt x="147" y="263"/>
                  </a:lnTo>
                  <a:lnTo>
                    <a:pt x="149" y="261"/>
                  </a:lnTo>
                  <a:lnTo>
                    <a:pt x="154" y="259"/>
                  </a:lnTo>
                  <a:lnTo>
                    <a:pt x="154" y="259"/>
                  </a:lnTo>
                  <a:lnTo>
                    <a:pt x="158" y="257"/>
                  </a:lnTo>
                  <a:lnTo>
                    <a:pt x="158" y="257"/>
                  </a:lnTo>
                  <a:lnTo>
                    <a:pt x="158" y="257"/>
                  </a:lnTo>
                  <a:lnTo>
                    <a:pt x="160" y="257"/>
                  </a:lnTo>
                  <a:lnTo>
                    <a:pt x="160" y="257"/>
                  </a:lnTo>
                  <a:lnTo>
                    <a:pt x="160" y="255"/>
                  </a:lnTo>
                  <a:lnTo>
                    <a:pt x="164" y="255"/>
                  </a:lnTo>
                  <a:lnTo>
                    <a:pt x="164" y="255"/>
                  </a:lnTo>
                  <a:lnTo>
                    <a:pt x="164" y="255"/>
                  </a:lnTo>
                  <a:lnTo>
                    <a:pt x="164" y="253"/>
                  </a:lnTo>
                  <a:lnTo>
                    <a:pt x="164" y="253"/>
                  </a:lnTo>
                  <a:lnTo>
                    <a:pt x="166" y="250"/>
                  </a:lnTo>
                  <a:lnTo>
                    <a:pt x="166" y="250"/>
                  </a:lnTo>
                  <a:lnTo>
                    <a:pt x="168" y="250"/>
                  </a:lnTo>
                  <a:lnTo>
                    <a:pt x="168" y="250"/>
                  </a:lnTo>
                  <a:lnTo>
                    <a:pt x="168" y="250"/>
                  </a:lnTo>
                  <a:lnTo>
                    <a:pt x="168" y="250"/>
                  </a:lnTo>
                  <a:lnTo>
                    <a:pt x="168" y="250"/>
                  </a:lnTo>
                  <a:lnTo>
                    <a:pt x="168" y="250"/>
                  </a:lnTo>
                  <a:lnTo>
                    <a:pt x="170" y="250"/>
                  </a:lnTo>
                  <a:lnTo>
                    <a:pt x="170" y="250"/>
                  </a:lnTo>
                  <a:lnTo>
                    <a:pt x="176" y="250"/>
                  </a:lnTo>
                  <a:lnTo>
                    <a:pt x="182" y="248"/>
                  </a:lnTo>
                  <a:lnTo>
                    <a:pt x="182" y="248"/>
                  </a:lnTo>
                  <a:lnTo>
                    <a:pt x="186" y="248"/>
                  </a:lnTo>
                  <a:lnTo>
                    <a:pt x="190" y="248"/>
                  </a:lnTo>
                  <a:lnTo>
                    <a:pt x="194" y="248"/>
                  </a:lnTo>
                  <a:lnTo>
                    <a:pt x="201" y="246"/>
                  </a:lnTo>
                  <a:lnTo>
                    <a:pt x="207" y="246"/>
                  </a:lnTo>
                  <a:lnTo>
                    <a:pt x="215" y="244"/>
                  </a:lnTo>
                  <a:lnTo>
                    <a:pt x="223" y="244"/>
                  </a:lnTo>
                  <a:lnTo>
                    <a:pt x="229" y="244"/>
                  </a:lnTo>
                  <a:lnTo>
                    <a:pt x="237" y="242"/>
                  </a:lnTo>
                  <a:lnTo>
                    <a:pt x="246" y="242"/>
                  </a:lnTo>
                  <a:lnTo>
                    <a:pt x="254" y="240"/>
                  </a:lnTo>
                  <a:lnTo>
                    <a:pt x="260" y="240"/>
                  </a:lnTo>
                  <a:lnTo>
                    <a:pt x="268" y="240"/>
                  </a:lnTo>
                  <a:lnTo>
                    <a:pt x="272" y="238"/>
                  </a:lnTo>
                  <a:lnTo>
                    <a:pt x="278" y="238"/>
                  </a:lnTo>
                  <a:lnTo>
                    <a:pt x="283" y="238"/>
                  </a:lnTo>
                  <a:lnTo>
                    <a:pt x="285" y="238"/>
                  </a:lnTo>
                  <a:lnTo>
                    <a:pt x="285" y="238"/>
                  </a:lnTo>
                  <a:lnTo>
                    <a:pt x="285" y="238"/>
                  </a:lnTo>
                  <a:lnTo>
                    <a:pt x="287" y="238"/>
                  </a:lnTo>
                  <a:lnTo>
                    <a:pt x="287" y="238"/>
                  </a:lnTo>
                  <a:lnTo>
                    <a:pt x="287" y="238"/>
                  </a:lnTo>
                  <a:lnTo>
                    <a:pt x="287" y="240"/>
                  </a:lnTo>
                  <a:lnTo>
                    <a:pt x="287" y="240"/>
                  </a:lnTo>
                  <a:lnTo>
                    <a:pt x="287" y="240"/>
                  </a:lnTo>
                  <a:lnTo>
                    <a:pt x="287" y="240"/>
                  </a:lnTo>
                  <a:lnTo>
                    <a:pt x="287" y="244"/>
                  </a:lnTo>
                  <a:lnTo>
                    <a:pt x="287" y="244"/>
                  </a:lnTo>
                  <a:lnTo>
                    <a:pt x="287" y="244"/>
                  </a:lnTo>
                  <a:lnTo>
                    <a:pt x="287" y="244"/>
                  </a:lnTo>
                  <a:lnTo>
                    <a:pt x="287" y="244"/>
                  </a:lnTo>
                  <a:lnTo>
                    <a:pt x="287" y="246"/>
                  </a:lnTo>
                  <a:lnTo>
                    <a:pt x="287" y="246"/>
                  </a:lnTo>
                  <a:lnTo>
                    <a:pt x="287" y="246"/>
                  </a:lnTo>
                  <a:lnTo>
                    <a:pt x="289" y="246"/>
                  </a:lnTo>
                  <a:lnTo>
                    <a:pt x="289" y="246"/>
                  </a:lnTo>
                  <a:lnTo>
                    <a:pt x="289" y="246"/>
                  </a:lnTo>
                  <a:lnTo>
                    <a:pt x="295" y="240"/>
                  </a:lnTo>
                  <a:lnTo>
                    <a:pt x="295" y="240"/>
                  </a:lnTo>
                  <a:lnTo>
                    <a:pt x="297" y="240"/>
                  </a:lnTo>
                  <a:lnTo>
                    <a:pt x="297" y="240"/>
                  </a:lnTo>
                  <a:lnTo>
                    <a:pt x="297" y="240"/>
                  </a:lnTo>
                  <a:lnTo>
                    <a:pt x="301" y="244"/>
                  </a:lnTo>
                  <a:lnTo>
                    <a:pt x="307" y="248"/>
                  </a:lnTo>
                  <a:lnTo>
                    <a:pt x="311" y="255"/>
                  </a:lnTo>
                  <a:lnTo>
                    <a:pt x="311" y="255"/>
                  </a:lnTo>
                  <a:lnTo>
                    <a:pt x="311" y="255"/>
                  </a:lnTo>
                  <a:lnTo>
                    <a:pt x="313" y="267"/>
                  </a:lnTo>
                  <a:lnTo>
                    <a:pt x="313" y="267"/>
                  </a:lnTo>
                  <a:lnTo>
                    <a:pt x="313" y="267"/>
                  </a:lnTo>
                  <a:lnTo>
                    <a:pt x="313" y="267"/>
                  </a:lnTo>
                  <a:lnTo>
                    <a:pt x="315" y="267"/>
                  </a:lnTo>
                  <a:lnTo>
                    <a:pt x="319" y="267"/>
                  </a:lnTo>
                  <a:lnTo>
                    <a:pt x="319" y="267"/>
                  </a:lnTo>
                  <a:lnTo>
                    <a:pt x="321" y="267"/>
                  </a:lnTo>
                  <a:lnTo>
                    <a:pt x="326" y="267"/>
                  </a:lnTo>
                  <a:lnTo>
                    <a:pt x="332" y="265"/>
                  </a:lnTo>
                  <a:lnTo>
                    <a:pt x="338" y="265"/>
                  </a:lnTo>
                  <a:lnTo>
                    <a:pt x="346" y="263"/>
                  </a:lnTo>
                  <a:lnTo>
                    <a:pt x="354" y="261"/>
                  </a:lnTo>
                  <a:lnTo>
                    <a:pt x="362" y="261"/>
                  </a:lnTo>
                  <a:lnTo>
                    <a:pt x="371" y="259"/>
                  </a:lnTo>
                  <a:lnTo>
                    <a:pt x="379" y="259"/>
                  </a:lnTo>
                  <a:lnTo>
                    <a:pt x="385" y="257"/>
                  </a:lnTo>
                  <a:lnTo>
                    <a:pt x="393" y="257"/>
                  </a:lnTo>
                  <a:lnTo>
                    <a:pt x="397" y="255"/>
                  </a:lnTo>
                  <a:lnTo>
                    <a:pt x="401" y="255"/>
                  </a:lnTo>
                  <a:lnTo>
                    <a:pt x="405" y="255"/>
                  </a:lnTo>
                  <a:lnTo>
                    <a:pt x="405" y="253"/>
                  </a:lnTo>
                  <a:lnTo>
                    <a:pt x="410" y="253"/>
                  </a:lnTo>
                  <a:lnTo>
                    <a:pt x="412" y="253"/>
                  </a:lnTo>
                  <a:lnTo>
                    <a:pt x="414" y="253"/>
                  </a:lnTo>
                  <a:lnTo>
                    <a:pt x="418" y="255"/>
                  </a:lnTo>
                  <a:lnTo>
                    <a:pt x="424" y="261"/>
                  </a:lnTo>
                  <a:lnTo>
                    <a:pt x="430" y="265"/>
                  </a:lnTo>
                  <a:lnTo>
                    <a:pt x="438" y="269"/>
                  </a:lnTo>
                  <a:lnTo>
                    <a:pt x="450" y="279"/>
                  </a:lnTo>
                  <a:lnTo>
                    <a:pt x="465" y="289"/>
                  </a:lnTo>
                  <a:lnTo>
                    <a:pt x="471" y="293"/>
                  </a:lnTo>
                  <a:lnTo>
                    <a:pt x="479" y="298"/>
                  </a:lnTo>
                  <a:lnTo>
                    <a:pt x="485" y="304"/>
                  </a:lnTo>
                  <a:lnTo>
                    <a:pt x="491" y="308"/>
                  </a:lnTo>
                  <a:lnTo>
                    <a:pt x="500" y="312"/>
                  </a:lnTo>
                  <a:lnTo>
                    <a:pt x="506" y="318"/>
                  </a:lnTo>
                  <a:lnTo>
                    <a:pt x="514" y="322"/>
                  </a:lnTo>
                  <a:lnTo>
                    <a:pt x="520" y="326"/>
                  </a:lnTo>
                  <a:lnTo>
                    <a:pt x="526" y="332"/>
                  </a:lnTo>
                  <a:lnTo>
                    <a:pt x="528" y="330"/>
                  </a:lnTo>
                  <a:lnTo>
                    <a:pt x="530" y="330"/>
                  </a:lnTo>
                  <a:lnTo>
                    <a:pt x="528" y="332"/>
                  </a:lnTo>
                  <a:lnTo>
                    <a:pt x="528" y="332"/>
                  </a:lnTo>
                  <a:lnTo>
                    <a:pt x="537" y="328"/>
                  </a:lnTo>
                  <a:lnTo>
                    <a:pt x="541" y="326"/>
                  </a:lnTo>
                  <a:lnTo>
                    <a:pt x="543" y="324"/>
                  </a:lnTo>
                  <a:lnTo>
                    <a:pt x="543" y="320"/>
                  </a:lnTo>
                  <a:lnTo>
                    <a:pt x="545" y="320"/>
                  </a:lnTo>
                  <a:lnTo>
                    <a:pt x="545" y="322"/>
                  </a:lnTo>
                  <a:lnTo>
                    <a:pt x="545" y="324"/>
                  </a:lnTo>
                  <a:lnTo>
                    <a:pt x="545" y="324"/>
                  </a:lnTo>
                  <a:lnTo>
                    <a:pt x="547" y="324"/>
                  </a:lnTo>
                  <a:lnTo>
                    <a:pt x="555" y="322"/>
                  </a:lnTo>
                  <a:lnTo>
                    <a:pt x="557" y="322"/>
                  </a:lnTo>
                  <a:lnTo>
                    <a:pt x="557" y="322"/>
                  </a:lnTo>
                  <a:lnTo>
                    <a:pt x="563" y="320"/>
                  </a:lnTo>
                  <a:lnTo>
                    <a:pt x="565" y="320"/>
                  </a:lnTo>
                  <a:lnTo>
                    <a:pt x="573" y="322"/>
                  </a:lnTo>
                  <a:lnTo>
                    <a:pt x="573" y="322"/>
                  </a:lnTo>
                  <a:lnTo>
                    <a:pt x="575" y="320"/>
                  </a:lnTo>
                  <a:lnTo>
                    <a:pt x="575" y="320"/>
                  </a:lnTo>
                  <a:lnTo>
                    <a:pt x="577" y="314"/>
                  </a:lnTo>
                  <a:lnTo>
                    <a:pt x="580" y="310"/>
                  </a:lnTo>
                  <a:lnTo>
                    <a:pt x="580" y="308"/>
                  </a:lnTo>
                  <a:lnTo>
                    <a:pt x="577" y="304"/>
                  </a:lnTo>
                  <a:lnTo>
                    <a:pt x="577" y="304"/>
                  </a:lnTo>
                  <a:lnTo>
                    <a:pt x="580" y="302"/>
                  </a:lnTo>
                  <a:lnTo>
                    <a:pt x="577" y="300"/>
                  </a:lnTo>
                  <a:lnTo>
                    <a:pt x="575" y="291"/>
                  </a:lnTo>
                  <a:lnTo>
                    <a:pt x="573" y="289"/>
                  </a:lnTo>
                  <a:lnTo>
                    <a:pt x="575" y="287"/>
                  </a:lnTo>
                  <a:lnTo>
                    <a:pt x="577" y="293"/>
                  </a:lnTo>
                  <a:lnTo>
                    <a:pt x="580" y="296"/>
                  </a:lnTo>
                  <a:lnTo>
                    <a:pt x="580" y="300"/>
                  </a:lnTo>
                  <a:lnTo>
                    <a:pt x="582" y="308"/>
                  </a:lnTo>
                  <a:lnTo>
                    <a:pt x="582" y="312"/>
                  </a:lnTo>
                  <a:lnTo>
                    <a:pt x="582" y="312"/>
                  </a:lnTo>
                  <a:lnTo>
                    <a:pt x="582" y="312"/>
                  </a:lnTo>
                  <a:lnTo>
                    <a:pt x="582" y="314"/>
                  </a:lnTo>
                  <a:lnTo>
                    <a:pt x="582" y="316"/>
                  </a:lnTo>
                  <a:lnTo>
                    <a:pt x="584" y="312"/>
                  </a:lnTo>
                  <a:lnTo>
                    <a:pt x="584" y="306"/>
                  </a:lnTo>
                  <a:lnTo>
                    <a:pt x="584" y="293"/>
                  </a:lnTo>
                  <a:lnTo>
                    <a:pt x="584" y="291"/>
                  </a:lnTo>
                  <a:lnTo>
                    <a:pt x="586" y="287"/>
                  </a:lnTo>
                  <a:lnTo>
                    <a:pt x="586" y="285"/>
                  </a:lnTo>
                  <a:lnTo>
                    <a:pt x="586" y="283"/>
                  </a:lnTo>
                  <a:lnTo>
                    <a:pt x="588" y="279"/>
                  </a:lnTo>
                  <a:lnTo>
                    <a:pt x="592" y="271"/>
                  </a:lnTo>
                  <a:lnTo>
                    <a:pt x="596" y="263"/>
                  </a:lnTo>
                  <a:lnTo>
                    <a:pt x="606" y="253"/>
                  </a:lnTo>
                  <a:lnTo>
                    <a:pt x="612" y="246"/>
                  </a:lnTo>
                  <a:lnTo>
                    <a:pt x="616" y="244"/>
                  </a:lnTo>
                  <a:lnTo>
                    <a:pt x="616" y="242"/>
                  </a:lnTo>
                  <a:lnTo>
                    <a:pt x="618" y="242"/>
                  </a:lnTo>
                  <a:lnTo>
                    <a:pt x="618" y="242"/>
                  </a:lnTo>
                  <a:lnTo>
                    <a:pt x="616" y="242"/>
                  </a:lnTo>
                  <a:lnTo>
                    <a:pt x="616" y="240"/>
                  </a:lnTo>
                  <a:lnTo>
                    <a:pt x="618" y="240"/>
                  </a:lnTo>
                  <a:lnTo>
                    <a:pt x="616" y="238"/>
                  </a:lnTo>
                  <a:lnTo>
                    <a:pt x="614" y="238"/>
                  </a:lnTo>
                  <a:lnTo>
                    <a:pt x="614" y="238"/>
                  </a:lnTo>
                  <a:lnTo>
                    <a:pt x="612" y="238"/>
                  </a:lnTo>
                  <a:lnTo>
                    <a:pt x="612" y="236"/>
                  </a:lnTo>
                  <a:lnTo>
                    <a:pt x="610" y="236"/>
                  </a:lnTo>
                  <a:lnTo>
                    <a:pt x="610" y="236"/>
                  </a:lnTo>
                  <a:lnTo>
                    <a:pt x="610" y="234"/>
                  </a:lnTo>
                  <a:lnTo>
                    <a:pt x="610" y="234"/>
                  </a:lnTo>
                  <a:lnTo>
                    <a:pt x="612" y="234"/>
                  </a:lnTo>
                  <a:lnTo>
                    <a:pt x="612" y="234"/>
                  </a:lnTo>
                  <a:lnTo>
                    <a:pt x="612" y="234"/>
                  </a:lnTo>
                  <a:lnTo>
                    <a:pt x="614" y="232"/>
                  </a:lnTo>
                  <a:lnTo>
                    <a:pt x="614" y="232"/>
                  </a:lnTo>
                  <a:lnTo>
                    <a:pt x="614" y="228"/>
                  </a:lnTo>
                  <a:lnTo>
                    <a:pt x="614" y="228"/>
                  </a:lnTo>
                  <a:lnTo>
                    <a:pt x="612" y="226"/>
                  </a:lnTo>
                  <a:lnTo>
                    <a:pt x="612" y="226"/>
                  </a:lnTo>
                  <a:lnTo>
                    <a:pt x="610" y="226"/>
                  </a:lnTo>
                  <a:lnTo>
                    <a:pt x="610" y="226"/>
                  </a:lnTo>
                  <a:lnTo>
                    <a:pt x="608" y="220"/>
                  </a:lnTo>
                  <a:lnTo>
                    <a:pt x="610" y="222"/>
                  </a:lnTo>
                  <a:lnTo>
                    <a:pt x="610" y="222"/>
                  </a:lnTo>
                  <a:lnTo>
                    <a:pt x="610" y="220"/>
                  </a:lnTo>
                  <a:lnTo>
                    <a:pt x="612" y="220"/>
                  </a:lnTo>
                  <a:lnTo>
                    <a:pt x="612" y="222"/>
                  </a:lnTo>
                  <a:lnTo>
                    <a:pt x="614" y="222"/>
                  </a:lnTo>
                  <a:lnTo>
                    <a:pt x="614" y="222"/>
                  </a:lnTo>
                  <a:lnTo>
                    <a:pt x="612" y="222"/>
                  </a:lnTo>
                  <a:lnTo>
                    <a:pt x="612" y="224"/>
                  </a:lnTo>
                  <a:lnTo>
                    <a:pt x="614" y="224"/>
                  </a:lnTo>
                  <a:lnTo>
                    <a:pt x="618" y="228"/>
                  </a:lnTo>
                  <a:lnTo>
                    <a:pt x="618" y="228"/>
                  </a:lnTo>
                  <a:lnTo>
                    <a:pt x="618" y="230"/>
                  </a:lnTo>
                  <a:lnTo>
                    <a:pt x="616" y="234"/>
                  </a:lnTo>
                  <a:lnTo>
                    <a:pt x="614" y="236"/>
                  </a:lnTo>
                  <a:lnTo>
                    <a:pt x="618" y="236"/>
                  </a:lnTo>
                  <a:lnTo>
                    <a:pt x="618" y="236"/>
                  </a:lnTo>
                  <a:lnTo>
                    <a:pt x="618" y="236"/>
                  </a:lnTo>
                  <a:lnTo>
                    <a:pt x="620" y="238"/>
                  </a:lnTo>
                  <a:lnTo>
                    <a:pt x="623" y="238"/>
                  </a:lnTo>
                  <a:lnTo>
                    <a:pt x="625" y="236"/>
                  </a:lnTo>
                  <a:lnTo>
                    <a:pt x="625" y="234"/>
                  </a:lnTo>
                  <a:lnTo>
                    <a:pt x="627" y="234"/>
                  </a:lnTo>
                  <a:lnTo>
                    <a:pt x="631" y="226"/>
                  </a:lnTo>
                  <a:lnTo>
                    <a:pt x="633" y="224"/>
                  </a:lnTo>
                  <a:lnTo>
                    <a:pt x="633" y="224"/>
                  </a:lnTo>
                  <a:lnTo>
                    <a:pt x="633" y="222"/>
                  </a:lnTo>
                  <a:lnTo>
                    <a:pt x="633" y="222"/>
                  </a:lnTo>
                  <a:lnTo>
                    <a:pt x="633" y="222"/>
                  </a:lnTo>
                  <a:lnTo>
                    <a:pt x="633" y="222"/>
                  </a:lnTo>
                  <a:lnTo>
                    <a:pt x="635" y="222"/>
                  </a:lnTo>
                  <a:lnTo>
                    <a:pt x="635" y="222"/>
                  </a:lnTo>
                  <a:lnTo>
                    <a:pt x="635" y="222"/>
                  </a:lnTo>
                  <a:lnTo>
                    <a:pt x="637" y="220"/>
                  </a:lnTo>
                  <a:lnTo>
                    <a:pt x="637" y="218"/>
                  </a:lnTo>
                  <a:lnTo>
                    <a:pt x="637" y="218"/>
                  </a:lnTo>
                  <a:lnTo>
                    <a:pt x="635" y="216"/>
                  </a:lnTo>
                  <a:lnTo>
                    <a:pt x="635" y="216"/>
                  </a:lnTo>
                  <a:lnTo>
                    <a:pt x="635" y="214"/>
                  </a:lnTo>
                  <a:lnTo>
                    <a:pt x="637" y="214"/>
                  </a:lnTo>
                  <a:lnTo>
                    <a:pt x="637" y="214"/>
                  </a:lnTo>
                  <a:lnTo>
                    <a:pt x="637" y="216"/>
                  </a:lnTo>
                  <a:lnTo>
                    <a:pt x="639" y="218"/>
                  </a:lnTo>
                  <a:lnTo>
                    <a:pt x="639" y="220"/>
                  </a:lnTo>
                  <a:lnTo>
                    <a:pt x="639" y="222"/>
                  </a:lnTo>
                  <a:lnTo>
                    <a:pt x="639" y="222"/>
                  </a:lnTo>
                  <a:lnTo>
                    <a:pt x="641" y="222"/>
                  </a:lnTo>
                  <a:lnTo>
                    <a:pt x="641" y="220"/>
                  </a:lnTo>
                  <a:lnTo>
                    <a:pt x="653" y="214"/>
                  </a:lnTo>
                  <a:lnTo>
                    <a:pt x="655" y="212"/>
                  </a:lnTo>
                  <a:lnTo>
                    <a:pt x="672" y="209"/>
                  </a:lnTo>
                  <a:lnTo>
                    <a:pt x="672" y="207"/>
                  </a:lnTo>
                  <a:lnTo>
                    <a:pt x="670" y="205"/>
                  </a:lnTo>
                  <a:lnTo>
                    <a:pt x="670" y="205"/>
                  </a:lnTo>
                  <a:lnTo>
                    <a:pt x="668" y="207"/>
                  </a:lnTo>
                  <a:lnTo>
                    <a:pt x="668" y="207"/>
                  </a:lnTo>
                  <a:lnTo>
                    <a:pt x="666" y="207"/>
                  </a:lnTo>
                  <a:lnTo>
                    <a:pt x="668" y="205"/>
                  </a:lnTo>
                  <a:lnTo>
                    <a:pt x="668" y="203"/>
                  </a:lnTo>
                  <a:lnTo>
                    <a:pt x="670" y="201"/>
                  </a:lnTo>
                  <a:lnTo>
                    <a:pt x="672" y="201"/>
                  </a:lnTo>
                  <a:lnTo>
                    <a:pt x="674" y="201"/>
                  </a:lnTo>
                  <a:lnTo>
                    <a:pt x="674" y="203"/>
                  </a:lnTo>
                  <a:lnTo>
                    <a:pt x="676" y="207"/>
                  </a:lnTo>
                  <a:lnTo>
                    <a:pt x="676" y="209"/>
                  </a:lnTo>
                  <a:lnTo>
                    <a:pt x="680" y="209"/>
                  </a:lnTo>
                  <a:lnTo>
                    <a:pt x="680" y="207"/>
                  </a:lnTo>
                  <a:lnTo>
                    <a:pt x="678" y="197"/>
                  </a:lnTo>
                  <a:lnTo>
                    <a:pt x="678" y="197"/>
                  </a:lnTo>
                  <a:lnTo>
                    <a:pt x="680" y="199"/>
                  </a:lnTo>
                  <a:lnTo>
                    <a:pt x="682" y="201"/>
                  </a:lnTo>
                  <a:lnTo>
                    <a:pt x="682" y="203"/>
                  </a:lnTo>
                  <a:lnTo>
                    <a:pt x="682" y="203"/>
                  </a:lnTo>
                  <a:lnTo>
                    <a:pt x="684" y="205"/>
                  </a:lnTo>
                  <a:lnTo>
                    <a:pt x="686" y="205"/>
                  </a:lnTo>
                  <a:lnTo>
                    <a:pt x="688" y="205"/>
                  </a:lnTo>
                  <a:lnTo>
                    <a:pt x="688" y="205"/>
                  </a:lnTo>
                  <a:lnTo>
                    <a:pt x="690" y="203"/>
                  </a:lnTo>
                  <a:lnTo>
                    <a:pt x="690" y="203"/>
                  </a:lnTo>
                  <a:lnTo>
                    <a:pt x="690" y="201"/>
                  </a:lnTo>
                  <a:lnTo>
                    <a:pt x="688" y="201"/>
                  </a:lnTo>
                  <a:lnTo>
                    <a:pt x="688" y="201"/>
                  </a:lnTo>
                  <a:lnTo>
                    <a:pt x="690" y="199"/>
                  </a:lnTo>
                  <a:lnTo>
                    <a:pt x="690" y="199"/>
                  </a:lnTo>
                  <a:lnTo>
                    <a:pt x="690" y="199"/>
                  </a:lnTo>
                  <a:lnTo>
                    <a:pt x="690" y="199"/>
                  </a:lnTo>
                  <a:lnTo>
                    <a:pt x="692" y="195"/>
                  </a:lnTo>
                  <a:lnTo>
                    <a:pt x="694" y="193"/>
                  </a:lnTo>
                  <a:lnTo>
                    <a:pt x="694" y="191"/>
                  </a:lnTo>
                  <a:lnTo>
                    <a:pt x="694" y="191"/>
                  </a:lnTo>
                  <a:lnTo>
                    <a:pt x="694" y="189"/>
                  </a:lnTo>
                  <a:lnTo>
                    <a:pt x="694" y="187"/>
                  </a:lnTo>
                  <a:lnTo>
                    <a:pt x="694" y="187"/>
                  </a:lnTo>
                  <a:lnTo>
                    <a:pt x="694" y="187"/>
                  </a:lnTo>
                  <a:lnTo>
                    <a:pt x="696" y="187"/>
                  </a:lnTo>
                  <a:lnTo>
                    <a:pt x="696" y="189"/>
                  </a:lnTo>
                  <a:lnTo>
                    <a:pt x="696" y="189"/>
                  </a:lnTo>
                  <a:lnTo>
                    <a:pt x="698" y="187"/>
                  </a:lnTo>
                  <a:lnTo>
                    <a:pt x="700" y="185"/>
                  </a:lnTo>
                  <a:lnTo>
                    <a:pt x="700" y="185"/>
                  </a:lnTo>
                  <a:lnTo>
                    <a:pt x="700" y="183"/>
                  </a:lnTo>
                  <a:lnTo>
                    <a:pt x="698" y="183"/>
                  </a:lnTo>
                  <a:lnTo>
                    <a:pt x="698" y="181"/>
                  </a:lnTo>
                  <a:lnTo>
                    <a:pt x="698" y="181"/>
                  </a:lnTo>
                  <a:lnTo>
                    <a:pt x="700" y="179"/>
                  </a:lnTo>
                  <a:lnTo>
                    <a:pt x="700" y="179"/>
                  </a:lnTo>
                  <a:lnTo>
                    <a:pt x="702" y="179"/>
                  </a:lnTo>
                  <a:lnTo>
                    <a:pt x="702" y="179"/>
                  </a:lnTo>
                  <a:lnTo>
                    <a:pt x="704" y="177"/>
                  </a:lnTo>
                  <a:lnTo>
                    <a:pt x="704" y="177"/>
                  </a:lnTo>
                  <a:lnTo>
                    <a:pt x="704" y="175"/>
                  </a:lnTo>
                  <a:lnTo>
                    <a:pt x="702" y="175"/>
                  </a:lnTo>
                  <a:lnTo>
                    <a:pt x="700" y="173"/>
                  </a:lnTo>
                  <a:lnTo>
                    <a:pt x="698" y="171"/>
                  </a:lnTo>
                  <a:lnTo>
                    <a:pt x="696" y="171"/>
                  </a:lnTo>
                  <a:lnTo>
                    <a:pt x="696" y="173"/>
                  </a:lnTo>
                  <a:lnTo>
                    <a:pt x="698" y="175"/>
                  </a:lnTo>
                  <a:lnTo>
                    <a:pt x="700" y="177"/>
                  </a:lnTo>
                  <a:lnTo>
                    <a:pt x="698" y="177"/>
                  </a:lnTo>
                  <a:lnTo>
                    <a:pt x="696" y="177"/>
                  </a:lnTo>
                  <a:lnTo>
                    <a:pt x="696" y="179"/>
                  </a:lnTo>
                  <a:lnTo>
                    <a:pt x="694" y="181"/>
                  </a:lnTo>
                  <a:lnTo>
                    <a:pt x="694" y="181"/>
                  </a:lnTo>
                  <a:lnTo>
                    <a:pt x="690" y="181"/>
                  </a:lnTo>
                  <a:lnTo>
                    <a:pt x="688" y="183"/>
                  </a:lnTo>
                  <a:lnTo>
                    <a:pt x="688" y="183"/>
                  </a:lnTo>
                  <a:lnTo>
                    <a:pt x="688" y="181"/>
                  </a:lnTo>
                  <a:lnTo>
                    <a:pt x="688" y="181"/>
                  </a:lnTo>
                  <a:lnTo>
                    <a:pt x="688" y="181"/>
                  </a:lnTo>
                  <a:lnTo>
                    <a:pt x="688" y="179"/>
                  </a:lnTo>
                  <a:lnTo>
                    <a:pt x="688" y="179"/>
                  </a:lnTo>
                  <a:lnTo>
                    <a:pt x="688" y="179"/>
                  </a:lnTo>
                  <a:lnTo>
                    <a:pt x="690" y="177"/>
                  </a:lnTo>
                  <a:lnTo>
                    <a:pt x="692" y="177"/>
                  </a:lnTo>
                  <a:lnTo>
                    <a:pt x="690" y="175"/>
                  </a:lnTo>
                  <a:lnTo>
                    <a:pt x="688" y="173"/>
                  </a:lnTo>
                  <a:lnTo>
                    <a:pt x="688" y="173"/>
                  </a:lnTo>
                  <a:lnTo>
                    <a:pt x="688" y="171"/>
                  </a:lnTo>
                  <a:lnTo>
                    <a:pt x="688" y="171"/>
                  </a:lnTo>
                  <a:lnTo>
                    <a:pt x="688" y="171"/>
                  </a:lnTo>
                  <a:lnTo>
                    <a:pt x="686" y="168"/>
                  </a:lnTo>
                  <a:lnTo>
                    <a:pt x="686" y="168"/>
                  </a:lnTo>
                  <a:lnTo>
                    <a:pt x="686" y="168"/>
                  </a:lnTo>
                  <a:lnTo>
                    <a:pt x="686" y="171"/>
                  </a:lnTo>
                  <a:lnTo>
                    <a:pt x="684" y="173"/>
                  </a:lnTo>
                  <a:lnTo>
                    <a:pt x="684" y="173"/>
                  </a:lnTo>
                  <a:lnTo>
                    <a:pt x="684" y="175"/>
                  </a:lnTo>
                  <a:lnTo>
                    <a:pt x="686" y="177"/>
                  </a:lnTo>
                  <a:lnTo>
                    <a:pt x="686" y="177"/>
                  </a:lnTo>
                  <a:lnTo>
                    <a:pt x="686" y="179"/>
                  </a:lnTo>
                  <a:lnTo>
                    <a:pt x="684" y="177"/>
                  </a:lnTo>
                  <a:lnTo>
                    <a:pt x="682" y="177"/>
                  </a:lnTo>
                  <a:lnTo>
                    <a:pt x="680" y="177"/>
                  </a:lnTo>
                  <a:lnTo>
                    <a:pt x="680" y="177"/>
                  </a:lnTo>
                  <a:lnTo>
                    <a:pt x="678" y="179"/>
                  </a:lnTo>
                  <a:lnTo>
                    <a:pt x="678" y="181"/>
                  </a:lnTo>
                  <a:lnTo>
                    <a:pt x="682" y="183"/>
                  </a:lnTo>
                  <a:lnTo>
                    <a:pt x="682" y="185"/>
                  </a:lnTo>
                  <a:lnTo>
                    <a:pt x="680" y="185"/>
                  </a:lnTo>
                  <a:lnTo>
                    <a:pt x="678" y="183"/>
                  </a:lnTo>
                  <a:lnTo>
                    <a:pt x="676" y="183"/>
                  </a:lnTo>
                  <a:lnTo>
                    <a:pt x="676" y="183"/>
                  </a:lnTo>
                  <a:lnTo>
                    <a:pt x="676" y="181"/>
                  </a:lnTo>
                  <a:lnTo>
                    <a:pt x="674" y="181"/>
                  </a:lnTo>
                  <a:lnTo>
                    <a:pt x="674" y="181"/>
                  </a:lnTo>
                  <a:lnTo>
                    <a:pt x="674" y="181"/>
                  </a:lnTo>
                  <a:lnTo>
                    <a:pt x="672" y="181"/>
                  </a:lnTo>
                  <a:lnTo>
                    <a:pt x="670" y="183"/>
                  </a:lnTo>
                  <a:lnTo>
                    <a:pt x="670" y="185"/>
                  </a:lnTo>
                  <a:lnTo>
                    <a:pt x="668" y="187"/>
                  </a:lnTo>
                  <a:lnTo>
                    <a:pt x="668" y="187"/>
                  </a:lnTo>
                  <a:lnTo>
                    <a:pt x="666" y="189"/>
                  </a:lnTo>
                  <a:lnTo>
                    <a:pt x="663" y="191"/>
                  </a:lnTo>
                  <a:lnTo>
                    <a:pt x="663" y="191"/>
                  </a:lnTo>
                  <a:lnTo>
                    <a:pt x="663" y="191"/>
                  </a:lnTo>
                  <a:lnTo>
                    <a:pt x="663" y="191"/>
                  </a:lnTo>
                  <a:lnTo>
                    <a:pt x="661" y="189"/>
                  </a:lnTo>
                  <a:lnTo>
                    <a:pt x="659" y="189"/>
                  </a:lnTo>
                  <a:lnTo>
                    <a:pt x="653" y="187"/>
                  </a:lnTo>
                  <a:lnTo>
                    <a:pt x="649" y="187"/>
                  </a:lnTo>
                  <a:lnTo>
                    <a:pt x="647" y="187"/>
                  </a:lnTo>
                  <a:lnTo>
                    <a:pt x="643" y="183"/>
                  </a:lnTo>
                  <a:lnTo>
                    <a:pt x="639" y="179"/>
                  </a:lnTo>
                  <a:lnTo>
                    <a:pt x="637" y="177"/>
                  </a:lnTo>
                  <a:lnTo>
                    <a:pt x="635" y="177"/>
                  </a:lnTo>
                  <a:lnTo>
                    <a:pt x="635" y="177"/>
                  </a:lnTo>
                  <a:lnTo>
                    <a:pt x="631" y="171"/>
                  </a:lnTo>
                  <a:lnTo>
                    <a:pt x="633" y="171"/>
                  </a:lnTo>
                  <a:lnTo>
                    <a:pt x="639" y="177"/>
                  </a:lnTo>
                  <a:lnTo>
                    <a:pt x="643" y="177"/>
                  </a:lnTo>
                  <a:lnTo>
                    <a:pt x="643" y="177"/>
                  </a:lnTo>
                  <a:lnTo>
                    <a:pt x="649" y="181"/>
                  </a:lnTo>
                  <a:lnTo>
                    <a:pt x="651" y="183"/>
                  </a:lnTo>
                  <a:lnTo>
                    <a:pt x="655" y="183"/>
                  </a:lnTo>
                  <a:lnTo>
                    <a:pt x="657" y="183"/>
                  </a:lnTo>
                  <a:lnTo>
                    <a:pt x="661" y="183"/>
                  </a:lnTo>
                  <a:lnTo>
                    <a:pt x="663" y="181"/>
                  </a:lnTo>
                  <a:lnTo>
                    <a:pt x="666" y="179"/>
                  </a:lnTo>
                  <a:lnTo>
                    <a:pt x="668" y="177"/>
                  </a:lnTo>
                  <a:lnTo>
                    <a:pt x="670" y="173"/>
                  </a:lnTo>
                  <a:lnTo>
                    <a:pt x="672" y="171"/>
                  </a:lnTo>
                  <a:lnTo>
                    <a:pt x="672" y="168"/>
                  </a:lnTo>
                  <a:lnTo>
                    <a:pt x="674" y="166"/>
                  </a:lnTo>
                  <a:lnTo>
                    <a:pt x="676" y="164"/>
                  </a:lnTo>
                  <a:lnTo>
                    <a:pt x="676" y="162"/>
                  </a:lnTo>
                  <a:lnTo>
                    <a:pt x="674" y="158"/>
                  </a:lnTo>
                  <a:lnTo>
                    <a:pt x="672" y="160"/>
                  </a:lnTo>
                  <a:lnTo>
                    <a:pt x="672" y="160"/>
                  </a:lnTo>
                  <a:lnTo>
                    <a:pt x="674" y="160"/>
                  </a:lnTo>
                  <a:lnTo>
                    <a:pt x="674" y="160"/>
                  </a:lnTo>
                  <a:lnTo>
                    <a:pt x="674" y="160"/>
                  </a:lnTo>
                  <a:lnTo>
                    <a:pt x="674" y="162"/>
                  </a:lnTo>
                  <a:lnTo>
                    <a:pt x="672" y="162"/>
                  </a:lnTo>
                  <a:lnTo>
                    <a:pt x="672" y="162"/>
                  </a:lnTo>
                  <a:lnTo>
                    <a:pt x="670" y="162"/>
                  </a:lnTo>
                  <a:lnTo>
                    <a:pt x="666" y="162"/>
                  </a:lnTo>
                  <a:lnTo>
                    <a:pt x="666" y="162"/>
                  </a:lnTo>
                  <a:lnTo>
                    <a:pt x="666" y="160"/>
                  </a:lnTo>
                  <a:lnTo>
                    <a:pt x="668" y="160"/>
                  </a:lnTo>
                  <a:lnTo>
                    <a:pt x="668" y="158"/>
                  </a:lnTo>
                  <a:lnTo>
                    <a:pt x="670" y="158"/>
                  </a:lnTo>
                  <a:lnTo>
                    <a:pt x="670" y="158"/>
                  </a:lnTo>
                  <a:lnTo>
                    <a:pt x="670" y="156"/>
                  </a:lnTo>
                  <a:lnTo>
                    <a:pt x="672" y="156"/>
                  </a:lnTo>
                  <a:lnTo>
                    <a:pt x="674" y="156"/>
                  </a:lnTo>
                  <a:lnTo>
                    <a:pt x="676" y="156"/>
                  </a:lnTo>
                  <a:lnTo>
                    <a:pt x="676" y="156"/>
                  </a:lnTo>
                  <a:lnTo>
                    <a:pt x="678" y="154"/>
                  </a:lnTo>
                  <a:lnTo>
                    <a:pt x="676" y="154"/>
                  </a:lnTo>
                  <a:lnTo>
                    <a:pt x="676" y="154"/>
                  </a:lnTo>
                  <a:lnTo>
                    <a:pt x="674" y="152"/>
                  </a:lnTo>
                  <a:lnTo>
                    <a:pt x="674" y="152"/>
                  </a:lnTo>
                  <a:lnTo>
                    <a:pt x="678" y="152"/>
                  </a:lnTo>
                  <a:lnTo>
                    <a:pt x="680" y="152"/>
                  </a:lnTo>
                  <a:lnTo>
                    <a:pt x="680" y="150"/>
                  </a:lnTo>
                  <a:lnTo>
                    <a:pt x="680" y="150"/>
                  </a:lnTo>
                  <a:lnTo>
                    <a:pt x="680" y="148"/>
                  </a:lnTo>
                  <a:lnTo>
                    <a:pt x="680" y="146"/>
                  </a:lnTo>
                  <a:lnTo>
                    <a:pt x="678" y="146"/>
                  </a:lnTo>
                  <a:lnTo>
                    <a:pt x="678" y="144"/>
                  </a:lnTo>
                  <a:lnTo>
                    <a:pt x="678" y="144"/>
                  </a:lnTo>
                  <a:lnTo>
                    <a:pt x="676" y="144"/>
                  </a:lnTo>
                  <a:lnTo>
                    <a:pt x="666" y="144"/>
                  </a:lnTo>
                  <a:lnTo>
                    <a:pt x="659" y="142"/>
                  </a:lnTo>
                  <a:lnTo>
                    <a:pt x="653" y="140"/>
                  </a:lnTo>
                  <a:lnTo>
                    <a:pt x="647" y="140"/>
                  </a:lnTo>
                  <a:lnTo>
                    <a:pt x="645" y="140"/>
                  </a:lnTo>
                  <a:lnTo>
                    <a:pt x="643" y="138"/>
                  </a:lnTo>
                  <a:lnTo>
                    <a:pt x="639" y="138"/>
                  </a:lnTo>
                  <a:lnTo>
                    <a:pt x="635" y="138"/>
                  </a:lnTo>
                  <a:lnTo>
                    <a:pt x="633" y="140"/>
                  </a:lnTo>
                  <a:lnTo>
                    <a:pt x="631" y="136"/>
                  </a:lnTo>
                  <a:lnTo>
                    <a:pt x="631" y="136"/>
                  </a:lnTo>
                  <a:lnTo>
                    <a:pt x="629" y="134"/>
                  </a:lnTo>
                  <a:lnTo>
                    <a:pt x="627" y="134"/>
                  </a:lnTo>
                  <a:lnTo>
                    <a:pt x="627" y="134"/>
                  </a:lnTo>
                  <a:lnTo>
                    <a:pt x="625" y="130"/>
                  </a:lnTo>
                  <a:lnTo>
                    <a:pt x="629" y="132"/>
                  </a:lnTo>
                  <a:lnTo>
                    <a:pt x="631" y="134"/>
                  </a:lnTo>
                  <a:lnTo>
                    <a:pt x="635" y="134"/>
                  </a:lnTo>
                  <a:lnTo>
                    <a:pt x="639" y="136"/>
                  </a:lnTo>
                  <a:lnTo>
                    <a:pt x="641" y="136"/>
                  </a:lnTo>
                  <a:lnTo>
                    <a:pt x="645" y="134"/>
                  </a:lnTo>
                  <a:lnTo>
                    <a:pt x="647" y="136"/>
                  </a:lnTo>
                  <a:lnTo>
                    <a:pt x="649" y="136"/>
                  </a:lnTo>
                  <a:lnTo>
                    <a:pt x="651" y="138"/>
                  </a:lnTo>
                  <a:lnTo>
                    <a:pt x="657" y="136"/>
                  </a:lnTo>
                  <a:lnTo>
                    <a:pt x="659" y="136"/>
                  </a:lnTo>
                  <a:lnTo>
                    <a:pt x="659" y="134"/>
                  </a:lnTo>
                  <a:lnTo>
                    <a:pt x="659" y="134"/>
                  </a:lnTo>
                  <a:lnTo>
                    <a:pt x="659" y="134"/>
                  </a:lnTo>
                  <a:lnTo>
                    <a:pt x="661" y="134"/>
                  </a:lnTo>
                  <a:lnTo>
                    <a:pt x="661" y="136"/>
                  </a:lnTo>
                  <a:lnTo>
                    <a:pt x="663" y="136"/>
                  </a:lnTo>
                  <a:lnTo>
                    <a:pt x="666" y="136"/>
                  </a:lnTo>
                  <a:lnTo>
                    <a:pt x="668" y="136"/>
                  </a:lnTo>
                  <a:lnTo>
                    <a:pt x="668" y="134"/>
                  </a:lnTo>
                  <a:lnTo>
                    <a:pt x="668" y="134"/>
                  </a:lnTo>
                  <a:lnTo>
                    <a:pt x="666" y="134"/>
                  </a:lnTo>
                  <a:lnTo>
                    <a:pt x="666" y="134"/>
                  </a:lnTo>
                  <a:lnTo>
                    <a:pt x="666" y="134"/>
                  </a:lnTo>
                  <a:lnTo>
                    <a:pt x="666" y="134"/>
                  </a:lnTo>
                  <a:lnTo>
                    <a:pt x="666" y="132"/>
                  </a:lnTo>
                  <a:lnTo>
                    <a:pt x="666" y="132"/>
                  </a:lnTo>
                  <a:lnTo>
                    <a:pt x="666" y="132"/>
                  </a:lnTo>
                  <a:lnTo>
                    <a:pt x="666" y="132"/>
                  </a:lnTo>
                  <a:lnTo>
                    <a:pt x="663" y="132"/>
                  </a:lnTo>
                  <a:lnTo>
                    <a:pt x="663" y="130"/>
                  </a:lnTo>
                  <a:lnTo>
                    <a:pt x="663" y="130"/>
                  </a:lnTo>
                  <a:lnTo>
                    <a:pt x="663" y="128"/>
                  </a:lnTo>
                  <a:lnTo>
                    <a:pt x="663" y="125"/>
                  </a:lnTo>
                  <a:lnTo>
                    <a:pt x="661" y="125"/>
                  </a:lnTo>
                  <a:lnTo>
                    <a:pt x="661" y="123"/>
                  </a:lnTo>
                  <a:lnTo>
                    <a:pt x="659" y="123"/>
                  </a:lnTo>
                  <a:lnTo>
                    <a:pt x="661" y="121"/>
                  </a:lnTo>
                  <a:lnTo>
                    <a:pt x="663" y="119"/>
                  </a:lnTo>
                  <a:lnTo>
                    <a:pt x="666" y="119"/>
                  </a:lnTo>
                  <a:lnTo>
                    <a:pt x="670" y="119"/>
                  </a:lnTo>
                  <a:lnTo>
                    <a:pt x="672" y="119"/>
                  </a:lnTo>
                  <a:lnTo>
                    <a:pt x="674" y="119"/>
                  </a:lnTo>
                  <a:lnTo>
                    <a:pt x="674" y="121"/>
                  </a:lnTo>
                  <a:lnTo>
                    <a:pt x="674" y="123"/>
                  </a:lnTo>
                  <a:lnTo>
                    <a:pt x="668" y="123"/>
                  </a:lnTo>
                  <a:lnTo>
                    <a:pt x="666" y="123"/>
                  </a:lnTo>
                  <a:lnTo>
                    <a:pt x="666" y="125"/>
                  </a:lnTo>
                  <a:lnTo>
                    <a:pt x="668" y="128"/>
                  </a:lnTo>
                  <a:lnTo>
                    <a:pt x="670" y="128"/>
                  </a:lnTo>
                  <a:lnTo>
                    <a:pt x="670" y="128"/>
                  </a:lnTo>
                  <a:lnTo>
                    <a:pt x="668" y="130"/>
                  </a:lnTo>
                  <a:lnTo>
                    <a:pt x="670" y="130"/>
                  </a:lnTo>
                  <a:lnTo>
                    <a:pt x="674" y="132"/>
                  </a:lnTo>
                  <a:lnTo>
                    <a:pt x="674" y="132"/>
                  </a:lnTo>
                  <a:lnTo>
                    <a:pt x="674" y="132"/>
                  </a:lnTo>
                  <a:lnTo>
                    <a:pt x="674" y="132"/>
                  </a:lnTo>
                  <a:lnTo>
                    <a:pt x="672" y="134"/>
                  </a:lnTo>
                  <a:lnTo>
                    <a:pt x="674" y="134"/>
                  </a:lnTo>
                  <a:lnTo>
                    <a:pt x="676" y="136"/>
                  </a:lnTo>
                  <a:lnTo>
                    <a:pt x="678" y="136"/>
                  </a:lnTo>
                  <a:lnTo>
                    <a:pt x="678" y="136"/>
                  </a:lnTo>
                  <a:lnTo>
                    <a:pt x="678" y="136"/>
                  </a:lnTo>
                  <a:lnTo>
                    <a:pt x="678" y="134"/>
                  </a:lnTo>
                  <a:lnTo>
                    <a:pt x="676" y="134"/>
                  </a:lnTo>
                  <a:lnTo>
                    <a:pt x="676" y="134"/>
                  </a:lnTo>
                  <a:lnTo>
                    <a:pt x="678" y="132"/>
                  </a:lnTo>
                  <a:lnTo>
                    <a:pt x="678" y="132"/>
                  </a:lnTo>
                  <a:lnTo>
                    <a:pt x="680" y="134"/>
                  </a:lnTo>
                  <a:lnTo>
                    <a:pt x="680" y="130"/>
                  </a:lnTo>
                  <a:lnTo>
                    <a:pt x="680" y="128"/>
                  </a:lnTo>
                  <a:lnTo>
                    <a:pt x="680" y="125"/>
                  </a:lnTo>
                  <a:lnTo>
                    <a:pt x="682" y="125"/>
                  </a:lnTo>
                  <a:lnTo>
                    <a:pt x="684" y="128"/>
                  </a:lnTo>
                  <a:lnTo>
                    <a:pt x="684" y="132"/>
                  </a:lnTo>
                  <a:lnTo>
                    <a:pt x="684" y="134"/>
                  </a:lnTo>
                  <a:lnTo>
                    <a:pt x="686" y="134"/>
                  </a:lnTo>
                  <a:lnTo>
                    <a:pt x="686" y="134"/>
                  </a:lnTo>
                  <a:lnTo>
                    <a:pt x="682" y="136"/>
                  </a:lnTo>
                  <a:lnTo>
                    <a:pt x="682" y="136"/>
                  </a:lnTo>
                  <a:lnTo>
                    <a:pt x="684" y="136"/>
                  </a:lnTo>
                  <a:lnTo>
                    <a:pt x="684" y="136"/>
                  </a:lnTo>
                  <a:lnTo>
                    <a:pt x="684" y="136"/>
                  </a:lnTo>
                  <a:lnTo>
                    <a:pt x="686" y="138"/>
                  </a:lnTo>
                  <a:lnTo>
                    <a:pt x="686" y="138"/>
                  </a:lnTo>
                  <a:lnTo>
                    <a:pt x="688" y="138"/>
                  </a:lnTo>
                  <a:lnTo>
                    <a:pt x="688" y="136"/>
                  </a:lnTo>
                  <a:lnTo>
                    <a:pt x="688" y="134"/>
                  </a:lnTo>
                  <a:lnTo>
                    <a:pt x="686" y="134"/>
                  </a:lnTo>
                  <a:lnTo>
                    <a:pt x="686" y="134"/>
                  </a:lnTo>
                  <a:lnTo>
                    <a:pt x="686" y="132"/>
                  </a:lnTo>
                  <a:lnTo>
                    <a:pt x="686" y="130"/>
                  </a:lnTo>
                  <a:lnTo>
                    <a:pt x="688" y="132"/>
                  </a:lnTo>
                  <a:lnTo>
                    <a:pt x="690" y="132"/>
                  </a:lnTo>
                  <a:lnTo>
                    <a:pt x="692" y="134"/>
                  </a:lnTo>
                  <a:lnTo>
                    <a:pt x="694" y="136"/>
                  </a:lnTo>
                  <a:lnTo>
                    <a:pt x="696" y="136"/>
                  </a:lnTo>
                  <a:lnTo>
                    <a:pt x="696" y="134"/>
                  </a:lnTo>
                  <a:lnTo>
                    <a:pt x="696" y="134"/>
                  </a:lnTo>
                  <a:lnTo>
                    <a:pt x="696" y="132"/>
                  </a:lnTo>
                  <a:lnTo>
                    <a:pt x="696" y="132"/>
                  </a:lnTo>
                  <a:lnTo>
                    <a:pt x="698" y="134"/>
                  </a:lnTo>
                  <a:lnTo>
                    <a:pt x="700" y="134"/>
                  </a:lnTo>
                  <a:lnTo>
                    <a:pt x="707" y="134"/>
                  </a:lnTo>
                  <a:lnTo>
                    <a:pt x="707" y="134"/>
                  </a:lnTo>
                  <a:lnTo>
                    <a:pt x="707" y="132"/>
                  </a:lnTo>
                  <a:lnTo>
                    <a:pt x="709" y="130"/>
                  </a:lnTo>
                  <a:lnTo>
                    <a:pt x="711" y="128"/>
                  </a:lnTo>
                  <a:lnTo>
                    <a:pt x="713" y="128"/>
                  </a:lnTo>
                  <a:lnTo>
                    <a:pt x="713" y="128"/>
                  </a:lnTo>
                  <a:lnTo>
                    <a:pt x="711" y="125"/>
                  </a:lnTo>
                  <a:lnTo>
                    <a:pt x="711" y="123"/>
                  </a:lnTo>
                  <a:lnTo>
                    <a:pt x="713" y="121"/>
                  </a:lnTo>
                  <a:lnTo>
                    <a:pt x="715" y="121"/>
                  </a:lnTo>
                  <a:lnTo>
                    <a:pt x="713" y="123"/>
                  </a:lnTo>
                  <a:lnTo>
                    <a:pt x="715" y="123"/>
                  </a:lnTo>
                  <a:lnTo>
                    <a:pt x="715" y="123"/>
                  </a:lnTo>
                  <a:lnTo>
                    <a:pt x="715" y="123"/>
                  </a:lnTo>
                  <a:lnTo>
                    <a:pt x="715" y="121"/>
                  </a:lnTo>
                  <a:lnTo>
                    <a:pt x="715" y="119"/>
                  </a:lnTo>
                  <a:lnTo>
                    <a:pt x="717" y="119"/>
                  </a:lnTo>
                  <a:lnTo>
                    <a:pt x="717" y="117"/>
                  </a:lnTo>
                  <a:lnTo>
                    <a:pt x="715" y="117"/>
                  </a:lnTo>
                  <a:lnTo>
                    <a:pt x="717" y="115"/>
                  </a:lnTo>
                  <a:lnTo>
                    <a:pt x="717" y="115"/>
                  </a:lnTo>
                  <a:lnTo>
                    <a:pt x="719" y="115"/>
                  </a:lnTo>
                  <a:lnTo>
                    <a:pt x="719" y="113"/>
                  </a:lnTo>
                  <a:lnTo>
                    <a:pt x="717" y="113"/>
                  </a:lnTo>
                  <a:lnTo>
                    <a:pt x="717" y="113"/>
                  </a:lnTo>
                  <a:lnTo>
                    <a:pt x="717" y="111"/>
                  </a:lnTo>
                  <a:lnTo>
                    <a:pt x="717" y="111"/>
                  </a:lnTo>
                  <a:lnTo>
                    <a:pt x="719" y="111"/>
                  </a:lnTo>
                  <a:lnTo>
                    <a:pt x="719" y="111"/>
                  </a:lnTo>
                  <a:lnTo>
                    <a:pt x="723" y="105"/>
                  </a:lnTo>
                  <a:lnTo>
                    <a:pt x="723" y="103"/>
                  </a:lnTo>
                  <a:lnTo>
                    <a:pt x="723" y="101"/>
                  </a:lnTo>
                  <a:lnTo>
                    <a:pt x="721" y="99"/>
                  </a:lnTo>
                  <a:lnTo>
                    <a:pt x="723" y="97"/>
                  </a:lnTo>
                  <a:lnTo>
                    <a:pt x="723" y="101"/>
                  </a:lnTo>
                  <a:close/>
                </a:path>
              </a:pathLst>
            </a:custGeom>
            <a:solidFill>
              <a:schemeClr val="accent5">
                <a:lumMod val="75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pis For Office" panose="020B0504010101010104" pitchFamily="34" charset="0"/>
                  <a:ea typeface="+mn-ea"/>
                  <a:cs typeface="+mn-cs"/>
                </a:rPr>
                <a:t>NC</a:t>
              </a:r>
            </a:p>
          </p:txBody>
        </p:sp>
        <p:sp>
          <p:nvSpPr>
            <p:cNvPr id="28" name="Freeform 29">
              <a:extLst>
                <a:ext uri="{FF2B5EF4-FFF2-40B4-BE49-F238E27FC236}">
                  <a16:creationId xmlns:a16="http://schemas.microsoft.com/office/drawing/2014/main" id="{C77E96BD-1380-8473-00E5-546046CAF3E5}"/>
                </a:ext>
              </a:extLst>
            </p:cNvPr>
            <p:cNvSpPr>
              <a:spLocks/>
            </p:cNvSpPr>
            <p:nvPr/>
          </p:nvSpPr>
          <p:spPr bwMode="auto">
            <a:xfrm>
              <a:off x="1512" y="92"/>
              <a:ext cx="915" cy="511"/>
            </a:xfrm>
            <a:custGeom>
              <a:avLst/>
              <a:gdLst>
                <a:gd name="T0" fmla="*/ 874 w 915"/>
                <a:gd name="T1" fmla="*/ 494 h 511"/>
                <a:gd name="T2" fmla="*/ 745 w 915"/>
                <a:gd name="T3" fmla="*/ 488 h 511"/>
                <a:gd name="T4" fmla="*/ 616 w 915"/>
                <a:gd name="T5" fmla="*/ 480 h 511"/>
                <a:gd name="T6" fmla="*/ 487 w 915"/>
                <a:gd name="T7" fmla="*/ 470 h 511"/>
                <a:gd name="T8" fmla="*/ 360 w 915"/>
                <a:gd name="T9" fmla="*/ 459 h 511"/>
                <a:gd name="T10" fmla="*/ 342 w 915"/>
                <a:gd name="T11" fmla="*/ 496 h 511"/>
                <a:gd name="T12" fmla="*/ 330 w 915"/>
                <a:gd name="T13" fmla="*/ 498 h 511"/>
                <a:gd name="T14" fmla="*/ 319 w 915"/>
                <a:gd name="T15" fmla="*/ 480 h 511"/>
                <a:gd name="T16" fmla="*/ 311 w 915"/>
                <a:gd name="T17" fmla="*/ 486 h 511"/>
                <a:gd name="T18" fmla="*/ 307 w 915"/>
                <a:gd name="T19" fmla="*/ 496 h 511"/>
                <a:gd name="T20" fmla="*/ 307 w 915"/>
                <a:gd name="T21" fmla="*/ 500 h 511"/>
                <a:gd name="T22" fmla="*/ 280 w 915"/>
                <a:gd name="T23" fmla="*/ 500 h 511"/>
                <a:gd name="T24" fmla="*/ 260 w 915"/>
                <a:gd name="T25" fmla="*/ 496 h 511"/>
                <a:gd name="T26" fmla="*/ 244 w 915"/>
                <a:gd name="T27" fmla="*/ 494 h 511"/>
                <a:gd name="T28" fmla="*/ 233 w 915"/>
                <a:gd name="T29" fmla="*/ 500 h 511"/>
                <a:gd name="T30" fmla="*/ 207 w 915"/>
                <a:gd name="T31" fmla="*/ 496 h 511"/>
                <a:gd name="T32" fmla="*/ 196 w 915"/>
                <a:gd name="T33" fmla="*/ 504 h 511"/>
                <a:gd name="T34" fmla="*/ 186 w 915"/>
                <a:gd name="T35" fmla="*/ 492 h 511"/>
                <a:gd name="T36" fmla="*/ 184 w 915"/>
                <a:gd name="T37" fmla="*/ 480 h 511"/>
                <a:gd name="T38" fmla="*/ 184 w 915"/>
                <a:gd name="T39" fmla="*/ 472 h 511"/>
                <a:gd name="T40" fmla="*/ 176 w 915"/>
                <a:gd name="T41" fmla="*/ 457 h 511"/>
                <a:gd name="T42" fmla="*/ 164 w 915"/>
                <a:gd name="T43" fmla="*/ 455 h 511"/>
                <a:gd name="T44" fmla="*/ 158 w 915"/>
                <a:gd name="T45" fmla="*/ 441 h 511"/>
                <a:gd name="T46" fmla="*/ 155 w 915"/>
                <a:gd name="T47" fmla="*/ 422 h 511"/>
                <a:gd name="T48" fmla="*/ 149 w 915"/>
                <a:gd name="T49" fmla="*/ 412 h 511"/>
                <a:gd name="T50" fmla="*/ 141 w 915"/>
                <a:gd name="T51" fmla="*/ 400 h 511"/>
                <a:gd name="T52" fmla="*/ 141 w 915"/>
                <a:gd name="T53" fmla="*/ 386 h 511"/>
                <a:gd name="T54" fmla="*/ 139 w 915"/>
                <a:gd name="T55" fmla="*/ 373 h 511"/>
                <a:gd name="T56" fmla="*/ 127 w 915"/>
                <a:gd name="T57" fmla="*/ 359 h 511"/>
                <a:gd name="T58" fmla="*/ 121 w 915"/>
                <a:gd name="T59" fmla="*/ 363 h 511"/>
                <a:gd name="T60" fmla="*/ 115 w 915"/>
                <a:gd name="T61" fmla="*/ 371 h 511"/>
                <a:gd name="T62" fmla="*/ 102 w 915"/>
                <a:gd name="T63" fmla="*/ 377 h 511"/>
                <a:gd name="T64" fmla="*/ 90 w 915"/>
                <a:gd name="T65" fmla="*/ 371 h 511"/>
                <a:gd name="T66" fmla="*/ 82 w 915"/>
                <a:gd name="T67" fmla="*/ 361 h 511"/>
                <a:gd name="T68" fmla="*/ 84 w 915"/>
                <a:gd name="T69" fmla="*/ 349 h 511"/>
                <a:gd name="T70" fmla="*/ 88 w 915"/>
                <a:gd name="T71" fmla="*/ 338 h 511"/>
                <a:gd name="T72" fmla="*/ 96 w 915"/>
                <a:gd name="T73" fmla="*/ 330 h 511"/>
                <a:gd name="T74" fmla="*/ 92 w 915"/>
                <a:gd name="T75" fmla="*/ 320 h 511"/>
                <a:gd name="T76" fmla="*/ 92 w 915"/>
                <a:gd name="T77" fmla="*/ 306 h 511"/>
                <a:gd name="T78" fmla="*/ 98 w 915"/>
                <a:gd name="T79" fmla="*/ 299 h 511"/>
                <a:gd name="T80" fmla="*/ 102 w 915"/>
                <a:gd name="T81" fmla="*/ 287 h 511"/>
                <a:gd name="T82" fmla="*/ 106 w 915"/>
                <a:gd name="T83" fmla="*/ 275 h 511"/>
                <a:gd name="T84" fmla="*/ 108 w 915"/>
                <a:gd name="T85" fmla="*/ 269 h 511"/>
                <a:gd name="T86" fmla="*/ 112 w 915"/>
                <a:gd name="T87" fmla="*/ 256 h 511"/>
                <a:gd name="T88" fmla="*/ 98 w 915"/>
                <a:gd name="T89" fmla="*/ 254 h 511"/>
                <a:gd name="T90" fmla="*/ 90 w 915"/>
                <a:gd name="T91" fmla="*/ 248 h 511"/>
                <a:gd name="T92" fmla="*/ 80 w 915"/>
                <a:gd name="T93" fmla="*/ 246 h 511"/>
                <a:gd name="T94" fmla="*/ 72 w 915"/>
                <a:gd name="T95" fmla="*/ 234 h 511"/>
                <a:gd name="T96" fmla="*/ 67 w 915"/>
                <a:gd name="T97" fmla="*/ 220 h 511"/>
                <a:gd name="T98" fmla="*/ 51 w 915"/>
                <a:gd name="T99" fmla="*/ 197 h 511"/>
                <a:gd name="T100" fmla="*/ 43 w 915"/>
                <a:gd name="T101" fmla="*/ 185 h 511"/>
                <a:gd name="T102" fmla="*/ 16 w 915"/>
                <a:gd name="T103" fmla="*/ 162 h 511"/>
                <a:gd name="T104" fmla="*/ 22 w 915"/>
                <a:gd name="T105" fmla="*/ 158 h 511"/>
                <a:gd name="T106" fmla="*/ 20 w 915"/>
                <a:gd name="T107" fmla="*/ 148 h 511"/>
                <a:gd name="T108" fmla="*/ 16 w 915"/>
                <a:gd name="T109" fmla="*/ 129 h 511"/>
                <a:gd name="T110" fmla="*/ 6 w 915"/>
                <a:gd name="T111" fmla="*/ 113 h 511"/>
                <a:gd name="T112" fmla="*/ 10 w 915"/>
                <a:gd name="T113" fmla="*/ 25 h 511"/>
                <a:gd name="T114" fmla="*/ 211 w 915"/>
                <a:gd name="T115" fmla="*/ 27 h 511"/>
                <a:gd name="T116" fmla="*/ 457 w 915"/>
                <a:gd name="T117" fmla="*/ 54 h 511"/>
                <a:gd name="T118" fmla="*/ 688 w 915"/>
                <a:gd name="T119" fmla="*/ 72 h 511"/>
                <a:gd name="T120" fmla="*/ 915 w 915"/>
                <a:gd name="T121" fmla="*/ 103 h 511"/>
                <a:gd name="T122" fmla="*/ 905 w 915"/>
                <a:gd name="T123" fmla="*/ 398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5" h="511">
                  <a:moveTo>
                    <a:pt x="905" y="398"/>
                  </a:moveTo>
                  <a:lnTo>
                    <a:pt x="905" y="408"/>
                  </a:lnTo>
                  <a:lnTo>
                    <a:pt x="905" y="420"/>
                  </a:lnTo>
                  <a:lnTo>
                    <a:pt x="905" y="431"/>
                  </a:lnTo>
                  <a:lnTo>
                    <a:pt x="905" y="443"/>
                  </a:lnTo>
                  <a:lnTo>
                    <a:pt x="903" y="453"/>
                  </a:lnTo>
                  <a:lnTo>
                    <a:pt x="903" y="465"/>
                  </a:lnTo>
                  <a:lnTo>
                    <a:pt x="903" y="476"/>
                  </a:lnTo>
                  <a:lnTo>
                    <a:pt x="903" y="488"/>
                  </a:lnTo>
                  <a:lnTo>
                    <a:pt x="903" y="494"/>
                  </a:lnTo>
                  <a:lnTo>
                    <a:pt x="903" y="496"/>
                  </a:lnTo>
                  <a:lnTo>
                    <a:pt x="899" y="494"/>
                  </a:lnTo>
                  <a:lnTo>
                    <a:pt x="891" y="494"/>
                  </a:lnTo>
                  <a:lnTo>
                    <a:pt x="883" y="494"/>
                  </a:lnTo>
                  <a:lnTo>
                    <a:pt x="874" y="494"/>
                  </a:lnTo>
                  <a:lnTo>
                    <a:pt x="866" y="494"/>
                  </a:lnTo>
                  <a:lnTo>
                    <a:pt x="856" y="494"/>
                  </a:lnTo>
                  <a:lnTo>
                    <a:pt x="848" y="492"/>
                  </a:lnTo>
                  <a:lnTo>
                    <a:pt x="840" y="492"/>
                  </a:lnTo>
                  <a:lnTo>
                    <a:pt x="831" y="492"/>
                  </a:lnTo>
                  <a:lnTo>
                    <a:pt x="823" y="492"/>
                  </a:lnTo>
                  <a:lnTo>
                    <a:pt x="815" y="492"/>
                  </a:lnTo>
                  <a:lnTo>
                    <a:pt x="805" y="492"/>
                  </a:lnTo>
                  <a:lnTo>
                    <a:pt x="797" y="490"/>
                  </a:lnTo>
                  <a:lnTo>
                    <a:pt x="788" y="490"/>
                  </a:lnTo>
                  <a:lnTo>
                    <a:pt x="780" y="490"/>
                  </a:lnTo>
                  <a:lnTo>
                    <a:pt x="772" y="490"/>
                  </a:lnTo>
                  <a:lnTo>
                    <a:pt x="762" y="490"/>
                  </a:lnTo>
                  <a:lnTo>
                    <a:pt x="754" y="488"/>
                  </a:lnTo>
                  <a:lnTo>
                    <a:pt x="745" y="488"/>
                  </a:lnTo>
                  <a:lnTo>
                    <a:pt x="737" y="488"/>
                  </a:lnTo>
                  <a:lnTo>
                    <a:pt x="729" y="488"/>
                  </a:lnTo>
                  <a:lnTo>
                    <a:pt x="719" y="486"/>
                  </a:lnTo>
                  <a:lnTo>
                    <a:pt x="711" y="486"/>
                  </a:lnTo>
                  <a:lnTo>
                    <a:pt x="702" y="486"/>
                  </a:lnTo>
                  <a:lnTo>
                    <a:pt x="694" y="486"/>
                  </a:lnTo>
                  <a:lnTo>
                    <a:pt x="686" y="484"/>
                  </a:lnTo>
                  <a:lnTo>
                    <a:pt x="676" y="484"/>
                  </a:lnTo>
                  <a:lnTo>
                    <a:pt x="668" y="484"/>
                  </a:lnTo>
                  <a:lnTo>
                    <a:pt x="659" y="484"/>
                  </a:lnTo>
                  <a:lnTo>
                    <a:pt x="651" y="482"/>
                  </a:lnTo>
                  <a:lnTo>
                    <a:pt x="643" y="482"/>
                  </a:lnTo>
                  <a:lnTo>
                    <a:pt x="633" y="482"/>
                  </a:lnTo>
                  <a:lnTo>
                    <a:pt x="624" y="480"/>
                  </a:lnTo>
                  <a:lnTo>
                    <a:pt x="616" y="480"/>
                  </a:lnTo>
                  <a:lnTo>
                    <a:pt x="608" y="480"/>
                  </a:lnTo>
                  <a:lnTo>
                    <a:pt x="600" y="480"/>
                  </a:lnTo>
                  <a:lnTo>
                    <a:pt x="592" y="478"/>
                  </a:lnTo>
                  <a:lnTo>
                    <a:pt x="581" y="478"/>
                  </a:lnTo>
                  <a:lnTo>
                    <a:pt x="573" y="478"/>
                  </a:lnTo>
                  <a:lnTo>
                    <a:pt x="565" y="476"/>
                  </a:lnTo>
                  <a:lnTo>
                    <a:pt x="557" y="476"/>
                  </a:lnTo>
                  <a:lnTo>
                    <a:pt x="549" y="476"/>
                  </a:lnTo>
                  <a:lnTo>
                    <a:pt x="538" y="474"/>
                  </a:lnTo>
                  <a:lnTo>
                    <a:pt x="530" y="474"/>
                  </a:lnTo>
                  <a:lnTo>
                    <a:pt x="522" y="474"/>
                  </a:lnTo>
                  <a:lnTo>
                    <a:pt x="514" y="472"/>
                  </a:lnTo>
                  <a:lnTo>
                    <a:pt x="506" y="472"/>
                  </a:lnTo>
                  <a:lnTo>
                    <a:pt x="495" y="472"/>
                  </a:lnTo>
                  <a:lnTo>
                    <a:pt x="487" y="470"/>
                  </a:lnTo>
                  <a:lnTo>
                    <a:pt x="479" y="470"/>
                  </a:lnTo>
                  <a:lnTo>
                    <a:pt x="471" y="470"/>
                  </a:lnTo>
                  <a:lnTo>
                    <a:pt x="463" y="468"/>
                  </a:lnTo>
                  <a:lnTo>
                    <a:pt x="455" y="468"/>
                  </a:lnTo>
                  <a:lnTo>
                    <a:pt x="444" y="468"/>
                  </a:lnTo>
                  <a:lnTo>
                    <a:pt x="436" y="465"/>
                  </a:lnTo>
                  <a:lnTo>
                    <a:pt x="428" y="465"/>
                  </a:lnTo>
                  <a:lnTo>
                    <a:pt x="420" y="463"/>
                  </a:lnTo>
                  <a:lnTo>
                    <a:pt x="411" y="463"/>
                  </a:lnTo>
                  <a:lnTo>
                    <a:pt x="401" y="463"/>
                  </a:lnTo>
                  <a:lnTo>
                    <a:pt x="393" y="461"/>
                  </a:lnTo>
                  <a:lnTo>
                    <a:pt x="385" y="461"/>
                  </a:lnTo>
                  <a:lnTo>
                    <a:pt x="377" y="459"/>
                  </a:lnTo>
                  <a:lnTo>
                    <a:pt x="368" y="459"/>
                  </a:lnTo>
                  <a:lnTo>
                    <a:pt x="360" y="459"/>
                  </a:lnTo>
                  <a:lnTo>
                    <a:pt x="350" y="457"/>
                  </a:lnTo>
                  <a:lnTo>
                    <a:pt x="346" y="457"/>
                  </a:lnTo>
                  <a:lnTo>
                    <a:pt x="346" y="459"/>
                  </a:lnTo>
                  <a:lnTo>
                    <a:pt x="346" y="461"/>
                  </a:lnTo>
                  <a:lnTo>
                    <a:pt x="346" y="465"/>
                  </a:lnTo>
                  <a:lnTo>
                    <a:pt x="346" y="470"/>
                  </a:lnTo>
                  <a:lnTo>
                    <a:pt x="346" y="472"/>
                  </a:lnTo>
                  <a:lnTo>
                    <a:pt x="346" y="476"/>
                  </a:lnTo>
                  <a:lnTo>
                    <a:pt x="344" y="478"/>
                  </a:lnTo>
                  <a:lnTo>
                    <a:pt x="344" y="482"/>
                  </a:lnTo>
                  <a:lnTo>
                    <a:pt x="344" y="484"/>
                  </a:lnTo>
                  <a:lnTo>
                    <a:pt x="344" y="488"/>
                  </a:lnTo>
                  <a:lnTo>
                    <a:pt x="344" y="490"/>
                  </a:lnTo>
                  <a:lnTo>
                    <a:pt x="344" y="494"/>
                  </a:lnTo>
                  <a:lnTo>
                    <a:pt x="342" y="496"/>
                  </a:lnTo>
                  <a:lnTo>
                    <a:pt x="342" y="500"/>
                  </a:lnTo>
                  <a:lnTo>
                    <a:pt x="342" y="504"/>
                  </a:lnTo>
                  <a:lnTo>
                    <a:pt x="342" y="506"/>
                  </a:lnTo>
                  <a:lnTo>
                    <a:pt x="342" y="511"/>
                  </a:lnTo>
                  <a:lnTo>
                    <a:pt x="338" y="509"/>
                  </a:lnTo>
                  <a:lnTo>
                    <a:pt x="338" y="506"/>
                  </a:lnTo>
                  <a:lnTo>
                    <a:pt x="336" y="504"/>
                  </a:lnTo>
                  <a:lnTo>
                    <a:pt x="334" y="502"/>
                  </a:lnTo>
                  <a:lnTo>
                    <a:pt x="334" y="500"/>
                  </a:lnTo>
                  <a:lnTo>
                    <a:pt x="332" y="500"/>
                  </a:lnTo>
                  <a:lnTo>
                    <a:pt x="332" y="500"/>
                  </a:lnTo>
                  <a:lnTo>
                    <a:pt x="330" y="498"/>
                  </a:lnTo>
                  <a:lnTo>
                    <a:pt x="330" y="498"/>
                  </a:lnTo>
                  <a:lnTo>
                    <a:pt x="330" y="498"/>
                  </a:lnTo>
                  <a:lnTo>
                    <a:pt x="330" y="498"/>
                  </a:lnTo>
                  <a:lnTo>
                    <a:pt x="330" y="496"/>
                  </a:lnTo>
                  <a:lnTo>
                    <a:pt x="330" y="496"/>
                  </a:lnTo>
                  <a:lnTo>
                    <a:pt x="330" y="494"/>
                  </a:lnTo>
                  <a:lnTo>
                    <a:pt x="330" y="494"/>
                  </a:lnTo>
                  <a:lnTo>
                    <a:pt x="330" y="494"/>
                  </a:lnTo>
                  <a:lnTo>
                    <a:pt x="330" y="492"/>
                  </a:lnTo>
                  <a:lnTo>
                    <a:pt x="330" y="492"/>
                  </a:lnTo>
                  <a:lnTo>
                    <a:pt x="328" y="492"/>
                  </a:lnTo>
                  <a:lnTo>
                    <a:pt x="328" y="492"/>
                  </a:lnTo>
                  <a:lnTo>
                    <a:pt x="328" y="490"/>
                  </a:lnTo>
                  <a:lnTo>
                    <a:pt x="323" y="486"/>
                  </a:lnTo>
                  <a:lnTo>
                    <a:pt x="323" y="484"/>
                  </a:lnTo>
                  <a:lnTo>
                    <a:pt x="323" y="482"/>
                  </a:lnTo>
                  <a:lnTo>
                    <a:pt x="321" y="480"/>
                  </a:lnTo>
                  <a:lnTo>
                    <a:pt x="319" y="480"/>
                  </a:lnTo>
                  <a:lnTo>
                    <a:pt x="319" y="480"/>
                  </a:lnTo>
                  <a:lnTo>
                    <a:pt x="319" y="480"/>
                  </a:lnTo>
                  <a:lnTo>
                    <a:pt x="317" y="482"/>
                  </a:lnTo>
                  <a:lnTo>
                    <a:pt x="317" y="482"/>
                  </a:lnTo>
                  <a:lnTo>
                    <a:pt x="315" y="482"/>
                  </a:lnTo>
                  <a:lnTo>
                    <a:pt x="313" y="482"/>
                  </a:lnTo>
                  <a:lnTo>
                    <a:pt x="313" y="482"/>
                  </a:lnTo>
                  <a:lnTo>
                    <a:pt x="313" y="484"/>
                  </a:lnTo>
                  <a:lnTo>
                    <a:pt x="311" y="484"/>
                  </a:lnTo>
                  <a:lnTo>
                    <a:pt x="311" y="484"/>
                  </a:lnTo>
                  <a:lnTo>
                    <a:pt x="311" y="484"/>
                  </a:lnTo>
                  <a:lnTo>
                    <a:pt x="311" y="486"/>
                  </a:lnTo>
                  <a:lnTo>
                    <a:pt x="311" y="486"/>
                  </a:lnTo>
                  <a:lnTo>
                    <a:pt x="311" y="486"/>
                  </a:lnTo>
                  <a:lnTo>
                    <a:pt x="311" y="486"/>
                  </a:lnTo>
                  <a:lnTo>
                    <a:pt x="311" y="488"/>
                  </a:lnTo>
                  <a:lnTo>
                    <a:pt x="311" y="488"/>
                  </a:lnTo>
                  <a:lnTo>
                    <a:pt x="311" y="488"/>
                  </a:lnTo>
                  <a:lnTo>
                    <a:pt x="311" y="488"/>
                  </a:lnTo>
                  <a:lnTo>
                    <a:pt x="311" y="490"/>
                  </a:lnTo>
                  <a:lnTo>
                    <a:pt x="311" y="490"/>
                  </a:lnTo>
                  <a:lnTo>
                    <a:pt x="309" y="490"/>
                  </a:lnTo>
                  <a:lnTo>
                    <a:pt x="309" y="490"/>
                  </a:lnTo>
                  <a:lnTo>
                    <a:pt x="309" y="490"/>
                  </a:lnTo>
                  <a:lnTo>
                    <a:pt x="307" y="492"/>
                  </a:lnTo>
                  <a:lnTo>
                    <a:pt x="307" y="492"/>
                  </a:lnTo>
                  <a:lnTo>
                    <a:pt x="307" y="494"/>
                  </a:lnTo>
                  <a:lnTo>
                    <a:pt x="307" y="494"/>
                  </a:lnTo>
                  <a:lnTo>
                    <a:pt x="307" y="494"/>
                  </a:lnTo>
                  <a:lnTo>
                    <a:pt x="307" y="496"/>
                  </a:lnTo>
                  <a:lnTo>
                    <a:pt x="307" y="496"/>
                  </a:lnTo>
                  <a:lnTo>
                    <a:pt x="307" y="496"/>
                  </a:lnTo>
                  <a:lnTo>
                    <a:pt x="307" y="498"/>
                  </a:lnTo>
                  <a:lnTo>
                    <a:pt x="307" y="498"/>
                  </a:lnTo>
                  <a:lnTo>
                    <a:pt x="307" y="498"/>
                  </a:lnTo>
                  <a:lnTo>
                    <a:pt x="307" y="498"/>
                  </a:lnTo>
                  <a:lnTo>
                    <a:pt x="307" y="498"/>
                  </a:lnTo>
                  <a:lnTo>
                    <a:pt x="309" y="500"/>
                  </a:lnTo>
                  <a:lnTo>
                    <a:pt x="311" y="500"/>
                  </a:lnTo>
                  <a:lnTo>
                    <a:pt x="311" y="500"/>
                  </a:lnTo>
                  <a:lnTo>
                    <a:pt x="311" y="500"/>
                  </a:lnTo>
                  <a:lnTo>
                    <a:pt x="309" y="500"/>
                  </a:lnTo>
                  <a:lnTo>
                    <a:pt x="309" y="500"/>
                  </a:lnTo>
                  <a:lnTo>
                    <a:pt x="307" y="500"/>
                  </a:lnTo>
                  <a:lnTo>
                    <a:pt x="307" y="500"/>
                  </a:lnTo>
                  <a:lnTo>
                    <a:pt x="307" y="500"/>
                  </a:lnTo>
                  <a:lnTo>
                    <a:pt x="305" y="500"/>
                  </a:lnTo>
                  <a:lnTo>
                    <a:pt x="303" y="498"/>
                  </a:lnTo>
                  <a:lnTo>
                    <a:pt x="303" y="498"/>
                  </a:lnTo>
                  <a:lnTo>
                    <a:pt x="293" y="498"/>
                  </a:lnTo>
                  <a:lnTo>
                    <a:pt x="293" y="498"/>
                  </a:lnTo>
                  <a:lnTo>
                    <a:pt x="289" y="500"/>
                  </a:lnTo>
                  <a:lnTo>
                    <a:pt x="289" y="500"/>
                  </a:lnTo>
                  <a:lnTo>
                    <a:pt x="287" y="500"/>
                  </a:lnTo>
                  <a:lnTo>
                    <a:pt x="285" y="500"/>
                  </a:lnTo>
                  <a:lnTo>
                    <a:pt x="285" y="500"/>
                  </a:lnTo>
                  <a:lnTo>
                    <a:pt x="282" y="500"/>
                  </a:lnTo>
                  <a:lnTo>
                    <a:pt x="282" y="500"/>
                  </a:lnTo>
                  <a:lnTo>
                    <a:pt x="282" y="500"/>
                  </a:lnTo>
                  <a:lnTo>
                    <a:pt x="280" y="500"/>
                  </a:lnTo>
                  <a:lnTo>
                    <a:pt x="280" y="500"/>
                  </a:lnTo>
                  <a:lnTo>
                    <a:pt x="280" y="498"/>
                  </a:lnTo>
                  <a:lnTo>
                    <a:pt x="280" y="498"/>
                  </a:lnTo>
                  <a:lnTo>
                    <a:pt x="280" y="498"/>
                  </a:lnTo>
                  <a:lnTo>
                    <a:pt x="278" y="496"/>
                  </a:lnTo>
                  <a:lnTo>
                    <a:pt x="278" y="496"/>
                  </a:lnTo>
                  <a:lnTo>
                    <a:pt x="274" y="496"/>
                  </a:lnTo>
                  <a:lnTo>
                    <a:pt x="274" y="496"/>
                  </a:lnTo>
                  <a:lnTo>
                    <a:pt x="272" y="496"/>
                  </a:lnTo>
                  <a:lnTo>
                    <a:pt x="272" y="496"/>
                  </a:lnTo>
                  <a:lnTo>
                    <a:pt x="272" y="496"/>
                  </a:lnTo>
                  <a:lnTo>
                    <a:pt x="270" y="496"/>
                  </a:lnTo>
                  <a:lnTo>
                    <a:pt x="270" y="496"/>
                  </a:lnTo>
                  <a:lnTo>
                    <a:pt x="268" y="496"/>
                  </a:lnTo>
                  <a:lnTo>
                    <a:pt x="260" y="496"/>
                  </a:lnTo>
                  <a:lnTo>
                    <a:pt x="260" y="496"/>
                  </a:lnTo>
                  <a:lnTo>
                    <a:pt x="258" y="496"/>
                  </a:lnTo>
                  <a:lnTo>
                    <a:pt x="256" y="494"/>
                  </a:lnTo>
                  <a:lnTo>
                    <a:pt x="254" y="494"/>
                  </a:lnTo>
                  <a:lnTo>
                    <a:pt x="252" y="494"/>
                  </a:lnTo>
                  <a:lnTo>
                    <a:pt x="252" y="494"/>
                  </a:lnTo>
                  <a:lnTo>
                    <a:pt x="252" y="494"/>
                  </a:lnTo>
                  <a:lnTo>
                    <a:pt x="250" y="492"/>
                  </a:lnTo>
                  <a:lnTo>
                    <a:pt x="250" y="492"/>
                  </a:lnTo>
                  <a:lnTo>
                    <a:pt x="248" y="492"/>
                  </a:lnTo>
                  <a:lnTo>
                    <a:pt x="248" y="492"/>
                  </a:lnTo>
                  <a:lnTo>
                    <a:pt x="248" y="494"/>
                  </a:lnTo>
                  <a:lnTo>
                    <a:pt x="246" y="494"/>
                  </a:lnTo>
                  <a:lnTo>
                    <a:pt x="246" y="494"/>
                  </a:lnTo>
                  <a:lnTo>
                    <a:pt x="244" y="494"/>
                  </a:lnTo>
                  <a:lnTo>
                    <a:pt x="244" y="494"/>
                  </a:lnTo>
                  <a:lnTo>
                    <a:pt x="242" y="494"/>
                  </a:lnTo>
                  <a:lnTo>
                    <a:pt x="242" y="494"/>
                  </a:lnTo>
                  <a:lnTo>
                    <a:pt x="242" y="496"/>
                  </a:lnTo>
                  <a:lnTo>
                    <a:pt x="239" y="496"/>
                  </a:lnTo>
                  <a:lnTo>
                    <a:pt x="239" y="498"/>
                  </a:lnTo>
                  <a:lnTo>
                    <a:pt x="237" y="502"/>
                  </a:lnTo>
                  <a:lnTo>
                    <a:pt x="237" y="502"/>
                  </a:lnTo>
                  <a:lnTo>
                    <a:pt x="237" y="502"/>
                  </a:lnTo>
                  <a:lnTo>
                    <a:pt x="235" y="502"/>
                  </a:lnTo>
                  <a:lnTo>
                    <a:pt x="235" y="502"/>
                  </a:lnTo>
                  <a:lnTo>
                    <a:pt x="233" y="502"/>
                  </a:lnTo>
                  <a:lnTo>
                    <a:pt x="233" y="502"/>
                  </a:lnTo>
                  <a:lnTo>
                    <a:pt x="233" y="502"/>
                  </a:lnTo>
                  <a:lnTo>
                    <a:pt x="233" y="500"/>
                  </a:lnTo>
                  <a:lnTo>
                    <a:pt x="231" y="500"/>
                  </a:lnTo>
                  <a:lnTo>
                    <a:pt x="231" y="500"/>
                  </a:lnTo>
                  <a:lnTo>
                    <a:pt x="229" y="500"/>
                  </a:lnTo>
                  <a:lnTo>
                    <a:pt x="227" y="500"/>
                  </a:lnTo>
                  <a:lnTo>
                    <a:pt x="227" y="500"/>
                  </a:lnTo>
                  <a:lnTo>
                    <a:pt x="225" y="498"/>
                  </a:lnTo>
                  <a:lnTo>
                    <a:pt x="225" y="498"/>
                  </a:lnTo>
                  <a:lnTo>
                    <a:pt x="225" y="498"/>
                  </a:lnTo>
                  <a:lnTo>
                    <a:pt x="215" y="496"/>
                  </a:lnTo>
                  <a:lnTo>
                    <a:pt x="213" y="494"/>
                  </a:lnTo>
                  <a:lnTo>
                    <a:pt x="213" y="494"/>
                  </a:lnTo>
                  <a:lnTo>
                    <a:pt x="211" y="494"/>
                  </a:lnTo>
                  <a:lnTo>
                    <a:pt x="211" y="496"/>
                  </a:lnTo>
                  <a:lnTo>
                    <a:pt x="209" y="496"/>
                  </a:lnTo>
                  <a:lnTo>
                    <a:pt x="207" y="496"/>
                  </a:lnTo>
                  <a:lnTo>
                    <a:pt x="207" y="496"/>
                  </a:lnTo>
                  <a:lnTo>
                    <a:pt x="203" y="500"/>
                  </a:lnTo>
                  <a:lnTo>
                    <a:pt x="201" y="500"/>
                  </a:lnTo>
                  <a:lnTo>
                    <a:pt x="201" y="500"/>
                  </a:lnTo>
                  <a:lnTo>
                    <a:pt x="201" y="502"/>
                  </a:lnTo>
                  <a:lnTo>
                    <a:pt x="201" y="502"/>
                  </a:lnTo>
                  <a:lnTo>
                    <a:pt x="201" y="502"/>
                  </a:lnTo>
                  <a:lnTo>
                    <a:pt x="201" y="502"/>
                  </a:lnTo>
                  <a:lnTo>
                    <a:pt x="201" y="506"/>
                  </a:lnTo>
                  <a:lnTo>
                    <a:pt x="201" y="506"/>
                  </a:lnTo>
                  <a:lnTo>
                    <a:pt x="201" y="506"/>
                  </a:lnTo>
                  <a:lnTo>
                    <a:pt x="201" y="506"/>
                  </a:lnTo>
                  <a:lnTo>
                    <a:pt x="199" y="506"/>
                  </a:lnTo>
                  <a:lnTo>
                    <a:pt x="199" y="506"/>
                  </a:lnTo>
                  <a:lnTo>
                    <a:pt x="196" y="504"/>
                  </a:lnTo>
                  <a:lnTo>
                    <a:pt x="196" y="504"/>
                  </a:lnTo>
                  <a:lnTo>
                    <a:pt x="196" y="502"/>
                  </a:lnTo>
                  <a:lnTo>
                    <a:pt x="192" y="502"/>
                  </a:lnTo>
                  <a:lnTo>
                    <a:pt x="192" y="500"/>
                  </a:lnTo>
                  <a:lnTo>
                    <a:pt x="192" y="500"/>
                  </a:lnTo>
                  <a:lnTo>
                    <a:pt x="190" y="498"/>
                  </a:lnTo>
                  <a:lnTo>
                    <a:pt x="190" y="498"/>
                  </a:lnTo>
                  <a:lnTo>
                    <a:pt x="190" y="498"/>
                  </a:lnTo>
                  <a:lnTo>
                    <a:pt x="188" y="498"/>
                  </a:lnTo>
                  <a:lnTo>
                    <a:pt x="188" y="496"/>
                  </a:lnTo>
                  <a:lnTo>
                    <a:pt x="188" y="496"/>
                  </a:lnTo>
                  <a:lnTo>
                    <a:pt x="188" y="494"/>
                  </a:lnTo>
                  <a:lnTo>
                    <a:pt x="188" y="494"/>
                  </a:lnTo>
                  <a:lnTo>
                    <a:pt x="186" y="494"/>
                  </a:lnTo>
                  <a:lnTo>
                    <a:pt x="186" y="492"/>
                  </a:lnTo>
                  <a:lnTo>
                    <a:pt x="186" y="492"/>
                  </a:lnTo>
                  <a:lnTo>
                    <a:pt x="188" y="492"/>
                  </a:lnTo>
                  <a:lnTo>
                    <a:pt x="188" y="490"/>
                  </a:lnTo>
                  <a:lnTo>
                    <a:pt x="188" y="490"/>
                  </a:lnTo>
                  <a:lnTo>
                    <a:pt x="188" y="488"/>
                  </a:lnTo>
                  <a:lnTo>
                    <a:pt x="188" y="488"/>
                  </a:lnTo>
                  <a:lnTo>
                    <a:pt x="186" y="488"/>
                  </a:lnTo>
                  <a:lnTo>
                    <a:pt x="186" y="486"/>
                  </a:lnTo>
                  <a:lnTo>
                    <a:pt x="186" y="486"/>
                  </a:lnTo>
                  <a:lnTo>
                    <a:pt x="186" y="486"/>
                  </a:lnTo>
                  <a:lnTo>
                    <a:pt x="186" y="484"/>
                  </a:lnTo>
                  <a:lnTo>
                    <a:pt x="186" y="484"/>
                  </a:lnTo>
                  <a:lnTo>
                    <a:pt x="184" y="482"/>
                  </a:lnTo>
                  <a:lnTo>
                    <a:pt x="184" y="482"/>
                  </a:lnTo>
                  <a:lnTo>
                    <a:pt x="184" y="480"/>
                  </a:lnTo>
                  <a:lnTo>
                    <a:pt x="184" y="480"/>
                  </a:lnTo>
                  <a:lnTo>
                    <a:pt x="184" y="480"/>
                  </a:lnTo>
                  <a:lnTo>
                    <a:pt x="184" y="480"/>
                  </a:lnTo>
                  <a:lnTo>
                    <a:pt x="186" y="480"/>
                  </a:lnTo>
                  <a:lnTo>
                    <a:pt x="186" y="478"/>
                  </a:lnTo>
                  <a:lnTo>
                    <a:pt x="186" y="478"/>
                  </a:lnTo>
                  <a:lnTo>
                    <a:pt x="186" y="478"/>
                  </a:lnTo>
                  <a:lnTo>
                    <a:pt x="186" y="478"/>
                  </a:lnTo>
                  <a:lnTo>
                    <a:pt x="186" y="476"/>
                  </a:lnTo>
                  <a:lnTo>
                    <a:pt x="186" y="476"/>
                  </a:lnTo>
                  <a:lnTo>
                    <a:pt x="184" y="474"/>
                  </a:lnTo>
                  <a:lnTo>
                    <a:pt x="184" y="474"/>
                  </a:lnTo>
                  <a:lnTo>
                    <a:pt x="184" y="472"/>
                  </a:lnTo>
                  <a:lnTo>
                    <a:pt x="184" y="472"/>
                  </a:lnTo>
                  <a:lnTo>
                    <a:pt x="184" y="472"/>
                  </a:lnTo>
                  <a:lnTo>
                    <a:pt x="184" y="470"/>
                  </a:lnTo>
                  <a:lnTo>
                    <a:pt x="182" y="470"/>
                  </a:lnTo>
                  <a:lnTo>
                    <a:pt x="182" y="470"/>
                  </a:lnTo>
                  <a:lnTo>
                    <a:pt x="182" y="470"/>
                  </a:lnTo>
                  <a:lnTo>
                    <a:pt x="182" y="468"/>
                  </a:lnTo>
                  <a:lnTo>
                    <a:pt x="182" y="468"/>
                  </a:lnTo>
                  <a:lnTo>
                    <a:pt x="182" y="468"/>
                  </a:lnTo>
                  <a:lnTo>
                    <a:pt x="182" y="468"/>
                  </a:lnTo>
                  <a:lnTo>
                    <a:pt x="182" y="465"/>
                  </a:lnTo>
                  <a:lnTo>
                    <a:pt x="180" y="465"/>
                  </a:lnTo>
                  <a:lnTo>
                    <a:pt x="180" y="463"/>
                  </a:lnTo>
                  <a:lnTo>
                    <a:pt x="180" y="463"/>
                  </a:lnTo>
                  <a:lnTo>
                    <a:pt x="178" y="461"/>
                  </a:lnTo>
                  <a:lnTo>
                    <a:pt x="176" y="459"/>
                  </a:lnTo>
                  <a:lnTo>
                    <a:pt x="176" y="457"/>
                  </a:lnTo>
                  <a:lnTo>
                    <a:pt x="174" y="457"/>
                  </a:lnTo>
                  <a:lnTo>
                    <a:pt x="172" y="457"/>
                  </a:lnTo>
                  <a:lnTo>
                    <a:pt x="172" y="457"/>
                  </a:lnTo>
                  <a:lnTo>
                    <a:pt x="170" y="457"/>
                  </a:lnTo>
                  <a:lnTo>
                    <a:pt x="170" y="457"/>
                  </a:lnTo>
                  <a:lnTo>
                    <a:pt x="168" y="459"/>
                  </a:lnTo>
                  <a:lnTo>
                    <a:pt x="168" y="459"/>
                  </a:lnTo>
                  <a:lnTo>
                    <a:pt x="168" y="459"/>
                  </a:lnTo>
                  <a:lnTo>
                    <a:pt x="166" y="459"/>
                  </a:lnTo>
                  <a:lnTo>
                    <a:pt x="166" y="459"/>
                  </a:lnTo>
                  <a:lnTo>
                    <a:pt x="164" y="459"/>
                  </a:lnTo>
                  <a:lnTo>
                    <a:pt x="164" y="457"/>
                  </a:lnTo>
                  <a:lnTo>
                    <a:pt x="164" y="455"/>
                  </a:lnTo>
                  <a:lnTo>
                    <a:pt x="164" y="455"/>
                  </a:lnTo>
                  <a:lnTo>
                    <a:pt x="164" y="455"/>
                  </a:lnTo>
                  <a:lnTo>
                    <a:pt x="160" y="453"/>
                  </a:lnTo>
                  <a:lnTo>
                    <a:pt x="158" y="451"/>
                  </a:lnTo>
                  <a:lnTo>
                    <a:pt x="158" y="451"/>
                  </a:lnTo>
                  <a:lnTo>
                    <a:pt x="158" y="449"/>
                  </a:lnTo>
                  <a:lnTo>
                    <a:pt x="158" y="447"/>
                  </a:lnTo>
                  <a:lnTo>
                    <a:pt x="158" y="445"/>
                  </a:lnTo>
                  <a:lnTo>
                    <a:pt x="155" y="445"/>
                  </a:lnTo>
                  <a:lnTo>
                    <a:pt x="155" y="445"/>
                  </a:lnTo>
                  <a:lnTo>
                    <a:pt x="155" y="443"/>
                  </a:lnTo>
                  <a:lnTo>
                    <a:pt x="155" y="443"/>
                  </a:lnTo>
                  <a:lnTo>
                    <a:pt x="155" y="443"/>
                  </a:lnTo>
                  <a:lnTo>
                    <a:pt x="155" y="443"/>
                  </a:lnTo>
                  <a:lnTo>
                    <a:pt x="155" y="443"/>
                  </a:lnTo>
                  <a:lnTo>
                    <a:pt x="158" y="441"/>
                  </a:lnTo>
                  <a:lnTo>
                    <a:pt x="158" y="441"/>
                  </a:lnTo>
                  <a:lnTo>
                    <a:pt x="158" y="441"/>
                  </a:lnTo>
                  <a:lnTo>
                    <a:pt x="160" y="441"/>
                  </a:lnTo>
                  <a:lnTo>
                    <a:pt x="160" y="439"/>
                  </a:lnTo>
                  <a:lnTo>
                    <a:pt x="160" y="437"/>
                  </a:lnTo>
                  <a:lnTo>
                    <a:pt x="160" y="437"/>
                  </a:lnTo>
                  <a:lnTo>
                    <a:pt x="160" y="437"/>
                  </a:lnTo>
                  <a:lnTo>
                    <a:pt x="160" y="435"/>
                  </a:lnTo>
                  <a:lnTo>
                    <a:pt x="160" y="435"/>
                  </a:lnTo>
                  <a:lnTo>
                    <a:pt x="160" y="431"/>
                  </a:lnTo>
                  <a:lnTo>
                    <a:pt x="158" y="431"/>
                  </a:lnTo>
                  <a:lnTo>
                    <a:pt x="155" y="427"/>
                  </a:lnTo>
                  <a:lnTo>
                    <a:pt x="155" y="427"/>
                  </a:lnTo>
                  <a:lnTo>
                    <a:pt x="155" y="425"/>
                  </a:lnTo>
                  <a:lnTo>
                    <a:pt x="155" y="422"/>
                  </a:lnTo>
                  <a:lnTo>
                    <a:pt x="155" y="422"/>
                  </a:lnTo>
                  <a:lnTo>
                    <a:pt x="153" y="422"/>
                  </a:lnTo>
                  <a:lnTo>
                    <a:pt x="151" y="422"/>
                  </a:lnTo>
                  <a:lnTo>
                    <a:pt x="151" y="422"/>
                  </a:lnTo>
                  <a:lnTo>
                    <a:pt x="151" y="420"/>
                  </a:lnTo>
                  <a:lnTo>
                    <a:pt x="151" y="420"/>
                  </a:lnTo>
                  <a:lnTo>
                    <a:pt x="151" y="420"/>
                  </a:lnTo>
                  <a:lnTo>
                    <a:pt x="151" y="418"/>
                  </a:lnTo>
                  <a:lnTo>
                    <a:pt x="151" y="418"/>
                  </a:lnTo>
                  <a:lnTo>
                    <a:pt x="151" y="418"/>
                  </a:lnTo>
                  <a:lnTo>
                    <a:pt x="151" y="416"/>
                  </a:lnTo>
                  <a:lnTo>
                    <a:pt x="151" y="416"/>
                  </a:lnTo>
                  <a:lnTo>
                    <a:pt x="149" y="416"/>
                  </a:lnTo>
                  <a:lnTo>
                    <a:pt x="149" y="414"/>
                  </a:lnTo>
                  <a:lnTo>
                    <a:pt x="149" y="414"/>
                  </a:lnTo>
                  <a:lnTo>
                    <a:pt x="149" y="412"/>
                  </a:lnTo>
                  <a:lnTo>
                    <a:pt x="147" y="412"/>
                  </a:lnTo>
                  <a:lnTo>
                    <a:pt x="147" y="410"/>
                  </a:lnTo>
                  <a:lnTo>
                    <a:pt x="145" y="408"/>
                  </a:lnTo>
                  <a:lnTo>
                    <a:pt x="145" y="408"/>
                  </a:lnTo>
                  <a:lnTo>
                    <a:pt x="145" y="408"/>
                  </a:lnTo>
                  <a:lnTo>
                    <a:pt x="145" y="406"/>
                  </a:lnTo>
                  <a:lnTo>
                    <a:pt x="145" y="406"/>
                  </a:lnTo>
                  <a:lnTo>
                    <a:pt x="145" y="404"/>
                  </a:lnTo>
                  <a:lnTo>
                    <a:pt x="143" y="404"/>
                  </a:lnTo>
                  <a:lnTo>
                    <a:pt x="143" y="402"/>
                  </a:lnTo>
                  <a:lnTo>
                    <a:pt x="141" y="402"/>
                  </a:lnTo>
                  <a:lnTo>
                    <a:pt x="141" y="402"/>
                  </a:lnTo>
                  <a:lnTo>
                    <a:pt x="141" y="402"/>
                  </a:lnTo>
                  <a:lnTo>
                    <a:pt x="141" y="400"/>
                  </a:lnTo>
                  <a:lnTo>
                    <a:pt x="141" y="400"/>
                  </a:lnTo>
                  <a:lnTo>
                    <a:pt x="141" y="398"/>
                  </a:lnTo>
                  <a:lnTo>
                    <a:pt x="143" y="396"/>
                  </a:lnTo>
                  <a:lnTo>
                    <a:pt x="143" y="394"/>
                  </a:lnTo>
                  <a:lnTo>
                    <a:pt x="143" y="394"/>
                  </a:lnTo>
                  <a:lnTo>
                    <a:pt x="141" y="394"/>
                  </a:lnTo>
                  <a:lnTo>
                    <a:pt x="139" y="392"/>
                  </a:lnTo>
                  <a:lnTo>
                    <a:pt x="139" y="390"/>
                  </a:lnTo>
                  <a:lnTo>
                    <a:pt x="139" y="390"/>
                  </a:lnTo>
                  <a:lnTo>
                    <a:pt x="139" y="388"/>
                  </a:lnTo>
                  <a:lnTo>
                    <a:pt x="139" y="388"/>
                  </a:lnTo>
                  <a:lnTo>
                    <a:pt x="139" y="388"/>
                  </a:lnTo>
                  <a:lnTo>
                    <a:pt x="139" y="388"/>
                  </a:lnTo>
                  <a:lnTo>
                    <a:pt x="139" y="386"/>
                  </a:lnTo>
                  <a:lnTo>
                    <a:pt x="141" y="386"/>
                  </a:lnTo>
                  <a:lnTo>
                    <a:pt x="141" y="386"/>
                  </a:lnTo>
                  <a:lnTo>
                    <a:pt x="141" y="384"/>
                  </a:lnTo>
                  <a:lnTo>
                    <a:pt x="141" y="381"/>
                  </a:lnTo>
                  <a:lnTo>
                    <a:pt x="141" y="381"/>
                  </a:lnTo>
                  <a:lnTo>
                    <a:pt x="141" y="381"/>
                  </a:lnTo>
                  <a:lnTo>
                    <a:pt x="141" y="381"/>
                  </a:lnTo>
                  <a:lnTo>
                    <a:pt x="141" y="379"/>
                  </a:lnTo>
                  <a:lnTo>
                    <a:pt x="137" y="379"/>
                  </a:lnTo>
                  <a:lnTo>
                    <a:pt x="137" y="377"/>
                  </a:lnTo>
                  <a:lnTo>
                    <a:pt x="137" y="377"/>
                  </a:lnTo>
                  <a:lnTo>
                    <a:pt x="137" y="377"/>
                  </a:lnTo>
                  <a:lnTo>
                    <a:pt x="137" y="375"/>
                  </a:lnTo>
                  <a:lnTo>
                    <a:pt x="139" y="375"/>
                  </a:lnTo>
                  <a:lnTo>
                    <a:pt x="139" y="373"/>
                  </a:lnTo>
                  <a:lnTo>
                    <a:pt x="139" y="373"/>
                  </a:lnTo>
                  <a:lnTo>
                    <a:pt x="139" y="373"/>
                  </a:lnTo>
                  <a:lnTo>
                    <a:pt x="139" y="371"/>
                  </a:lnTo>
                  <a:lnTo>
                    <a:pt x="139" y="371"/>
                  </a:lnTo>
                  <a:lnTo>
                    <a:pt x="139" y="371"/>
                  </a:lnTo>
                  <a:lnTo>
                    <a:pt x="139" y="369"/>
                  </a:lnTo>
                  <a:lnTo>
                    <a:pt x="139" y="369"/>
                  </a:lnTo>
                  <a:lnTo>
                    <a:pt x="137" y="369"/>
                  </a:lnTo>
                  <a:lnTo>
                    <a:pt x="133" y="367"/>
                  </a:lnTo>
                  <a:lnTo>
                    <a:pt x="133" y="367"/>
                  </a:lnTo>
                  <a:lnTo>
                    <a:pt x="133" y="365"/>
                  </a:lnTo>
                  <a:lnTo>
                    <a:pt x="133" y="365"/>
                  </a:lnTo>
                  <a:lnTo>
                    <a:pt x="133" y="365"/>
                  </a:lnTo>
                  <a:lnTo>
                    <a:pt x="133" y="363"/>
                  </a:lnTo>
                  <a:lnTo>
                    <a:pt x="131" y="361"/>
                  </a:lnTo>
                  <a:lnTo>
                    <a:pt x="127" y="359"/>
                  </a:lnTo>
                  <a:lnTo>
                    <a:pt x="127" y="359"/>
                  </a:lnTo>
                  <a:lnTo>
                    <a:pt x="125" y="359"/>
                  </a:lnTo>
                  <a:lnTo>
                    <a:pt x="125" y="359"/>
                  </a:lnTo>
                  <a:lnTo>
                    <a:pt x="125" y="359"/>
                  </a:lnTo>
                  <a:lnTo>
                    <a:pt x="125" y="359"/>
                  </a:lnTo>
                  <a:lnTo>
                    <a:pt x="125" y="359"/>
                  </a:lnTo>
                  <a:lnTo>
                    <a:pt x="125" y="361"/>
                  </a:lnTo>
                  <a:lnTo>
                    <a:pt x="125" y="361"/>
                  </a:lnTo>
                  <a:lnTo>
                    <a:pt x="125" y="361"/>
                  </a:lnTo>
                  <a:lnTo>
                    <a:pt x="125" y="361"/>
                  </a:lnTo>
                  <a:lnTo>
                    <a:pt x="125" y="363"/>
                  </a:lnTo>
                  <a:lnTo>
                    <a:pt x="125" y="363"/>
                  </a:lnTo>
                  <a:lnTo>
                    <a:pt x="125" y="363"/>
                  </a:lnTo>
                  <a:lnTo>
                    <a:pt x="125" y="363"/>
                  </a:lnTo>
                  <a:lnTo>
                    <a:pt x="123" y="363"/>
                  </a:lnTo>
                  <a:lnTo>
                    <a:pt x="121" y="363"/>
                  </a:lnTo>
                  <a:lnTo>
                    <a:pt x="121" y="365"/>
                  </a:lnTo>
                  <a:lnTo>
                    <a:pt x="121" y="365"/>
                  </a:lnTo>
                  <a:lnTo>
                    <a:pt x="121" y="365"/>
                  </a:lnTo>
                  <a:lnTo>
                    <a:pt x="119" y="365"/>
                  </a:lnTo>
                  <a:lnTo>
                    <a:pt x="119" y="365"/>
                  </a:lnTo>
                  <a:lnTo>
                    <a:pt x="119" y="367"/>
                  </a:lnTo>
                  <a:lnTo>
                    <a:pt x="119" y="367"/>
                  </a:lnTo>
                  <a:lnTo>
                    <a:pt x="119" y="367"/>
                  </a:lnTo>
                  <a:lnTo>
                    <a:pt x="117" y="367"/>
                  </a:lnTo>
                  <a:lnTo>
                    <a:pt x="117" y="369"/>
                  </a:lnTo>
                  <a:lnTo>
                    <a:pt x="117" y="369"/>
                  </a:lnTo>
                  <a:lnTo>
                    <a:pt x="115" y="369"/>
                  </a:lnTo>
                  <a:lnTo>
                    <a:pt x="115" y="369"/>
                  </a:lnTo>
                  <a:lnTo>
                    <a:pt x="115" y="371"/>
                  </a:lnTo>
                  <a:lnTo>
                    <a:pt x="115" y="371"/>
                  </a:lnTo>
                  <a:lnTo>
                    <a:pt x="115" y="371"/>
                  </a:lnTo>
                  <a:lnTo>
                    <a:pt x="110" y="371"/>
                  </a:lnTo>
                  <a:lnTo>
                    <a:pt x="108" y="373"/>
                  </a:lnTo>
                  <a:lnTo>
                    <a:pt x="108" y="373"/>
                  </a:lnTo>
                  <a:lnTo>
                    <a:pt x="108" y="373"/>
                  </a:lnTo>
                  <a:lnTo>
                    <a:pt x="106" y="373"/>
                  </a:lnTo>
                  <a:lnTo>
                    <a:pt x="106" y="373"/>
                  </a:lnTo>
                  <a:lnTo>
                    <a:pt x="104" y="373"/>
                  </a:lnTo>
                  <a:lnTo>
                    <a:pt x="104" y="373"/>
                  </a:lnTo>
                  <a:lnTo>
                    <a:pt x="104" y="373"/>
                  </a:lnTo>
                  <a:lnTo>
                    <a:pt x="104" y="373"/>
                  </a:lnTo>
                  <a:lnTo>
                    <a:pt x="104" y="373"/>
                  </a:lnTo>
                  <a:lnTo>
                    <a:pt x="102" y="375"/>
                  </a:lnTo>
                  <a:lnTo>
                    <a:pt x="102" y="377"/>
                  </a:lnTo>
                  <a:lnTo>
                    <a:pt x="102" y="377"/>
                  </a:lnTo>
                  <a:lnTo>
                    <a:pt x="102" y="377"/>
                  </a:lnTo>
                  <a:lnTo>
                    <a:pt x="100" y="377"/>
                  </a:lnTo>
                  <a:lnTo>
                    <a:pt x="98" y="377"/>
                  </a:lnTo>
                  <a:lnTo>
                    <a:pt x="98" y="377"/>
                  </a:lnTo>
                  <a:lnTo>
                    <a:pt x="98" y="377"/>
                  </a:lnTo>
                  <a:lnTo>
                    <a:pt x="96" y="377"/>
                  </a:lnTo>
                  <a:lnTo>
                    <a:pt x="96" y="377"/>
                  </a:lnTo>
                  <a:lnTo>
                    <a:pt x="94" y="377"/>
                  </a:lnTo>
                  <a:lnTo>
                    <a:pt x="94" y="377"/>
                  </a:lnTo>
                  <a:lnTo>
                    <a:pt x="94" y="375"/>
                  </a:lnTo>
                  <a:lnTo>
                    <a:pt x="92" y="373"/>
                  </a:lnTo>
                  <a:lnTo>
                    <a:pt x="90" y="373"/>
                  </a:lnTo>
                  <a:lnTo>
                    <a:pt x="90" y="373"/>
                  </a:lnTo>
                  <a:lnTo>
                    <a:pt x="90" y="371"/>
                  </a:lnTo>
                  <a:lnTo>
                    <a:pt x="90" y="371"/>
                  </a:lnTo>
                  <a:lnTo>
                    <a:pt x="90" y="371"/>
                  </a:lnTo>
                  <a:lnTo>
                    <a:pt x="88" y="369"/>
                  </a:lnTo>
                  <a:lnTo>
                    <a:pt x="86" y="369"/>
                  </a:lnTo>
                  <a:lnTo>
                    <a:pt x="84" y="367"/>
                  </a:lnTo>
                  <a:lnTo>
                    <a:pt x="82" y="367"/>
                  </a:lnTo>
                  <a:lnTo>
                    <a:pt x="80" y="367"/>
                  </a:lnTo>
                  <a:lnTo>
                    <a:pt x="80" y="367"/>
                  </a:lnTo>
                  <a:lnTo>
                    <a:pt x="80" y="365"/>
                  </a:lnTo>
                  <a:lnTo>
                    <a:pt x="82" y="365"/>
                  </a:lnTo>
                  <a:lnTo>
                    <a:pt x="82" y="365"/>
                  </a:lnTo>
                  <a:lnTo>
                    <a:pt x="82" y="363"/>
                  </a:lnTo>
                  <a:lnTo>
                    <a:pt x="82" y="363"/>
                  </a:lnTo>
                  <a:lnTo>
                    <a:pt x="82" y="363"/>
                  </a:lnTo>
                  <a:lnTo>
                    <a:pt x="82" y="361"/>
                  </a:lnTo>
                  <a:lnTo>
                    <a:pt x="82" y="361"/>
                  </a:lnTo>
                  <a:lnTo>
                    <a:pt x="82" y="361"/>
                  </a:lnTo>
                  <a:lnTo>
                    <a:pt x="82" y="359"/>
                  </a:lnTo>
                  <a:lnTo>
                    <a:pt x="84" y="359"/>
                  </a:lnTo>
                  <a:lnTo>
                    <a:pt x="86" y="357"/>
                  </a:lnTo>
                  <a:lnTo>
                    <a:pt x="86" y="357"/>
                  </a:lnTo>
                  <a:lnTo>
                    <a:pt x="86" y="357"/>
                  </a:lnTo>
                  <a:lnTo>
                    <a:pt x="86" y="357"/>
                  </a:lnTo>
                  <a:lnTo>
                    <a:pt x="86" y="357"/>
                  </a:lnTo>
                  <a:lnTo>
                    <a:pt x="86" y="355"/>
                  </a:lnTo>
                  <a:lnTo>
                    <a:pt x="86" y="355"/>
                  </a:lnTo>
                  <a:lnTo>
                    <a:pt x="86" y="355"/>
                  </a:lnTo>
                  <a:lnTo>
                    <a:pt x="86" y="353"/>
                  </a:lnTo>
                  <a:lnTo>
                    <a:pt x="86" y="353"/>
                  </a:lnTo>
                  <a:lnTo>
                    <a:pt x="86" y="351"/>
                  </a:lnTo>
                  <a:lnTo>
                    <a:pt x="84" y="349"/>
                  </a:lnTo>
                  <a:lnTo>
                    <a:pt x="84" y="349"/>
                  </a:lnTo>
                  <a:lnTo>
                    <a:pt x="84" y="349"/>
                  </a:lnTo>
                  <a:lnTo>
                    <a:pt x="84" y="347"/>
                  </a:lnTo>
                  <a:lnTo>
                    <a:pt x="84" y="347"/>
                  </a:lnTo>
                  <a:lnTo>
                    <a:pt x="82" y="345"/>
                  </a:lnTo>
                  <a:lnTo>
                    <a:pt x="84" y="345"/>
                  </a:lnTo>
                  <a:lnTo>
                    <a:pt x="84" y="345"/>
                  </a:lnTo>
                  <a:lnTo>
                    <a:pt x="84" y="343"/>
                  </a:lnTo>
                  <a:lnTo>
                    <a:pt x="84" y="343"/>
                  </a:lnTo>
                  <a:lnTo>
                    <a:pt x="86" y="343"/>
                  </a:lnTo>
                  <a:lnTo>
                    <a:pt x="86" y="343"/>
                  </a:lnTo>
                  <a:lnTo>
                    <a:pt x="86" y="340"/>
                  </a:lnTo>
                  <a:lnTo>
                    <a:pt x="88" y="340"/>
                  </a:lnTo>
                  <a:lnTo>
                    <a:pt x="88" y="338"/>
                  </a:lnTo>
                  <a:lnTo>
                    <a:pt x="88" y="338"/>
                  </a:lnTo>
                  <a:lnTo>
                    <a:pt x="88" y="338"/>
                  </a:lnTo>
                  <a:lnTo>
                    <a:pt x="88" y="338"/>
                  </a:lnTo>
                  <a:lnTo>
                    <a:pt x="90" y="338"/>
                  </a:lnTo>
                  <a:lnTo>
                    <a:pt x="90" y="338"/>
                  </a:lnTo>
                  <a:lnTo>
                    <a:pt x="92" y="338"/>
                  </a:lnTo>
                  <a:lnTo>
                    <a:pt x="94" y="338"/>
                  </a:lnTo>
                  <a:lnTo>
                    <a:pt x="94" y="338"/>
                  </a:lnTo>
                  <a:lnTo>
                    <a:pt x="94" y="338"/>
                  </a:lnTo>
                  <a:lnTo>
                    <a:pt x="96" y="336"/>
                  </a:lnTo>
                  <a:lnTo>
                    <a:pt x="96" y="336"/>
                  </a:lnTo>
                  <a:lnTo>
                    <a:pt x="96" y="334"/>
                  </a:lnTo>
                  <a:lnTo>
                    <a:pt x="96" y="334"/>
                  </a:lnTo>
                  <a:lnTo>
                    <a:pt x="96" y="332"/>
                  </a:lnTo>
                  <a:lnTo>
                    <a:pt x="96" y="330"/>
                  </a:lnTo>
                  <a:lnTo>
                    <a:pt x="96" y="330"/>
                  </a:lnTo>
                  <a:lnTo>
                    <a:pt x="96" y="330"/>
                  </a:lnTo>
                  <a:lnTo>
                    <a:pt x="96" y="330"/>
                  </a:lnTo>
                  <a:lnTo>
                    <a:pt x="96" y="328"/>
                  </a:lnTo>
                  <a:lnTo>
                    <a:pt x="96" y="328"/>
                  </a:lnTo>
                  <a:lnTo>
                    <a:pt x="96" y="326"/>
                  </a:lnTo>
                  <a:lnTo>
                    <a:pt x="98" y="326"/>
                  </a:lnTo>
                  <a:lnTo>
                    <a:pt x="98" y="326"/>
                  </a:lnTo>
                  <a:lnTo>
                    <a:pt x="96" y="324"/>
                  </a:lnTo>
                  <a:lnTo>
                    <a:pt x="96" y="324"/>
                  </a:lnTo>
                  <a:lnTo>
                    <a:pt x="94" y="324"/>
                  </a:lnTo>
                  <a:lnTo>
                    <a:pt x="92" y="322"/>
                  </a:lnTo>
                  <a:lnTo>
                    <a:pt x="92" y="322"/>
                  </a:lnTo>
                  <a:lnTo>
                    <a:pt x="92" y="322"/>
                  </a:lnTo>
                  <a:lnTo>
                    <a:pt x="92" y="320"/>
                  </a:lnTo>
                  <a:lnTo>
                    <a:pt x="92" y="320"/>
                  </a:lnTo>
                  <a:lnTo>
                    <a:pt x="92" y="320"/>
                  </a:lnTo>
                  <a:lnTo>
                    <a:pt x="92" y="318"/>
                  </a:lnTo>
                  <a:lnTo>
                    <a:pt x="92" y="318"/>
                  </a:lnTo>
                  <a:lnTo>
                    <a:pt x="92" y="318"/>
                  </a:lnTo>
                  <a:lnTo>
                    <a:pt x="92" y="316"/>
                  </a:lnTo>
                  <a:lnTo>
                    <a:pt x="92" y="316"/>
                  </a:lnTo>
                  <a:lnTo>
                    <a:pt x="94" y="314"/>
                  </a:lnTo>
                  <a:lnTo>
                    <a:pt x="94" y="314"/>
                  </a:lnTo>
                  <a:lnTo>
                    <a:pt x="94" y="314"/>
                  </a:lnTo>
                  <a:lnTo>
                    <a:pt x="94" y="312"/>
                  </a:lnTo>
                  <a:lnTo>
                    <a:pt x="94" y="312"/>
                  </a:lnTo>
                  <a:lnTo>
                    <a:pt x="94" y="312"/>
                  </a:lnTo>
                  <a:lnTo>
                    <a:pt x="94" y="310"/>
                  </a:lnTo>
                  <a:lnTo>
                    <a:pt x="92" y="308"/>
                  </a:lnTo>
                  <a:lnTo>
                    <a:pt x="92" y="306"/>
                  </a:lnTo>
                  <a:lnTo>
                    <a:pt x="92" y="306"/>
                  </a:lnTo>
                  <a:lnTo>
                    <a:pt x="92" y="306"/>
                  </a:lnTo>
                  <a:lnTo>
                    <a:pt x="92" y="306"/>
                  </a:lnTo>
                  <a:lnTo>
                    <a:pt x="92" y="306"/>
                  </a:lnTo>
                  <a:lnTo>
                    <a:pt x="92" y="304"/>
                  </a:lnTo>
                  <a:lnTo>
                    <a:pt x="94" y="304"/>
                  </a:lnTo>
                  <a:lnTo>
                    <a:pt x="96" y="304"/>
                  </a:lnTo>
                  <a:lnTo>
                    <a:pt x="96" y="304"/>
                  </a:lnTo>
                  <a:lnTo>
                    <a:pt x="96" y="304"/>
                  </a:lnTo>
                  <a:lnTo>
                    <a:pt x="98" y="304"/>
                  </a:lnTo>
                  <a:lnTo>
                    <a:pt x="98" y="304"/>
                  </a:lnTo>
                  <a:lnTo>
                    <a:pt x="98" y="304"/>
                  </a:lnTo>
                  <a:lnTo>
                    <a:pt x="98" y="302"/>
                  </a:lnTo>
                  <a:lnTo>
                    <a:pt x="98" y="302"/>
                  </a:lnTo>
                  <a:lnTo>
                    <a:pt x="98" y="299"/>
                  </a:lnTo>
                  <a:lnTo>
                    <a:pt x="98" y="299"/>
                  </a:lnTo>
                  <a:lnTo>
                    <a:pt x="98" y="297"/>
                  </a:lnTo>
                  <a:lnTo>
                    <a:pt x="98" y="297"/>
                  </a:lnTo>
                  <a:lnTo>
                    <a:pt x="96" y="295"/>
                  </a:lnTo>
                  <a:lnTo>
                    <a:pt x="96" y="295"/>
                  </a:lnTo>
                  <a:lnTo>
                    <a:pt x="96" y="295"/>
                  </a:lnTo>
                  <a:lnTo>
                    <a:pt x="98" y="295"/>
                  </a:lnTo>
                  <a:lnTo>
                    <a:pt x="98" y="293"/>
                  </a:lnTo>
                  <a:lnTo>
                    <a:pt x="98" y="293"/>
                  </a:lnTo>
                  <a:lnTo>
                    <a:pt x="98" y="293"/>
                  </a:lnTo>
                  <a:lnTo>
                    <a:pt x="98" y="293"/>
                  </a:lnTo>
                  <a:lnTo>
                    <a:pt x="98" y="291"/>
                  </a:lnTo>
                  <a:lnTo>
                    <a:pt x="98" y="291"/>
                  </a:lnTo>
                  <a:lnTo>
                    <a:pt x="100" y="289"/>
                  </a:lnTo>
                  <a:lnTo>
                    <a:pt x="102" y="287"/>
                  </a:lnTo>
                  <a:lnTo>
                    <a:pt x="102" y="287"/>
                  </a:lnTo>
                  <a:lnTo>
                    <a:pt x="102" y="287"/>
                  </a:lnTo>
                  <a:lnTo>
                    <a:pt x="102" y="287"/>
                  </a:lnTo>
                  <a:lnTo>
                    <a:pt x="102" y="285"/>
                  </a:lnTo>
                  <a:lnTo>
                    <a:pt x="102" y="283"/>
                  </a:lnTo>
                  <a:lnTo>
                    <a:pt x="102" y="283"/>
                  </a:lnTo>
                  <a:lnTo>
                    <a:pt x="102" y="281"/>
                  </a:lnTo>
                  <a:lnTo>
                    <a:pt x="106" y="279"/>
                  </a:lnTo>
                  <a:lnTo>
                    <a:pt x="106" y="277"/>
                  </a:lnTo>
                  <a:lnTo>
                    <a:pt x="106" y="277"/>
                  </a:lnTo>
                  <a:lnTo>
                    <a:pt x="106" y="277"/>
                  </a:lnTo>
                  <a:lnTo>
                    <a:pt x="106" y="275"/>
                  </a:lnTo>
                  <a:lnTo>
                    <a:pt x="106" y="275"/>
                  </a:lnTo>
                  <a:lnTo>
                    <a:pt x="106" y="275"/>
                  </a:lnTo>
                  <a:lnTo>
                    <a:pt x="106" y="275"/>
                  </a:lnTo>
                  <a:lnTo>
                    <a:pt x="104" y="273"/>
                  </a:lnTo>
                  <a:lnTo>
                    <a:pt x="104" y="273"/>
                  </a:lnTo>
                  <a:lnTo>
                    <a:pt x="104" y="273"/>
                  </a:lnTo>
                  <a:lnTo>
                    <a:pt x="104" y="273"/>
                  </a:lnTo>
                  <a:lnTo>
                    <a:pt x="104" y="271"/>
                  </a:lnTo>
                  <a:lnTo>
                    <a:pt x="104" y="271"/>
                  </a:lnTo>
                  <a:lnTo>
                    <a:pt x="104" y="271"/>
                  </a:lnTo>
                  <a:lnTo>
                    <a:pt x="108" y="271"/>
                  </a:lnTo>
                  <a:lnTo>
                    <a:pt x="108" y="271"/>
                  </a:lnTo>
                  <a:lnTo>
                    <a:pt x="108" y="271"/>
                  </a:lnTo>
                  <a:lnTo>
                    <a:pt x="108" y="271"/>
                  </a:lnTo>
                  <a:lnTo>
                    <a:pt x="108" y="269"/>
                  </a:lnTo>
                  <a:lnTo>
                    <a:pt x="110" y="269"/>
                  </a:lnTo>
                  <a:lnTo>
                    <a:pt x="108" y="269"/>
                  </a:lnTo>
                  <a:lnTo>
                    <a:pt x="108" y="269"/>
                  </a:lnTo>
                  <a:lnTo>
                    <a:pt x="108" y="267"/>
                  </a:lnTo>
                  <a:lnTo>
                    <a:pt x="108" y="267"/>
                  </a:lnTo>
                  <a:lnTo>
                    <a:pt x="108" y="267"/>
                  </a:lnTo>
                  <a:lnTo>
                    <a:pt x="108" y="267"/>
                  </a:lnTo>
                  <a:lnTo>
                    <a:pt x="110" y="265"/>
                  </a:lnTo>
                  <a:lnTo>
                    <a:pt x="110" y="265"/>
                  </a:lnTo>
                  <a:lnTo>
                    <a:pt x="110" y="265"/>
                  </a:lnTo>
                  <a:lnTo>
                    <a:pt x="110" y="263"/>
                  </a:lnTo>
                  <a:lnTo>
                    <a:pt x="110" y="263"/>
                  </a:lnTo>
                  <a:lnTo>
                    <a:pt x="110" y="263"/>
                  </a:lnTo>
                  <a:lnTo>
                    <a:pt x="110" y="263"/>
                  </a:lnTo>
                  <a:lnTo>
                    <a:pt x="110" y="261"/>
                  </a:lnTo>
                  <a:lnTo>
                    <a:pt x="112" y="261"/>
                  </a:lnTo>
                  <a:lnTo>
                    <a:pt x="112" y="259"/>
                  </a:lnTo>
                  <a:lnTo>
                    <a:pt x="112" y="256"/>
                  </a:lnTo>
                  <a:lnTo>
                    <a:pt x="112" y="256"/>
                  </a:lnTo>
                  <a:lnTo>
                    <a:pt x="112" y="256"/>
                  </a:lnTo>
                  <a:lnTo>
                    <a:pt x="112" y="254"/>
                  </a:lnTo>
                  <a:lnTo>
                    <a:pt x="112" y="254"/>
                  </a:lnTo>
                  <a:lnTo>
                    <a:pt x="110" y="254"/>
                  </a:lnTo>
                  <a:lnTo>
                    <a:pt x="110" y="254"/>
                  </a:lnTo>
                  <a:lnTo>
                    <a:pt x="110" y="254"/>
                  </a:lnTo>
                  <a:lnTo>
                    <a:pt x="104" y="254"/>
                  </a:lnTo>
                  <a:lnTo>
                    <a:pt x="104" y="254"/>
                  </a:lnTo>
                  <a:lnTo>
                    <a:pt x="102" y="256"/>
                  </a:lnTo>
                  <a:lnTo>
                    <a:pt x="102" y="256"/>
                  </a:lnTo>
                  <a:lnTo>
                    <a:pt x="100" y="256"/>
                  </a:lnTo>
                  <a:lnTo>
                    <a:pt x="100" y="256"/>
                  </a:lnTo>
                  <a:lnTo>
                    <a:pt x="100" y="256"/>
                  </a:lnTo>
                  <a:lnTo>
                    <a:pt x="98" y="254"/>
                  </a:lnTo>
                  <a:lnTo>
                    <a:pt x="98" y="254"/>
                  </a:lnTo>
                  <a:lnTo>
                    <a:pt x="98" y="254"/>
                  </a:lnTo>
                  <a:lnTo>
                    <a:pt x="96" y="256"/>
                  </a:lnTo>
                  <a:lnTo>
                    <a:pt x="94" y="256"/>
                  </a:lnTo>
                  <a:lnTo>
                    <a:pt x="94" y="256"/>
                  </a:lnTo>
                  <a:lnTo>
                    <a:pt x="92" y="254"/>
                  </a:lnTo>
                  <a:lnTo>
                    <a:pt x="92" y="254"/>
                  </a:lnTo>
                  <a:lnTo>
                    <a:pt x="90" y="252"/>
                  </a:lnTo>
                  <a:lnTo>
                    <a:pt x="88" y="252"/>
                  </a:lnTo>
                  <a:lnTo>
                    <a:pt x="88" y="252"/>
                  </a:lnTo>
                  <a:lnTo>
                    <a:pt x="88" y="250"/>
                  </a:lnTo>
                  <a:lnTo>
                    <a:pt x="88" y="250"/>
                  </a:lnTo>
                  <a:lnTo>
                    <a:pt x="88" y="250"/>
                  </a:lnTo>
                  <a:lnTo>
                    <a:pt x="88" y="250"/>
                  </a:lnTo>
                  <a:lnTo>
                    <a:pt x="90" y="248"/>
                  </a:lnTo>
                  <a:lnTo>
                    <a:pt x="90" y="248"/>
                  </a:lnTo>
                  <a:lnTo>
                    <a:pt x="90" y="246"/>
                  </a:lnTo>
                  <a:lnTo>
                    <a:pt x="90" y="246"/>
                  </a:lnTo>
                  <a:lnTo>
                    <a:pt x="90" y="246"/>
                  </a:lnTo>
                  <a:lnTo>
                    <a:pt x="88" y="244"/>
                  </a:lnTo>
                  <a:lnTo>
                    <a:pt x="86" y="244"/>
                  </a:lnTo>
                  <a:lnTo>
                    <a:pt x="86" y="244"/>
                  </a:lnTo>
                  <a:lnTo>
                    <a:pt x="86" y="244"/>
                  </a:lnTo>
                  <a:lnTo>
                    <a:pt x="86" y="244"/>
                  </a:lnTo>
                  <a:lnTo>
                    <a:pt x="84" y="244"/>
                  </a:lnTo>
                  <a:lnTo>
                    <a:pt x="84" y="244"/>
                  </a:lnTo>
                  <a:lnTo>
                    <a:pt x="82" y="246"/>
                  </a:lnTo>
                  <a:lnTo>
                    <a:pt x="80" y="246"/>
                  </a:lnTo>
                  <a:lnTo>
                    <a:pt x="80" y="246"/>
                  </a:lnTo>
                  <a:lnTo>
                    <a:pt x="80" y="246"/>
                  </a:lnTo>
                  <a:lnTo>
                    <a:pt x="80" y="246"/>
                  </a:lnTo>
                  <a:lnTo>
                    <a:pt x="80" y="244"/>
                  </a:lnTo>
                  <a:lnTo>
                    <a:pt x="80" y="244"/>
                  </a:lnTo>
                  <a:lnTo>
                    <a:pt x="80" y="242"/>
                  </a:lnTo>
                  <a:lnTo>
                    <a:pt x="80" y="242"/>
                  </a:lnTo>
                  <a:lnTo>
                    <a:pt x="80" y="240"/>
                  </a:lnTo>
                  <a:lnTo>
                    <a:pt x="80" y="240"/>
                  </a:lnTo>
                  <a:lnTo>
                    <a:pt x="80" y="240"/>
                  </a:lnTo>
                  <a:lnTo>
                    <a:pt x="80" y="240"/>
                  </a:lnTo>
                  <a:lnTo>
                    <a:pt x="78" y="238"/>
                  </a:lnTo>
                  <a:lnTo>
                    <a:pt x="76" y="238"/>
                  </a:lnTo>
                  <a:lnTo>
                    <a:pt x="76" y="236"/>
                  </a:lnTo>
                  <a:lnTo>
                    <a:pt x="74" y="236"/>
                  </a:lnTo>
                  <a:lnTo>
                    <a:pt x="74" y="234"/>
                  </a:lnTo>
                  <a:lnTo>
                    <a:pt x="72" y="234"/>
                  </a:lnTo>
                  <a:lnTo>
                    <a:pt x="69" y="232"/>
                  </a:lnTo>
                  <a:lnTo>
                    <a:pt x="69" y="232"/>
                  </a:lnTo>
                  <a:lnTo>
                    <a:pt x="69" y="230"/>
                  </a:lnTo>
                  <a:lnTo>
                    <a:pt x="69" y="230"/>
                  </a:lnTo>
                  <a:lnTo>
                    <a:pt x="69" y="228"/>
                  </a:lnTo>
                  <a:lnTo>
                    <a:pt x="69" y="226"/>
                  </a:lnTo>
                  <a:lnTo>
                    <a:pt x="69" y="226"/>
                  </a:lnTo>
                  <a:lnTo>
                    <a:pt x="69" y="226"/>
                  </a:lnTo>
                  <a:lnTo>
                    <a:pt x="69" y="224"/>
                  </a:lnTo>
                  <a:lnTo>
                    <a:pt x="69" y="224"/>
                  </a:lnTo>
                  <a:lnTo>
                    <a:pt x="69" y="224"/>
                  </a:lnTo>
                  <a:lnTo>
                    <a:pt x="69" y="224"/>
                  </a:lnTo>
                  <a:lnTo>
                    <a:pt x="67" y="222"/>
                  </a:lnTo>
                  <a:lnTo>
                    <a:pt x="67" y="222"/>
                  </a:lnTo>
                  <a:lnTo>
                    <a:pt x="67" y="220"/>
                  </a:lnTo>
                  <a:lnTo>
                    <a:pt x="65" y="218"/>
                  </a:lnTo>
                  <a:lnTo>
                    <a:pt x="65" y="218"/>
                  </a:lnTo>
                  <a:lnTo>
                    <a:pt x="65" y="215"/>
                  </a:lnTo>
                  <a:lnTo>
                    <a:pt x="63" y="215"/>
                  </a:lnTo>
                  <a:lnTo>
                    <a:pt x="61" y="215"/>
                  </a:lnTo>
                  <a:lnTo>
                    <a:pt x="61" y="215"/>
                  </a:lnTo>
                  <a:lnTo>
                    <a:pt x="61" y="213"/>
                  </a:lnTo>
                  <a:lnTo>
                    <a:pt x="61" y="213"/>
                  </a:lnTo>
                  <a:lnTo>
                    <a:pt x="61" y="213"/>
                  </a:lnTo>
                  <a:lnTo>
                    <a:pt x="61" y="211"/>
                  </a:lnTo>
                  <a:lnTo>
                    <a:pt x="61" y="211"/>
                  </a:lnTo>
                  <a:lnTo>
                    <a:pt x="55" y="203"/>
                  </a:lnTo>
                  <a:lnTo>
                    <a:pt x="53" y="201"/>
                  </a:lnTo>
                  <a:lnTo>
                    <a:pt x="53" y="197"/>
                  </a:lnTo>
                  <a:lnTo>
                    <a:pt x="51" y="197"/>
                  </a:lnTo>
                  <a:lnTo>
                    <a:pt x="49" y="195"/>
                  </a:lnTo>
                  <a:lnTo>
                    <a:pt x="49" y="195"/>
                  </a:lnTo>
                  <a:lnTo>
                    <a:pt x="49" y="193"/>
                  </a:lnTo>
                  <a:lnTo>
                    <a:pt x="49" y="193"/>
                  </a:lnTo>
                  <a:lnTo>
                    <a:pt x="47" y="193"/>
                  </a:lnTo>
                  <a:lnTo>
                    <a:pt x="47" y="193"/>
                  </a:lnTo>
                  <a:lnTo>
                    <a:pt x="47" y="191"/>
                  </a:lnTo>
                  <a:lnTo>
                    <a:pt x="47" y="191"/>
                  </a:lnTo>
                  <a:lnTo>
                    <a:pt x="47" y="189"/>
                  </a:lnTo>
                  <a:lnTo>
                    <a:pt x="47" y="189"/>
                  </a:lnTo>
                  <a:lnTo>
                    <a:pt x="45" y="189"/>
                  </a:lnTo>
                  <a:lnTo>
                    <a:pt x="45" y="189"/>
                  </a:lnTo>
                  <a:lnTo>
                    <a:pt x="45" y="187"/>
                  </a:lnTo>
                  <a:lnTo>
                    <a:pt x="45" y="187"/>
                  </a:lnTo>
                  <a:lnTo>
                    <a:pt x="43" y="185"/>
                  </a:lnTo>
                  <a:lnTo>
                    <a:pt x="43" y="185"/>
                  </a:lnTo>
                  <a:lnTo>
                    <a:pt x="43" y="183"/>
                  </a:lnTo>
                  <a:lnTo>
                    <a:pt x="37" y="181"/>
                  </a:lnTo>
                  <a:lnTo>
                    <a:pt x="33" y="179"/>
                  </a:lnTo>
                  <a:lnTo>
                    <a:pt x="31" y="179"/>
                  </a:lnTo>
                  <a:lnTo>
                    <a:pt x="31" y="179"/>
                  </a:lnTo>
                  <a:lnTo>
                    <a:pt x="31" y="177"/>
                  </a:lnTo>
                  <a:lnTo>
                    <a:pt x="31" y="177"/>
                  </a:lnTo>
                  <a:lnTo>
                    <a:pt x="29" y="174"/>
                  </a:lnTo>
                  <a:lnTo>
                    <a:pt x="29" y="172"/>
                  </a:lnTo>
                  <a:lnTo>
                    <a:pt x="26" y="168"/>
                  </a:lnTo>
                  <a:lnTo>
                    <a:pt x="26" y="168"/>
                  </a:lnTo>
                  <a:lnTo>
                    <a:pt x="20" y="164"/>
                  </a:lnTo>
                  <a:lnTo>
                    <a:pt x="18" y="162"/>
                  </a:lnTo>
                  <a:lnTo>
                    <a:pt x="16" y="162"/>
                  </a:lnTo>
                  <a:lnTo>
                    <a:pt x="16" y="162"/>
                  </a:lnTo>
                  <a:lnTo>
                    <a:pt x="16" y="160"/>
                  </a:lnTo>
                  <a:lnTo>
                    <a:pt x="16" y="160"/>
                  </a:lnTo>
                  <a:lnTo>
                    <a:pt x="16" y="160"/>
                  </a:lnTo>
                  <a:lnTo>
                    <a:pt x="16" y="160"/>
                  </a:lnTo>
                  <a:lnTo>
                    <a:pt x="16" y="160"/>
                  </a:lnTo>
                  <a:lnTo>
                    <a:pt x="18" y="160"/>
                  </a:lnTo>
                  <a:lnTo>
                    <a:pt x="20" y="160"/>
                  </a:lnTo>
                  <a:lnTo>
                    <a:pt x="22" y="160"/>
                  </a:lnTo>
                  <a:lnTo>
                    <a:pt x="22" y="160"/>
                  </a:lnTo>
                  <a:lnTo>
                    <a:pt x="22" y="160"/>
                  </a:lnTo>
                  <a:lnTo>
                    <a:pt x="22" y="160"/>
                  </a:lnTo>
                  <a:lnTo>
                    <a:pt x="22" y="158"/>
                  </a:lnTo>
                  <a:lnTo>
                    <a:pt x="22" y="158"/>
                  </a:lnTo>
                  <a:lnTo>
                    <a:pt x="22" y="158"/>
                  </a:lnTo>
                  <a:lnTo>
                    <a:pt x="20" y="156"/>
                  </a:lnTo>
                  <a:lnTo>
                    <a:pt x="20" y="156"/>
                  </a:lnTo>
                  <a:lnTo>
                    <a:pt x="20" y="156"/>
                  </a:lnTo>
                  <a:lnTo>
                    <a:pt x="20" y="154"/>
                  </a:lnTo>
                  <a:lnTo>
                    <a:pt x="20" y="152"/>
                  </a:lnTo>
                  <a:lnTo>
                    <a:pt x="20" y="152"/>
                  </a:lnTo>
                  <a:lnTo>
                    <a:pt x="18" y="150"/>
                  </a:lnTo>
                  <a:lnTo>
                    <a:pt x="16" y="150"/>
                  </a:lnTo>
                  <a:lnTo>
                    <a:pt x="16" y="150"/>
                  </a:lnTo>
                  <a:lnTo>
                    <a:pt x="18" y="150"/>
                  </a:lnTo>
                  <a:lnTo>
                    <a:pt x="18" y="148"/>
                  </a:lnTo>
                  <a:lnTo>
                    <a:pt x="20" y="148"/>
                  </a:lnTo>
                  <a:lnTo>
                    <a:pt x="20" y="148"/>
                  </a:lnTo>
                  <a:lnTo>
                    <a:pt x="20" y="148"/>
                  </a:lnTo>
                  <a:lnTo>
                    <a:pt x="20" y="148"/>
                  </a:lnTo>
                  <a:lnTo>
                    <a:pt x="22" y="146"/>
                  </a:lnTo>
                  <a:lnTo>
                    <a:pt x="22" y="146"/>
                  </a:lnTo>
                  <a:lnTo>
                    <a:pt x="22" y="144"/>
                  </a:lnTo>
                  <a:lnTo>
                    <a:pt x="22" y="144"/>
                  </a:lnTo>
                  <a:lnTo>
                    <a:pt x="20" y="140"/>
                  </a:lnTo>
                  <a:lnTo>
                    <a:pt x="20" y="140"/>
                  </a:lnTo>
                  <a:lnTo>
                    <a:pt x="20" y="138"/>
                  </a:lnTo>
                  <a:lnTo>
                    <a:pt x="20" y="136"/>
                  </a:lnTo>
                  <a:lnTo>
                    <a:pt x="20" y="136"/>
                  </a:lnTo>
                  <a:lnTo>
                    <a:pt x="20" y="133"/>
                  </a:lnTo>
                  <a:lnTo>
                    <a:pt x="20" y="133"/>
                  </a:lnTo>
                  <a:lnTo>
                    <a:pt x="18" y="131"/>
                  </a:lnTo>
                  <a:lnTo>
                    <a:pt x="16" y="131"/>
                  </a:lnTo>
                  <a:lnTo>
                    <a:pt x="16" y="131"/>
                  </a:lnTo>
                  <a:lnTo>
                    <a:pt x="16" y="129"/>
                  </a:lnTo>
                  <a:lnTo>
                    <a:pt x="16" y="129"/>
                  </a:lnTo>
                  <a:lnTo>
                    <a:pt x="16" y="129"/>
                  </a:lnTo>
                  <a:lnTo>
                    <a:pt x="14" y="127"/>
                  </a:lnTo>
                  <a:lnTo>
                    <a:pt x="14" y="127"/>
                  </a:lnTo>
                  <a:lnTo>
                    <a:pt x="14" y="125"/>
                  </a:lnTo>
                  <a:lnTo>
                    <a:pt x="12" y="121"/>
                  </a:lnTo>
                  <a:lnTo>
                    <a:pt x="12" y="119"/>
                  </a:lnTo>
                  <a:lnTo>
                    <a:pt x="12" y="119"/>
                  </a:lnTo>
                  <a:lnTo>
                    <a:pt x="12" y="119"/>
                  </a:lnTo>
                  <a:lnTo>
                    <a:pt x="10" y="117"/>
                  </a:lnTo>
                  <a:lnTo>
                    <a:pt x="10" y="117"/>
                  </a:lnTo>
                  <a:lnTo>
                    <a:pt x="8" y="115"/>
                  </a:lnTo>
                  <a:lnTo>
                    <a:pt x="8" y="115"/>
                  </a:lnTo>
                  <a:lnTo>
                    <a:pt x="8" y="113"/>
                  </a:lnTo>
                  <a:lnTo>
                    <a:pt x="6" y="113"/>
                  </a:lnTo>
                  <a:lnTo>
                    <a:pt x="6" y="113"/>
                  </a:lnTo>
                  <a:lnTo>
                    <a:pt x="6" y="111"/>
                  </a:lnTo>
                  <a:lnTo>
                    <a:pt x="4" y="109"/>
                  </a:lnTo>
                  <a:lnTo>
                    <a:pt x="4" y="107"/>
                  </a:lnTo>
                  <a:lnTo>
                    <a:pt x="2" y="105"/>
                  </a:lnTo>
                  <a:lnTo>
                    <a:pt x="0" y="103"/>
                  </a:lnTo>
                  <a:lnTo>
                    <a:pt x="0" y="101"/>
                  </a:lnTo>
                  <a:lnTo>
                    <a:pt x="0" y="101"/>
                  </a:lnTo>
                  <a:lnTo>
                    <a:pt x="0" y="97"/>
                  </a:lnTo>
                  <a:lnTo>
                    <a:pt x="2" y="84"/>
                  </a:lnTo>
                  <a:lnTo>
                    <a:pt x="4" y="72"/>
                  </a:lnTo>
                  <a:lnTo>
                    <a:pt x="6" y="60"/>
                  </a:lnTo>
                  <a:lnTo>
                    <a:pt x="8" y="47"/>
                  </a:lnTo>
                  <a:lnTo>
                    <a:pt x="10" y="37"/>
                  </a:lnTo>
                  <a:lnTo>
                    <a:pt x="10" y="25"/>
                  </a:lnTo>
                  <a:lnTo>
                    <a:pt x="12" y="13"/>
                  </a:lnTo>
                  <a:lnTo>
                    <a:pt x="14" y="0"/>
                  </a:lnTo>
                  <a:lnTo>
                    <a:pt x="31" y="2"/>
                  </a:lnTo>
                  <a:lnTo>
                    <a:pt x="47" y="4"/>
                  </a:lnTo>
                  <a:lnTo>
                    <a:pt x="63" y="8"/>
                  </a:lnTo>
                  <a:lnTo>
                    <a:pt x="80" y="11"/>
                  </a:lnTo>
                  <a:lnTo>
                    <a:pt x="96" y="13"/>
                  </a:lnTo>
                  <a:lnTo>
                    <a:pt x="112" y="15"/>
                  </a:lnTo>
                  <a:lnTo>
                    <a:pt x="129" y="17"/>
                  </a:lnTo>
                  <a:lnTo>
                    <a:pt x="145" y="19"/>
                  </a:lnTo>
                  <a:lnTo>
                    <a:pt x="162" y="21"/>
                  </a:lnTo>
                  <a:lnTo>
                    <a:pt x="162" y="21"/>
                  </a:lnTo>
                  <a:lnTo>
                    <a:pt x="178" y="23"/>
                  </a:lnTo>
                  <a:lnTo>
                    <a:pt x="194" y="25"/>
                  </a:lnTo>
                  <a:lnTo>
                    <a:pt x="211" y="27"/>
                  </a:lnTo>
                  <a:lnTo>
                    <a:pt x="227" y="29"/>
                  </a:lnTo>
                  <a:lnTo>
                    <a:pt x="244" y="31"/>
                  </a:lnTo>
                  <a:lnTo>
                    <a:pt x="260" y="33"/>
                  </a:lnTo>
                  <a:lnTo>
                    <a:pt x="276" y="35"/>
                  </a:lnTo>
                  <a:lnTo>
                    <a:pt x="293" y="37"/>
                  </a:lnTo>
                  <a:lnTo>
                    <a:pt x="309" y="39"/>
                  </a:lnTo>
                  <a:lnTo>
                    <a:pt x="325" y="39"/>
                  </a:lnTo>
                  <a:lnTo>
                    <a:pt x="342" y="41"/>
                  </a:lnTo>
                  <a:lnTo>
                    <a:pt x="358" y="43"/>
                  </a:lnTo>
                  <a:lnTo>
                    <a:pt x="375" y="45"/>
                  </a:lnTo>
                  <a:lnTo>
                    <a:pt x="391" y="47"/>
                  </a:lnTo>
                  <a:lnTo>
                    <a:pt x="407" y="49"/>
                  </a:lnTo>
                  <a:lnTo>
                    <a:pt x="424" y="49"/>
                  </a:lnTo>
                  <a:lnTo>
                    <a:pt x="440" y="52"/>
                  </a:lnTo>
                  <a:lnTo>
                    <a:pt x="457" y="54"/>
                  </a:lnTo>
                  <a:lnTo>
                    <a:pt x="467" y="54"/>
                  </a:lnTo>
                  <a:lnTo>
                    <a:pt x="473" y="56"/>
                  </a:lnTo>
                  <a:lnTo>
                    <a:pt x="491" y="56"/>
                  </a:lnTo>
                  <a:lnTo>
                    <a:pt x="508" y="58"/>
                  </a:lnTo>
                  <a:lnTo>
                    <a:pt x="524" y="60"/>
                  </a:lnTo>
                  <a:lnTo>
                    <a:pt x="541" y="60"/>
                  </a:lnTo>
                  <a:lnTo>
                    <a:pt x="557" y="62"/>
                  </a:lnTo>
                  <a:lnTo>
                    <a:pt x="573" y="64"/>
                  </a:lnTo>
                  <a:lnTo>
                    <a:pt x="590" y="64"/>
                  </a:lnTo>
                  <a:lnTo>
                    <a:pt x="606" y="66"/>
                  </a:lnTo>
                  <a:lnTo>
                    <a:pt x="622" y="66"/>
                  </a:lnTo>
                  <a:lnTo>
                    <a:pt x="639" y="68"/>
                  </a:lnTo>
                  <a:lnTo>
                    <a:pt x="655" y="70"/>
                  </a:lnTo>
                  <a:lnTo>
                    <a:pt x="672" y="70"/>
                  </a:lnTo>
                  <a:lnTo>
                    <a:pt x="688" y="72"/>
                  </a:lnTo>
                  <a:lnTo>
                    <a:pt x="704" y="72"/>
                  </a:lnTo>
                  <a:lnTo>
                    <a:pt x="721" y="74"/>
                  </a:lnTo>
                  <a:lnTo>
                    <a:pt x="737" y="74"/>
                  </a:lnTo>
                  <a:lnTo>
                    <a:pt x="756" y="76"/>
                  </a:lnTo>
                  <a:lnTo>
                    <a:pt x="772" y="76"/>
                  </a:lnTo>
                  <a:lnTo>
                    <a:pt x="788" y="76"/>
                  </a:lnTo>
                  <a:lnTo>
                    <a:pt x="805" y="78"/>
                  </a:lnTo>
                  <a:lnTo>
                    <a:pt x="821" y="78"/>
                  </a:lnTo>
                  <a:lnTo>
                    <a:pt x="837" y="80"/>
                  </a:lnTo>
                  <a:lnTo>
                    <a:pt x="854" y="80"/>
                  </a:lnTo>
                  <a:lnTo>
                    <a:pt x="870" y="80"/>
                  </a:lnTo>
                  <a:lnTo>
                    <a:pt x="887" y="82"/>
                  </a:lnTo>
                  <a:lnTo>
                    <a:pt x="903" y="82"/>
                  </a:lnTo>
                  <a:lnTo>
                    <a:pt x="915" y="82"/>
                  </a:lnTo>
                  <a:lnTo>
                    <a:pt x="915" y="103"/>
                  </a:lnTo>
                  <a:lnTo>
                    <a:pt x="913" y="121"/>
                  </a:lnTo>
                  <a:lnTo>
                    <a:pt x="913" y="142"/>
                  </a:lnTo>
                  <a:lnTo>
                    <a:pt x="913" y="160"/>
                  </a:lnTo>
                  <a:lnTo>
                    <a:pt x="911" y="181"/>
                  </a:lnTo>
                  <a:lnTo>
                    <a:pt x="911" y="199"/>
                  </a:lnTo>
                  <a:lnTo>
                    <a:pt x="911" y="220"/>
                  </a:lnTo>
                  <a:lnTo>
                    <a:pt x="911" y="238"/>
                  </a:lnTo>
                  <a:lnTo>
                    <a:pt x="909" y="259"/>
                  </a:lnTo>
                  <a:lnTo>
                    <a:pt x="909" y="279"/>
                  </a:lnTo>
                  <a:lnTo>
                    <a:pt x="909" y="297"/>
                  </a:lnTo>
                  <a:lnTo>
                    <a:pt x="907" y="318"/>
                  </a:lnTo>
                  <a:lnTo>
                    <a:pt x="907" y="338"/>
                  </a:lnTo>
                  <a:lnTo>
                    <a:pt x="907" y="357"/>
                  </a:lnTo>
                  <a:lnTo>
                    <a:pt x="905" y="377"/>
                  </a:lnTo>
                  <a:lnTo>
                    <a:pt x="905" y="398"/>
                  </a:lnTo>
                  <a:lnTo>
                    <a:pt x="905" y="398"/>
                  </a:lnTo>
                  <a:close/>
                </a:path>
              </a:pathLst>
            </a:custGeom>
            <a:solidFill>
              <a:schemeClr val="accent5">
                <a:lumMod val="20000"/>
                <a:lumOff val="8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pis For Office" panose="020B0504010101010104" pitchFamily="34" charset="0"/>
                  <a:ea typeface="+mn-ea"/>
                  <a:cs typeface="+mn-cs"/>
                </a:rPr>
                <a:t>MT</a:t>
              </a:r>
            </a:p>
          </p:txBody>
        </p:sp>
        <p:sp>
          <p:nvSpPr>
            <p:cNvPr id="29" name="Freeform 30">
              <a:extLst>
                <a:ext uri="{FF2B5EF4-FFF2-40B4-BE49-F238E27FC236}">
                  <a16:creationId xmlns:a16="http://schemas.microsoft.com/office/drawing/2014/main" id="{BD5B6B25-7FC2-8809-2D62-403469119297}"/>
                </a:ext>
              </a:extLst>
            </p:cNvPr>
            <p:cNvSpPr>
              <a:spLocks noEditPoints="1"/>
            </p:cNvSpPr>
            <p:nvPr/>
          </p:nvSpPr>
          <p:spPr bwMode="auto">
            <a:xfrm>
              <a:off x="3501" y="1603"/>
              <a:ext cx="309" cy="535"/>
            </a:xfrm>
            <a:custGeom>
              <a:avLst/>
              <a:gdLst>
                <a:gd name="T0" fmla="*/ 245 w 309"/>
                <a:gd name="T1" fmla="*/ 522 h 535"/>
                <a:gd name="T2" fmla="*/ 247 w 309"/>
                <a:gd name="T3" fmla="*/ 524 h 535"/>
                <a:gd name="T4" fmla="*/ 247 w 309"/>
                <a:gd name="T5" fmla="*/ 518 h 535"/>
                <a:gd name="T6" fmla="*/ 258 w 309"/>
                <a:gd name="T7" fmla="*/ 522 h 535"/>
                <a:gd name="T8" fmla="*/ 309 w 309"/>
                <a:gd name="T9" fmla="*/ 516 h 535"/>
                <a:gd name="T10" fmla="*/ 299 w 309"/>
                <a:gd name="T11" fmla="*/ 436 h 535"/>
                <a:gd name="T12" fmla="*/ 286 w 309"/>
                <a:gd name="T13" fmla="*/ 346 h 535"/>
                <a:gd name="T14" fmla="*/ 284 w 309"/>
                <a:gd name="T15" fmla="*/ 297 h 535"/>
                <a:gd name="T16" fmla="*/ 284 w 309"/>
                <a:gd name="T17" fmla="*/ 190 h 535"/>
                <a:gd name="T18" fmla="*/ 284 w 309"/>
                <a:gd name="T19" fmla="*/ 65 h 535"/>
                <a:gd name="T20" fmla="*/ 284 w 309"/>
                <a:gd name="T21" fmla="*/ 10 h 535"/>
                <a:gd name="T22" fmla="*/ 249 w 309"/>
                <a:gd name="T23" fmla="*/ 4 h 535"/>
                <a:gd name="T24" fmla="*/ 157 w 309"/>
                <a:gd name="T25" fmla="*/ 12 h 535"/>
                <a:gd name="T26" fmla="*/ 92 w 309"/>
                <a:gd name="T27" fmla="*/ 22 h 535"/>
                <a:gd name="T28" fmla="*/ 77 w 309"/>
                <a:gd name="T29" fmla="*/ 45 h 535"/>
                <a:gd name="T30" fmla="*/ 67 w 309"/>
                <a:gd name="T31" fmla="*/ 55 h 535"/>
                <a:gd name="T32" fmla="*/ 61 w 309"/>
                <a:gd name="T33" fmla="*/ 88 h 535"/>
                <a:gd name="T34" fmla="*/ 55 w 309"/>
                <a:gd name="T35" fmla="*/ 94 h 535"/>
                <a:gd name="T36" fmla="*/ 49 w 309"/>
                <a:gd name="T37" fmla="*/ 98 h 535"/>
                <a:gd name="T38" fmla="*/ 38 w 309"/>
                <a:gd name="T39" fmla="*/ 116 h 535"/>
                <a:gd name="T40" fmla="*/ 32 w 309"/>
                <a:gd name="T41" fmla="*/ 131 h 535"/>
                <a:gd name="T42" fmla="*/ 32 w 309"/>
                <a:gd name="T43" fmla="*/ 141 h 535"/>
                <a:gd name="T44" fmla="*/ 28 w 309"/>
                <a:gd name="T45" fmla="*/ 155 h 535"/>
                <a:gd name="T46" fmla="*/ 18 w 309"/>
                <a:gd name="T47" fmla="*/ 168 h 535"/>
                <a:gd name="T48" fmla="*/ 20 w 309"/>
                <a:gd name="T49" fmla="*/ 178 h 535"/>
                <a:gd name="T50" fmla="*/ 28 w 309"/>
                <a:gd name="T51" fmla="*/ 190 h 535"/>
                <a:gd name="T52" fmla="*/ 30 w 309"/>
                <a:gd name="T53" fmla="*/ 209 h 535"/>
                <a:gd name="T54" fmla="*/ 30 w 309"/>
                <a:gd name="T55" fmla="*/ 225 h 535"/>
                <a:gd name="T56" fmla="*/ 34 w 309"/>
                <a:gd name="T57" fmla="*/ 244 h 535"/>
                <a:gd name="T58" fmla="*/ 34 w 309"/>
                <a:gd name="T59" fmla="*/ 256 h 535"/>
                <a:gd name="T60" fmla="*/ 38 w 309"/>
                <a:gd name="T61" fmla="*/ 272 h 535"/>
                <a:gd name="T62" fmla="*/ 34 w 309"/>
                <a:gd name="T63" fmla="*/ 282 h 535"/>
                <a:gd name="T64" fmla="*/ 38 w 309"/>
                <a:gd name="T65" fmla="*/ 295 h 535"/>
                <a:gd name="T66" fmla="*/ 53 w 309"/>
                <a:gd name="T67" fmla="*/ 309 h 535"/>
                <a:gd name="T68" fmla="*/ 51 w 309"/>
                <a:gd name="T69" fmla="*/ 325 h 535"/>
                <a:gd name="T70" fmla="*/ 47 w 309"/>
                <a:gd name="T71" fmla="*/ 342 h 535"/>
                <a:gd name="T72" fmla="*/ 32 w 309"/>
                <a:gd name="T73" fmla="*/ 360 h 535"/>
                <a:gd name="T74" fmla="*/ 18 w 309"/>
                <a:gd name="T75" fmla="*/ 377 h 535"/>
                <a:gd name="T76" fmla="*/ 10 w 309"/>
                <a:gd name="T77" fmla="*/ 403 h 535"/>
                <a:gd name="T78" fmla="*/ 12 w 309"/>
                <a:gd name="T79" fmla="*/ 418 h 535"/>
                <a:gd name="T80" fmla="*/ 0 w 309"/>
                <a:gd name="T81" fmla="*/ 432 h 535"/>
                <a:gd name="T82" fmla="*/ 4 w 309"/>
                <a:gd name="T83" fmla="*/ 440 h 535"/>
                <a:gd name="T84" fmla="*/ 6 w 309"/>
                <a:gd name="T85" fmla="*/ 459 h 535"/>
                <a:gd name="T86" fmla="*/ 90 w 309"/>
                <a:gd name="T87" fmla="*/ 453 h 535"/>
                <a:gd name="T88" fmla="*/ 172 w 309"/>
                <a:gd name="T89" fmla="*/ 444 h 535"/>
                <a:gd name="T90" fmla="*/ 174 w 309"/>
                <a:gd name="T91" fmla="*/ 467 h 535"/>
                <a:gd name="T92" fmla="*/ 176 w 309"/>
                <a:gd name="T93" fmla="*/ 483 h 535"/>
                <a:gd name="T94" fmla="*/ 190 w 309"/>
                <a:gd name="T95" fmla="*/ 502 h 535"/>
                <a:gd name="T96" fmla="*/ 194 w 309"/>
                <a:gd name="T97" fmla="*/ 518 h 535"/>
                <a:gd name="T98" fmla="*/ 206 w 309"/>
                <a:gd name="T99" fmla="*/ 528 h 535"/>
                <a:gd name="T100" fmla="*/ 213 w 309"/>
                <a:gd name="T101" fmla="*/ 528 h 535"/>
                <a:gd name="T102" fmla="*/ 215 w 309"/>
                <a:gd name="T103" fmla="*/ 520 h 535"/>
                <a:gd name="T104" fmla="*/ 221 w 309"/>
                <a:gd name="T105" fmla="*/ 510 h 535"/>
                <a:gd name="T106" fmla="*/ 229 w 309"/>
                <a:gd name="T107" fmla="*/ 512 h 535"/>
                <a:gd name="T108" fmla="*/ 251 w 309"/>
                <a:gd name="T109" fmla="*/ 504 h 535"/>
                <a:gd name="T110" fmla="*/ 256 w 309"/>
                <a:gd name="T111" fmla="*/ 498 h 535"/>
                <a:gd name="T112" fmla="*/ 290 w 309"/>
                <a:gd name="T113" fmla="*/ 498 h 535"/>
                <a:gd name="T114" fmla="*/ 299 w 309"/>
                <a:gd name="T115" fmla="*/ 504 h 535"/>
                <a:gd name="T116" fmla="*/ 309 w 309"/>
                <a:gd name="T117" fmla="*/ 500 h 535"/>
                <a:gd name="T118" fmla="*/ 282 w 309"/>
                <a:gd name="T119" fmla="*/ 514 h 535"/>
                <a:gd name="T120" fmla="*/ 290 w 309"/>
                <a:gd name="T121" fmla="*/ 516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9" h="535">
                  <a:moveTo>
                    <a:pt x="247" y="518"/>
                  </a:moveTo>
                  <a:lnTo>
                    <a:pt x="247" y="520"/>
                  </a:lnTo>
                  <a:lnTo>
                    <a:pt x="245" y="520"/>
                  </a:lnTo>
                  <a:lnTo>
                    <a:pt x="241" y="520"/>
                  </a:lnTo>
                  <a:lnTo>
                    <a:pt x="241" y="522"/>
                  </a:lnTo>
                  <a:lnTo>
                    <a:pt x="243" y="520"/>
                  </a:lnTo>
                  <a:lnTo>
                    <a:pt x="245" y="520"/>
                  </a:lnTo>
                  <a:lnTo>
                    <a:pt x="245" y="522"/>
                  </a:lnTo>
                  <a:lnTo>
                    <a:pt x="245" y="522"/>
                  </a:lnTo>
                  <a:lnTo>
                    <a:pt x="247" y="522"/>
                  </a:lnTo>
                  <a:lnTo>
                    <a:pt x="247" y="522"/>
                  </a:lnTo>
                  <a:lnTo>
                    <a:pt x="245" y="524"/>
                  </a:lnTo>
                  <a:lnTo>
                    <a:pt x="245" y="524"/>
                  </a:lnTo>
                  <a:lnTo>
                    <a:pt x="245" y="524"/>
                  </a:lnTo>
                  <a:lnTo>
                    <a:pt x="247" y="524"/>
                  </a:lnTo>
                  <a:lnTo>
                    <a:pt x="247" y="524"/>
                  </a:lnTo>
                  <a:lnTo>
                    <a:pt x="247" y="524"/>
                  </a:lnTo>
                  <a:lnTo>
                    <a:pt x="249" y="520"/>
                  </a:lnTo>
                  <a:lnTo>
                    <a:pt x="249" y="520"/>
                  </a:lnTo>
                  <a:lnTo>
                    <a:pt x="249" y="518"/>
                  </a:lnTo>
                  <a:lnTo>
                    <a:pt x="249" y="518"/>
                  </a:lnTo>
                  <a:lnTo>
                    <a:pt x="249" y="518"/>
                  </a:lnTo>
                  <a:lnTo>
                    <a:pt x="249" y="518"/>
                  </a:lnTo>
                  <a:lnTo>
                    <a:pt x="247" y="518"/>
                  </a:lnTo>
                  <a:close/>
                  <a:moveTo>
                    <a:pt x="215" y="532"/>
                  </a:moveTo>
                  <a:lnTo>
                    <a:pt x="215" y="535"/>
                  </a:lnTo>
                  <a:lnTo>
                    <a:pt x="217" y="535"/>
                  </a:lnTo>
                  <a:lnTo>
                    <a:pt x="217" y="532"/>
                  </a:lnTo>
                  <a:lnTo>
                    <a:pt x="217" y="532"/>
                  </a:lnTo>
                  <a:lnTo>
                    <a:pt x="215" y="532"/>
                  </a:lnTo>
                  <a:close/>
                  <a:moveTo>
                    <a:pt x="258" y="522"/>
                  </a:moveTo>
                  <a:lnTo>
                    <a:pt x="258" y="522"/>
                  </a:lnTo>
                  <a:lnTo>
                    <a:pt x="260" y="520"/>
                  </a:lnTo>
                  <a:lnTo>
                    <a:pt x="262" y="520"/>
                  </a:lnTo>
                  <a:lnTo>
                    <a:pt x="260" y="520"/>
                  </a:lnTo>
                  <a:lnTo>
                    <a:pt x="258" y="522"/>
                  </a:lnTo>
                  <a:close/>
                  <a:moveTo>
                    <a:pt x="301" y="516"/>
                  </a:moveTo>
                  <a:lnTo>
                    <a:pt x="305" y="516"/>
                  </a:lnTo>
                  <a:lnTo>
                    <a:pt x="307" y="516"/>
                  </a:lnTo>
                  <a:lnTo>
                    <a:pt x="309" y="516"/>
                  </a:lnTo>
                  <a:lnTo>
                    <a:pt x="301" y="516"/>
                  </a:lnTo>
                  <a:lnTo>
                    <a:pt x="301" y="516"/>
                  </a:lnTo>
                  <a:close/>
                  <a:moveTo>
                    <a:pt x="309" y="498"/>
                  </a:moveTo>
                  <a:lnTo>
                    <a:pt x="305" y="477"/>
                  </a:lnTo>
                  <a:lnTo>
                    <a:pt x="305" y="467"/>
                  </a:lnTo>
                  <a:lnTo>
                    <a:pt x="303" y="457"/>
                  </a:lnTo>
                  <a:lnTo>
                    <a:pt x="301" y="446"/>
                  </a:lnTo>
                  <a:lnTo>
                    <a:pt x="299" y="436"/>
                  </a:lnTo>
                  <a:lnTo>
                    <a:pt x="296" y="428"/>
                  </a:lnTo>
                  <a:lnTo>
                    <a:pt x="296" y="418"/>
                  </a:lnTo>
                  <a:lnTo>
                    <a:pt x="292" y="397"/>
                  </a:lnTo>
                  <a:lnTo>
                    <a:pt x="292" y="387"/>
                  </a:lnTo>
                  <a:lnTo>
                    <a:pt x="290" y="377"/>
                  </a:lnTo>
                  <a:lnTo>
                    <a:pt x="288" y="366"/>
                  </a:lnTo>
                  <a:lnTo>
                    <a:pt x="286" y="356"/>
                  </a:lnTo>
                  <a:lnTo>
                    <a:pt x="286" y="346"/>
                  </a:lnTo>
                  <a:lnTo>
                    <a:pt x="284" y="338"/>
                  </a:lnTo>
                  <a:lnTo>
                    <a:pt x="284" y="336"/>
                  </a:lnTo>
                  <a:lnTo>
                    <a:pt x="284" y="334"/>
                  </a:lnTo>
                  <a:lnTo>
                    <a:pt x="284" y="330"/>
                  </a:lnTo>
                  <a:lnTo>
                    <a:pt x="284" y="323"/>
                  </a:lnTo>
                  <a:lnTo>
                    <a:pt x="284" y="315"/>
                  </a:lnTo>
                  <a:lnTo>
                    <a:pt x="284" y="307"/>
                  </a:lnTo>
                  <a:lnTo>
                    <a:pt x="284" y="297"/>
                  </a:lnTo>
                  <a:lnTo>
                    <a:pt x="284" y="287"/>
                  </a:lnTo>
                  <a:lnTo>
                    <a:pt x="284" y="274"/>
                  </a:lnTo>
                  <a:lnTo>
                    <a:pt x="284" y="262"/>
                  </a:lnTo>
                  <a:lnTo>
                    <a:pt x="284" y="250"/>
                  </a:lnTo>
                  <a:lnTo>
                    <a:pt x="284" y="235"/>
                  </a:lnTo>
                  <a:lnTo>
                    <a:pt x="284" y="221"/>
                  </a:lnTo>
                  <a:lnTo>
                    <a:pt x="284" y="207"/>
                  </a:lnTo>
                  <a:lnTo>
                    <a:pt x="284" y="190"/>
                  </a:lnTo>
                  <a:lnTo>
                    <a:pt x="284" y="162"/>
                  </a:lnTo>
                  <a:lnTo>
                    <a:pt x="284" y="145"/>
                  </a:lnTo>
                  <a:lnTo>
                    <a:pt x="284" y="131"/>
                  </a:lnTo>
                  <a:lnTo>
                    <a:pt x="284" y="116"/>
                  </a:lnTo>
                  <a:lnTo>
                    <a:pt x="284" y="102"/>
                  </a:lnTo>
                  <a:lnTo>
                    <a:pt x="284" y="90"/>
                  </a:lnTo>
                  <a:lnTo>
                    <a:pt x="284" y="78"/>
                  </a:lnTo>
                  <a:lnTo>
                    <a:pt x="284" y="65"/>
                  </a:lnTo>
                  <a:lnTo>
                    <a:pt x="284" y="55"/>
                  </a:lnTo>
                  <a:lnTo>
                    <a:pt x="284" y="45"/>
                  </a:lnTo>
                  <a:lnTo>
                    <a:pt x="284" y="37"/>
                  </a:lnTo>
                  <a:lnTo>
                    <a:pt x="284" y="28"/>
                  </a:lnTo>
                  <a:lnTo>
                    <a:pt x="284" y="18"/>
                  </a:lnTo>
                  <a:lnTo>
                    <a:pt x="284" y="16"/>
                  </a:lnTo>
                  <a:lnTo>
                    <a:pt x="284" y="10"/>
                  </a:lnTo>
                  <a:lnTo>
                    <a:pt x="284" y="10"/>
                  </a:lnTo>
                  <a:lnTo>
                    <a:pt x="284" y="10"/>
                  </a:lnTo>
                  <a:lnTo>
                    <a:pt x="280" y="8"/>
                  </a:lnTo>
                  <a:lnTo>
                    <a:pt x="278" y="4"/>
                  </a:lnTo>
                  <a:lnTo>
                    <a:pt x="276" y="0"/>
                  </a:lnTo>
                  <a:lnTo>
                    <a:pt x="276" y="0"/>
                  </a:lnTo>
                  <a:lnTo>
                    <a:pt x="272" y="0"/>
                  </a:lnTo>
                  <a:lnTo>
                    <a:pt x="260" y="2"/>
                  </a:lnTo>
                  <a:lnTo>
                    <a:pt x="249" y="4"/>
                  </a:lnTo>
                  <a:lnTo>
                    <a:pt x="237" y="4"/>
                  </a:lnTo>
                  <a:lnTo>
                    <a:pt x="227" y="6"/>
                  </a:lnTo>
                  <a:lnTo>
                    <a:pt x="215" y="6"/>
                  </a:lnTo>
                  <a:lnTo>
                    <a:pt x="202" y="8"/>
                  </a:lnTo>
                  <a:lnTo>
                    <a:pt x="192" y="8"/>
                  </a:lnTo>
                  <a:lnTo>
                    <a:pt x="180" y="10"/>
                  </a:lnTo>
                  <a:lnTo>
                    <a:pt x="169" y="12"/>
                  </a:lnTo>
                  <a:lnTo>
                    <a:pt x="157" y="12"/>
                  </a:lnTo>
                  <a:lnTo>
                    <a:pt x="145" y="14"/>
                  </a:lnTo>
                  <a:lnTo>
                    <a:pt x="135" y="14"/>
                  </a:lnTo>
                  <a:lnTo>
                    <a:pt x="122" y="16"/>
                  </a:lnTo>
                  <a:lnTo>
                    <a:pt x="112" y="16"/>
                  </a:lnTo>
                  <a:lnTo>
                    <a:pt x="100" y="18"/>
                  </a:lnTo>
                  <a:lnTo>
                    <a:pt x="88" y="18"/>
                  </a:lnTo>
                  <a:lnTo>
                    <a:pt x="90" y="18"/>
                  </a:lnTo>
                  <a:lnTo>
                    <a:pt x="92" y="22"/>
                  </a:lnTo>
                  <a:lnTo>
                    <a:pt x="92" y="26"/>
                  </a:lnTo>
                  <a:lnTo>
                    <a:pt x="90" y="30"/>
                  </a:lnTo>
                  <a:lnTo>
                    <a:pt x="86" y="32"/>
                  </a:lnTo>
                  <a:lnTo>
                    <a:pt x="75" y="39"/>
                  </a:lnTo>
                  <a:lnTo>
                    <a:pt x="75" y="39"/>
                  </a:lnTo>
                  <a:lnTo>
                    <a:pt x="75" y="41"/>
                  </a:lnTo>
                  <a:lnTo>
                    <a:pt x="77" y="43"/>
                  </a:lnTo>
                  <a:lnTo>
                    <a:pt x="77" y="45"/>
                  </a:lnTo>
                  <a:lnTo>
                    <a:pt x="75" y="47"/>
                  </a:lnTo>
                  <a:lnTo>
                    <a:pt x="75" y="49"/>
                  </a:lnTo>
                  <a:lnTo>
                    <a:pt x="73" y="49"/>
                  </a:lnTo>
                  <a:lnTo>
                    <a:pt x="71" y="49"/>
                  </a:lnTo>
                  <a:lnTo>
                    <a:pt x="69" y="47"/>
                  </a:lnTo>
                  <a:lnTo>
                    <a:pt x="69" y="49"/>
                  </a:lnTo>
                  <a:lnTo>
                    <a:pt x="67" y="51"/>
                  </a:lnTo>
                  <a:lnTo>
                    <a:pt x="67" y="55"/>
                  </a:lnTo>
                  <a:lnTo>
                    <a:pt x="67" y="59"/>
                  </a:lnTo>
                  <a:lnTo>
                    <a:pt x="69" y="65"/>
                  </a:lnTo>
                  <a:lnTo>
                    <a:pt x="69" y="75"/>
                  </a:lnTo>
                  <a:lnTo>
                    <a:pt x="69" y="80"/>
                  </a:lnTo>
                  <a:lnTo>
                    <a:pt x="69" y="82"/>
                  </a:lnTo>
                  <a:lnTo>
                    <a:pt x="65" y="86"/>
                  </a:lnTo>
                  <a:lnTo>
                    <a:pt x="63" y="88"/>
                  </a:lnTo>
                  <a:lnTo>
                    <a:pt x="61" y="88"/>
                  </a:lnTo>
                  <a:lnTo>
                    <a:pt x="57" y="90"/>
                  </a:lnTo>
                  <a:lnTo>
                    <a:pt x="55" y="90"/>
                  </a:lnTo>
                  <a:lnTo>
                    <a:pt x="55" y="90"/>
                  </a:lnTo>
                  <a:lnTo>
                    <a:pt x="53" y="88"/>
                  </a:lnTo>
                  <a:lnTo>
                    <a:pt x="53" y="90"/>
                  </a:lnTo>
                  <a:lnTo>
                    <a:pt x="53" y="90"/>
                  </a:lnTo>
                  <a:lnTo>
                    <a:pt x="55" y="92"/>
                  </a:lnTo>
                  <a:lnTo>
                    <a:pt x="55" y="94"/>
                  </a:lnTo>
                  <a:lnTo>
                    <a:pt x="55" y="94"/>
                  </a:lnTo>
                  <a:lnTo>
                    <a:pt x="55" y="96"/>
                  </a:lnTo>
                  <a:lnTo>
                    <a:pt x="55" y="98"/>
                  </a:lnTo>
                  <a:lnTo>
                    <a:pt x="53" y="98"/>
                  </a:lnTo>
                  <a:lnTo>
                    <a:pt x="53" y="100"/>
                  </a:lnTo>
                  <a:lnTo>
                    <a:pt x="53" y="100"/>
                  </a:lnTo>
                  <a:lnTo>
                    <a:pt x="51" y="98"/>
                  </a:lnTo>
                  <a:lnTo>
                    <a:pt x="49" y="98"/>
                  </a:lnTo>
                  <a:lnTo>
                    <a:pt x="49" y="98"/>
                  </a:lnTo>
                  <a:lnTo>
                    <a:pt x="49" y="100"/>
                  </a:lnTo>
                  <a:lnTo>
                    <a:pt x="47" y="108"/>
                  </a:lnTo>
                  <a:lnTo>
                    <a:pt x="45" y="108"/>
                  </a:lnTo>
                  <a:lnTo>
                    <a:pt x="45" y="110"/>
                  </a:lnTo>
                  <a:lnTo>
                    <a:pt x="38" y="112"/>
                  </a:lnTo>
                  <a:lnTo>
                    <a:pt x="38" y="114"/>
                  </a:lnTo>
                  <a:lnTo>
                    <a:pt x="38" y="116"/>
                  </a:lnTo>
                  <a:lnTo>
                    <a:pt x="45" y="118"/>
                  </a:lnTo>
                  <a:lnTo>
                    <a:pt x="47" y="123"/>
                  </a:lnTo>
                  <a:lnTo>
                    <a:pt x="45" y="125"/>
                  </a:lnTo>
                  <a:lnTo>
                    <a:pt x="43" y="127"/>
                  </a:lnTo>
                  <a:lnTo>
                    <a:pt x="43" y="127"/>
                  </a:lnTo>
                  <a:lnTo>
                    <a:pt x="40" y="127"/>
                  </a:lnTo>
                  <a:lnTo>
                    <a:pt x="38" y="127"/>
                  </a:lnTo>
                  <a:lnTo>
                    <a:pt x="32" y="131"/>
                  </a:lnTo>
                  <a:lnTo>
                    <a:pt x="28" y="133"/>
                  </a:lnTo>
                  <a:lnTo>
                    <a:pt x="28" y="133"/>
                  </a:lnTo>
                  <a:lnTo>
                    <a:pt x="28" y="135"/>
                  </a:lnTo>
                  <a:lnTo>
                    <a:pt x="28" y="135"/>
                  </a:lnTo>
                  <a:lnTo>
                    <a:pt x="30" y="135"/>
                  </a:lnTo>
                  <a:lnTo>
                    <a:pt x="32" y="137"/>
                  </a:lnTo>
                  <a:lnTo>
                    <a:pt x="32" y="139"/>
                  </a:lnTo>
                  <a:lnTo>
                    <a:pt x="32" y="141"/>
                  </a:lnTo>
                  <a:lnTo>
                    <a:pt x="30" y="143"/>
                  </a:lnTo>
                  <a:lnTo>
                    <a:pt x="32" y="147"/>
                  </a:lnTo>
                  <a:lnTo>
                    <a:pt x="32" y="149"/>
                  </a:lnTo>
                  <a:lnTo>
                    <a:pt x="32" y="151"/>
                  </a:lnTo>
                  <a:lnTo>
                    <a:pt x="32" y="153"/>
                  </a:lnTo>
                  <a:lnTo>
                    <a:pt x="32" y="153"/>
                  </a:lnTo>
                  <a:lnTo>
                    <a:pt x="28" y="155"/>
                  </a:lnTo>
                  <a:lnTo>
                    <a:pt x="28" y="155"/>
                  </a:lnTo>
                  <a:lnTo>
                    <a:pt x="28" y="155"/>
                  </a:lnTo>
                  <a:lnTo>
                    <a:pt x="26" y="157"/>
                  </a:lnTo>
                  <a:lnTo>
                    <a:pt x="24" y="157"/>
                  </a:lnTo>
                  <a:lnTo>
                    <a:pt x="24" y="159"/>
                  </a:lnTo>
                  <a:lnTo>
                    <a:pt x="22" y="164"/>
                  </a:lnTo>
                  <a:lnTo>
                    <a:pt x="20" y="166"/>
                  </a:lnTo>
                  <a:lnTo>
                    <a:pt x="18" y="166"/>
                  </a:lnTo>
                  <a:lnTo>
                    <a:pt x="18" y="168"/>
                  </a:lnTo>
                  <a:lnTo>
                    <a:pt x="20" y="170"/>
                  </a:lnTo>
                  <a:lnTo>
                    <a:pt x="24" y="170"/>
                  </a:lnTo>
                  <a:lnTo>
                    <a:pt x="26" y="172"/>
                  </a:lnTo>
                  <a:lnTo>
                    <a:pt x="26" y="174"/>
                  </a:lnTo>
                  <a:lnTo>
                    <a:pt x="26" y="176"/>
                  </a:lnTo>
                  <a:lnTo>
                    <a:pt x="24" y="178"/>
                  </a:lnTo>
                  <a:lnTo>
                    <a:pt x="22" y="178"/>
                  </a:lnTo>
                  <a:lnTo>
                    <a:pt x="20" y="178"/>
                  </a:lnTo>
                  <a:lnTo>
                    <a:pt x="18" y="180"/>
                  </a:lnTo>
                  <a:lnTo>
                    <a:pt x="18" y="182"/>
                  </a:lnTo>
                  <a:lnTo>
                    <a:pt x="20" y="182"/>
                  </a:lnTo>
                  <a:lnTo>
                    <a:pt x="22" y="184"/>
                  </a:lnTo>
                  <a:lnTo>
                    <a:pt x="24" y="184"/>
                  </a:lnTo>
                  <a:lnTo>
                    <a:pt x="26" y="186"/>
                  </a:lnTo>
                  <a:lnTo>
                    <a:pt x="28" y="188"/>
                  </a:lnTo>
                  <a:lnTo>
                    <a:pt x="28" y="190"/>
                  </a:lnTo>
                  <a:lnTo>
                    <a:pt x="30" y="192"/>
                  </a:lnTo>
                  <a:lnTo>
                    <a:pt x="30" y="196"/>
                  </a:lnTo>
                  <a:lnTo>
                    <a:pt x="28" y="198"/>
                  </a:lnTo>
                  <a:lnTo>
                    <a:pt x="26" y="203"/>
                  </a:lnTo>
                  <a:lnTo>
                    <a:pt x="26" y="205"/>
                  </a:lnTo>
                  <a:lnTo>
                    <a:pt x="26" y="207"/>
                  </a:lnTo>
                  <a:lnTo>
                    <a:pt x="28" y="207"/>
                  </a:lnTo>
                  <a:lnTo>
                    <a:pt x="30" y="209"/>
                  </a:lnTo>
                  <a:lnTo>
                    <a:pt x="32" y="209"/>
                  </a:lnTo>
                  <a:lnTo>
                    <a:pt x="32" y="211"/>
                  </a:lnTo>
                  <a:lnTo>
                    <a:pt x="32" y="217"/>
                  </a:lnTo>
                  <a:lnTo>
                    <a:pt x="34" y="219"/>
                  </a:lnTo>
                  <a:lnTo>
                    <a:pt x="34" y="221"/>
                  </a:lnTo>
                  <a:lnTo>
                    <a:pt x="34" y="223"/>
                  </a:lnTo>
                  <a:lnTo>
                    <a:pt x="32" y="225"/>
                  </a:lnTo>
                  <a:lnTo>
                    <a:pt x="30" y="225"/>
                  </a:lnTo>
                  <a:lnTo>
                    <a:pt x="30" y="225"/>
                  </a:lnTo>
                  <a:lnTo>
                    <a:pt x="28" y="227"/>
                  </a:lnTo>
                  <a:lnTo>
                    <a:pt x="30" y="237"/>
                  </a:lnTo>
                  <a:lnTo>
                    <a:pt x="30" y="241"/>
                  </a:lnTo>
                  <a:lnTo>
                    <a:pt x="30" y="244"/>
                  </a:lnTo>
                  <a:lnTo>
                    <a:pt x="32" y="244"/>
                  </a:lnTo>
                  <a:lnTo>
                    <a:pt x="32" y="244"/>
                  </a:lnTo>
                  <a:lnTo>
                    <a:pt x="34" y="244"/>
                  </a:lnTo>
                  <a:lnTo>
                    <a:pt x="36" y="244"/>
                  </a:lnTo>
                  <a:lnTo>
                    <a:pt x="36" y="246"/>
                  </a:lnTo>
                  <a:lnTo>
                    <a:pt x="38" y="248"/>
                  </a:lnTo>
                  <a:lnTo>
                    <a:pt x="38" y="250"/>
                  </a:lnTo>
                  <a:lnTo>
                    <a:pt x="36" y="252"/>
                  </a:lnTo>
                  <a:lnTo>
                    <a:pt x="36" y="254"/>
                  </a:lnTo>
                  <a:lnTo>
                    <a:pt x="34" y="254"/>
                  </a:lnTo>
                  <a:lnTo>
                    <a:pt x="34" y="256"/>
                  </a:lnTo>
                  <a:lnTo>
                    <a:pt x="32" y="260"/>
                  </a:lnTo>
                  <a:lnTo>
                    <a:pt x="32" y="264"/>
                  </a:lnTo>
                  <a:lnTo>
                    <a:pt x="32" y="266"/>
                  </a:lnTo>
                  <a:lnTo>
                    <a:pt x="34" y="266"/>
                  </a:lnTo>
                  <a:lnTo>
                    <a:pt x="38" y="268"/>
                  </a:lnTo>
                  <a:lnTo>
                    <a:pt x="40" y="268"/>
                  </a:lnTo>
                  <a:lnTo>
                    <a:pt x="40" y="270"/>
                  </a:lnTo>
                  <a:lnTo>
                    <a:pt x="38" y="272"/>
                  </a:lnTo>
                  <a:lnTo>
                    <a:pt x="38" y="272"/>
                  </a:lnTo>
                  <a:lnTo>
                    <a:pt x="34" y="274"/>
                  </a:lnTo>
                  <a:lnTo>
                    <a:pt x="32" y="274"/>
                  </a:lnTo>
                  <a:lnTo>
                    <a:pt x="32" y="276"/>
                  </a:lnTo>
                  <a:lnTo>
                    <a:pt x="32" y="278"/>
                  </a:lnTo>
                  <a:lnTo>
                    <a:pt x="32" y="280"/>
                  </a:lnTo>
                  <a:lnTo>
                    <a:pt x="34" y="282"/>
                  </a:lnTo>
                  <a:lnTo>
                    <a:pt x="34" y="282"/>
                  </a:lnTo>
                  <a:lnTo>
                    <a:pt x="36" y="284"/>
                  </a:lnTo>
                  <a:lnTo>
                    <a:pt x="38" y="284"/>
                  </a:lnTo>
                  <a:lnTo>
                    <a:pt x="38" y="287"/>
                  </a:lnTo>
                  <a:lnTo>
                    <a:pt x="40" y="287"/>
                  </a:lnTo>
                  <a:lnTo>
                    <a:pt x="38" y="289"/>
                  </a:lnTo>
                  <a:lnTo>
                    <a:pt x="38" y="291"/>
                  </a:lnTo>
                  <a:lnTo>
                    <a:pt x="38" y="291"/>
                  </a:lnTo>
                  <a:lnTo>
                    <a:pt x="38" y="295"/>
                  </a:lnTo>
                  <a:lnTo>
                    <a:pt x="40" y="297"/>
                  </a:lnTo>
                  <a:lnTo>
                    <a:pt x="40" y="299"/>
                  </a:lnTo>
                  <a:lnTo>
                    <a:pt x="45" y="301"/>
                  </a:lnTo>
                  <a:lnTo>
                    <a:pt x="47" y="301"/>
                  </a:lnTo>
                  <a:lnTo>
                    <a:pt x="49" y="303"/>
                  </a:lnTo>
                  <a:lnTo>
                    <a:pt x="51" y="307"/>
                  </a:lnTo>
                  <a:lnTo>
                    <a:pt x="51" y="307"/>
                  </a:lnTo>
                  <a:lnTo>
                    <a:pt x="53" y="309"/>
                  </a:lnTo>
                  <a:lnTo>
                    <a:pt x="55" y="309"/>
                  </a:lnTo>
                  <a:lnTo>
                    <a:pt x="57" y="309"/>
                  </a:lnTo>
                  <a:lnTo>
                    <a:pt x="59" y="311"/>
                  </a:lnTo>
                  <a:lnTo>
                    <a:pt x="59" y="313"/>
                  </a:lnTo>
                  <a:lnTo>
                    <a:pt x="57" y="313"/>
                  </a:lnTo>
                  <a:lnTo>
                    <a:pt x="57" y="313"/>
                  </a:lnTo>
                  <a:lnTo>
                    <a:pt x="55" y="317"/>
                  </a:lnTo>
                  <a:lnTo>
                    <a:pt x="51" y="325"/>
                  </a:lnTo>
                  <a:lnTo>
                    <a:pt x="49" y="332"/>
                  </a:lnTo>
                  <a:lnTo>
                    <a:pt x="45" y="332"/>
                  </a:lnTo>
                  <a:lnTo>
                    <a:pt x="43" y="332"/>
                  </a:lnTo>
                  <a:lnTo>
                    <a:pt x="43" y="334"/>
                  </a:lnTo>
                  <a:lnTo>
                    <a:pt x="43" y="334"/>
                  </a:lnTo>
                  <a:lnTo>
                    <a:pt x="43" y="334"/>
                  </a:lnTo>
                  <a:lnTo>
                    <a:pt x="47" y="338"/>
                  </a:lnTo>
                  <a:lnTo>
                    <a:pt x="47" y="342"/>
                  </a:lnTo>
                  <a:lnTo>
                    <a:pt x="45" y="346"/>
                  </a:lnTo>
                  <a:lnTo>
                    <a:pt x="43" y="348"/>
                  </a:lnTo>
                  <a:lnTo>
                    <a:pt x="38" y="350"/>
                  </a:lnTo>
                  <a:lnTo>
                    <a:pt x="38" y="350"/>
                  </a:lnTo>
                  <a:lnTo>
                    <a:pt x="38" y="350"/>
                  </a:lnTo>
                  <a:lnTo>
                    <a:pt x="36" y="354"/>
                  </a:lnTo>
                  <a:lnTo>
                    <a:pt x="36" y="354"/>
                  </a:lnTo>
                  <a:lnTo>
                    <a:pt x="32" y="360"/>
                  </a:lnTo>
                  <a:lnTo>
                    <a:pt x="30" y="360"/>
                  </a:lnTo>
                  <a:lnTo>
                    <a:pt x="28" y="362"/>
                  </a:lnTo>
                  <a:lnTo>
                    <a:pt x="26" y="362"/>
                  </a:lnTo>
                  <a:lnTo>
                    <a:pt x="24" y="364"/>
                  </a:lnTo>
                  <a:lnTo>
                    <a:pt x="22" y="366"/>
                  </a:lnTo>
                  <a:lnTo>
                    <a:pt x="22" y="369"/>
                  </a:lnTo>
                  <a:lnTo>
                    <a:pt x="20" y="373"/>
                  </a:lnTo>
                  <a:lnTo>
                    <a:pt x="18" y="377"/>
                  </a:lnTo>
                  <a:lnTo>
                    <a:pt x="18" y="379"/>
                  </a:lnTo>
                  <a:lnTo>
                    <a:pt x="18" y="381"/>
                  </a:lnTo>
                  <a:lnTo>
                    <a:pt x="18" y="391"/>
                  </a:lnTo>
                  <a:lnTo>
                    <a:pt x="18" y="393"/>
                  </a:lnTo>
                  <a:lnTo>
                    <a:pt x="18" y="395"/>
                  </a:lnTo>
                  <a:lnTo>
                    <a:pt x="18" y="395"/>
                  </a:lnTo>
                  <a:lnTo>
                    <a:pt x="12" y="401"/>
                  </a:lnTo>
                  <a:lnTo>
                    <a:pt x="10" y="403"/>
                  </a:lnTo>
                  <a:lnTo>
                    <a:pt x="10" y="409"/>
                  </a:lnTo>
                  <a:lnTo>
                    <a:pt x="10" y="409"/>
                  </a:lnTo>
                  <a:lnTo>
                    <a:pt x="12" y="409"/>
                  </a:lnTo>
                  <a:lnTo>
                    <a:pt x="12" y="414"/>
                  </a:lnTo>
                  <a:lnTo>
                    <a:pt x="14" y="414"/>
                  </a:lnTo>
                  <a:lnTo>
                    <a:pt x="14" y="416"/>
                  </a:lnTo>
                  <a:lnTo>
                    <a:pt x="12" y="416"/>
                  </a:lnTo>
                  <a:lnTo>
                    <a:pt x="12" y="418"/>
                  </a:lnTo>
                  <a:lnTo>
                    <a:pt x="12" y="424"/>
                  </a:lnTo>
                  <a:lnTo>
                    <a:pt x="12" y="426"/>
                  </a:lnTo>
                  <a:lnTo>
                    <a:pt x="10" y="428"/>
                  </a:lnTo>
                  <a:lnTo>
                    <a:pt x="8" y="428"/>
                  </a:lnTo>
                  <a:lnTo>
                    <a:pt x="4" y="428"/>
                  </a:lnTo>
                  <a:lnTo>
                    <a:pt x="2" y="428"/>
                  </a:lnTo>
                  <a:lnTo>
                    <a:pt x="0" y="430"/>
                  </a:lnTo>
                  <a:lnTo>
                    <a:pt x="0" y="432"/>
                  </a:lnTo>
                  <a:lnTo>
                    <a:pt x="2" y="434"/>
                  </a:lnTo>
                  <a:lnTo>
                    <a:pt x="4" y="434"/>
                  </a:lnTo>
                  <a:lnTo>
                    <a:pt x="4" y="436"/>
                  </a:lnTo>
                  <a:lnTo>
                    <a:pt x="4" y="436"/>
                  </a:lnTo>
                  <a:lnTo>
                    <a:pt x="4" y="438"/>
                  </a:lnTo>
                  <a:lnTo>
                    <a:pt x="4" y="438"/>
                  </a:lnTo>
                  <a:lnTo>
                    <a:pt x="4" y="438"/>
                  </a:lnTo>
                  <a:lnTo>
                    <a:pt x="4" y="440"/>
                  </a:lnTo>
                  <a:lnTo>
                    <a:pt x="4" y="442"/>
                  </a:lnTo>
                  <a:lnTo>
                    <a:pt x="4" y="442"/>
                  </a:lnTo>
                  <a:lnTo>
                    <a:pt x="4" y="446"/>
                  </a:lnTo>
                  <a:lnTo>
                    <a:pt x="8" y="448"/>
                  </a:lnTo>
                  <a:lnTo>
                    <a:pt x="8" y="453"/>
                  </a:lnTo>
                  <a:lnTo>
                    <a:pt x="2" y="459"/>
                  </a:lnTo>
                  <a:lnTo>
                    <a:pt x="2" y="459"/>
                  </a:lnTo>
                  <a:lnTo>
                    <a:pt x="6" y="459"/>
                  </a:lnTo>
                  <a:lnTo>
                    <a:pt x="8" y="459"/>
                  </a:lnTo>
                  <a:lnTo>
                    <a:pt x="14" y="459"/>
                  </a:lnTo>
                  <a:lnTo>
                    <a:pt x="22" y="457"/>
                  </a:lnTo>
                  <a:lnTo>
                    <a:pt x="32" y="457"/>
                  </a:lnTo>
                  <a:lnTo>
                    <a:pt x="45" y="455"/>
                  </a:lnTo>
                  <a:lnTo>
                    <a:pt x="59" y="455"/>
                  </a:lnTo>
                  <a:lnTo>
                    <a:pt x="73" y="453"/>
                  </a:lnTo>
                  <a:lnTo>
                    <a:pt x="90" y="453"/>
                  </a:lnTo>
                  <a:lnTo>
                    <a:pt x="104" y="450"/>
                  </a:lnTo>
                  <a:lnTo>
                    <a:pt x="118" y="448"/>
                  </a:lnTo>
                  <a:lnTo>
                    <a:pt x="133" y="448"/>
                  </a:lnTo>
                  <a:lnTo>
                    <a:pt x="145" y="446"/>
                  </a:lnTo>
                  <a:lnTo>
                    <a:pt x="155" y="446"/>
                  </a:lnTo>
                  <a:lnTo>
                    <a:pt x="163" y="444"/>
                  </a:lnTo>
                  <a:lnTo>
                    <a:pt x="169" y="444"/>
                  </a:lnTo>
                  <a:lnTo>
                    <a:pt x="172" y="444"/>
                  </a:lnTo>
                  <a:lnTo>
                    <a:pt x="176" y="444"/>
                  </a:lnTo>
                  <a:lnTo>
                    <a:pt x="178" y="444"/>
                  </a:lnTo>
                  <a:lnTo>
                    <a:pt x="180" y="444"/>
                  </a:lnTo>
                  <a:lnTo>
                    <a:pt x="180" y="448"/>
                  </a:lnTo>
                  <a:lnTo>
                    <a:pt x="178" y="453"/>
                  </a:lnTo>
                  <a:lnTo>
                    <a:pt x="176" y="457"/>
                  </a:lnTo>
                  <a:lnTo>
                    <a:pt x="176" y="463"/>
                  </a:lnTo>
                  <a:lnTo>
                    <a:pt x="174" y="467"/>
                  </a:lnTo>
                  <a:lnTo>
                    <a:pt x="174" y="469"/>
                  </a:lnTo>
                  <a:lnTo>
                    <a:pt x="174" y="471"/>
                  </a:lnTo>
                  <a:lnTo>
                    <a:pt x="172" y="475"/>
                  </a:lnTo>
                  <a:lnTo>
                    <a:pt x="172" y="477"/>
                  </a:lnTo>
                  <a:lnTo>
                    <a:pt x="172" y="479"/>
                  </a:lnTo>
                  <a:lnTo>
                    <a:pt x="174" y="481"/>
                  </a:lnTo>
                  <a:lnTo>
                    <a:pt x="174" y="481"/>
                  </a:lnTo>
                  <a:lnTo>
                    <a:pt x="176" y="483"/>
                  </a:lnTo>
                  <a:lnTo>
                    <a:pt x="174" y="485"/>
                  </a:lnTo>
                  <a:lnTo>
                    <a:pt x="178" y="491"/>
                  </a:lnTo>
                  <a:lnTo>
                    <a:pt x="178" y="491"/>
                  </a:lnTo>
                  <a:lnTo>
                    <a:pt x="182" y="494"/>
                  </a:lnTo>
                  <a:lnTo>
                    <a:pt x="184" y="494"/>
                  </a:lnTo>
                  <a:lnTo>
                    <a:pt x="184" y="498"/>
                  </a:lnTo>
                  <a:lnTo>
                    <a:pt x="188" y="500"/>
                  </a:lnTo>
                  <a:lnTo>
                    <a:pt x="190" y="502"/>
                  </a:lnTo>
                  <a:lnTo>
                    <a:pt x="190" y="502"/>
                  </a:lnTo>
                  <a:lnTo>
                    <a:pt x="190" y="504"/>
                  </a:lnTo>
                  <a:lnTo>
                    <a:pt x="190" y="506"/>
                  </a:lnTo>
                  <a:lnTo>
                    <a:pt x="190" y="506"/>
                  </a:lnTo>
                  <a:lnTo>
                    <a:pt x="190" y="508"/>
                  </a:lnTo>
                  <a:lnTo>
                    <a:pt x="194" y="512"/>
                  </a:lnTo>
                  <a:lnTo>
                    <a:pt x="194" y="514"/>
                  </a:lnTo>
                  <a:lnTo>
                    <a:pt x="194" y="518"/>
                  </a:lnTo>
                  <a:lnTo>
                    <a:pt x="196" y="520"/>
                  </a:lnTo>
                  <a:lnTo>
                    <a:pt x="200" y="526"/>
                  </a:lnTo>
                  <a:lnTo>
                    <a:pt x="202" y="528"/>
                  </a:lnTo>
                  <a:lnTo>
                    <a:pt x="202" y="528"/>
                  </a:lnTo>
                  <a:lnTo>
                    <a:pt x="204" y="528"/>
                  </a:lnTo>
                  <a:lnTo>
                    <a:pt x="206" y="528"/>
                  </a:lnTo>
                  <a:lnTo>
                    <a:pt x="206" y="528"/>
                  </a:lnTo>
                  <a:lnTo>
                    <a:pt x="206" y="528"/>
                  </a:lnTo>
                  <a:lnTo>
                    <a:pt x="206" y="528"/>
                  </a:lnTo>
                  <a:lnTo>
                    <a:pt x="208" y="528"/>
                  </a:lnTo>
                  <a:lnTo>
                    <a:pt x="208" y="528"/>
                  </a:lnTo>
                  <a:lnTo>
                    <a:pt x="210" y="528"/>
                  </a:lnTo>
                  <a:lnTo>
                    <a:pt x="210" y="526"/>
                  </a:lnTo>
                  <a:lnTo>
                    <a:pt x="213" y="528"/>
                  </a:lnTo>
                  <a:lnTo>
                    <a:pt x="213" y="528"/>
                  </a:lnTo>
                  <a:lnTo>
                    <a:pt x="213" y="528"/>
                  </a:lnTo>
                  <a:lnTo>
                    <a:pt x="213" y="528"/>
                  </a:lnTo>
                  <a:lnTo>
                    <a:pt x="215" y="528"/>
                  </a:lnTo>
                  <a:lnTo>
                    <a:pt x="215" y="528"/>
                  </a:lnTo>
                  <a:lnTo>
                    <a:pt x="215" y="526"/>
                  </a:lnTo>
                  <a:lnTo>
                    <a:pt x="215" y="524"/>
                  </a:lnTo>
                  <a:lnTo>
                    <a:pt x="217" y="522"/>
                  </a:lnTo>
                  <a:lnTo>
                    <a:pt x="217" y="522"/>
                  </a:lnTo>
                  <a:lnTo>
                    <a:pt x="215" y="520"/>
                  </a:lnTo>
                  <a:lnTo>
                    <a:pt x="223" y="514"/>
                  </a:lnTo>
                  <a:lnTo>
                    <a:pt x="225" y="514"/>
                  </a:lnTo>
                  <a:lnTo>
                    <a:pt x="225" y="512"/>
                  </a:lnTo>
                  <a:lnTo>
                    <a:pt x="225" y="510"/>
                  </a:lnTo>
                  <a:lnTo>
                    <a:pt x="223" y="510"/>
                  </a:lnTo>
                  <a:lnTo>
                    <a:pt x="221" y="510"/>
                  </a:lnTo>
                  <a:lnTo>
                    <a:pt x="221" y="510"/>
                  </a:lnTo>
                  <a:lnTo>
                    <a:pt x="221" y="510"/>
                  </a:lnTo>
                  <a:lnTo>
                    <a:pt x="221" y="508"/>
                  </a:lnTo>
                  <a:lnTo>
                    <a:pt x="223" y="508"/>
                  </a:lnTo>
                  <a:lnTo>
                    <a:pt x="223" y="506"/>
                  </a:lnTo>
                  <a:lnTo>
                    <a:pt x="225" y="506"/>
                  </a:lnTo>
                  <a:lnTo>
                    <a:pt x="229" y="508"/>
                  </a:lnTo>
                  <a:lnTo>
                    <a:pt x="231" y="510"/>
                  </a:lnTo>
                  <a:lnTo>
                    <a:pt x="229" y="510"/>
                  </a:lnTo>
                  <a:lnTo>
                    <a:pt x="229" y="512"/>
                  </a:lnTo>
                  <a:lnTo>
                    <a:pt x="229" y="512"/>
                  </a:lnTo>
                  <a:lnTo>
                    <a:pt x="231" y="512"/>
                  </a:lnTo>
                  <a:lnTo>
                    <a:pt x="231" y="512"/>
                  </a:lnTo>
                  <a:lnTo>
                    <a:pt x="237" y="510"/>
                  </a:lnTo>
                  <a:lnTo>
                    <a:pt x="243" y="508"/>
                  </a:lnTo>
                  <a:lnTo>
                    <a:pt x="249" y="506"/>
                  </a:lnTo>
                  <a:lnTo>
                    <a:pt x="251" y="504"/>
                  </a:lnTo>
                  <a:lnTo>
                    <a:pt x="251" y="504"/>
                  </a:lnTo>
                  <a:lnTo>
                    <a:pt x="256" y="502"/>
                  </a:lnTo>
                  <a:lnTo>
                    <a:pt x="256" y="502"/>
                  </a:lnTo>
                  <a:lnTo>
                    <a:pt x="262" y="502"/>
                  </a:lnTo>
                  <a:lnTo>
                    <a:pt x="264" y="502"/>
                  </a:lnTo>
                  <a:lnTo>
                    <a:pt x="266" y="500"/>
                  </a:lnTo>
                  <a:lnTo>
                    <a:pt x="253" y="500"/>
                  </a:lnTo>
                  <a:lnTo>
                    <a:pt x="253" y="498"/>
                  </a:lnTo>
                  <a:lnTo>
                    <a:pt x="256" y="498"/>
                  </a:lnTo>
                  <a:lnTo>
                    <a:pt x="258" y="498"/>
                  </a:lnTo>
                  <a:lnTo>
                    <a:pt x="260" y="496"/>
                  </a:lnTo>
                  <a:lnTo>
                    <a:pt x="268" y="498"/>
                  </a:lnTo>
                  <a:lnTo>
                    <a:pt x="278" y="504"/>
                  </a:lnTo>
                  <a:lnTo>
                    <a:pt x="280" y="504"/>
                  </a:lnTo>
                  <a:lnTo>
                    <a:pt x="284" y="504"/>
                  </a:lnTo>
                  <a:lnTo>
                    <a:pt x="288" y="502"/>
                  </a:lnTo>
                  <a:lnTo>
                    <a:pt x="290" y="498"/>
                  </a:lnTo>
                  <a:lnTo>
                    <a:pt x="290" y="498"/>
                  </a:lnTo>
                  <a:lnTo>
                    <a:pt x="290" y="500"/>
                  </a:lnTo>
                  <a:lnTo>
                    <a:pt x="292" y="500"/>
                  </a:lnTo>
                  <a:lnTo>
                    <a:pt x="294" y="502"/>
                  </a:lnTo>
                  <a:lnTo>
                    <a:pt x="294" y="504"/>
                  </a:lnTo>
                  <a:lnTo>
                    <a:pt x="296" y="504"/>
                  </a:lnTo>
                  <a:lnTo>
                    <a:pt x="296" y="504"/>
                  </a:lnTo>
                  <a:lnTo>
                    <a:pt x="299" y="504"/>
                  </a:lnTo>
                  <a:lnTo>
                    <a:pt x="301" y="504"/>
                  </a:lnTo>
                  <a:lnTo>
                    <a:pt x="303" y="504"/>
                  </a:lnTo>
                  <a:lnTo>
                    <a:pt x="305" y="504"/>
                  </a:lnTo>
                  <a:lnTo>
                    <a:pt x="305" y="504"/>
                  </a:lnTo>
                  <a:lnTo>
                    <a:pt x="305" y="502"/>
                  </a:lnTo>
                  <a:lnTo>
                    <a:pt x="307" y="502"/>
                  </a:lnTo>
                  <a:lnTo>
                    <a:pt x="307" y="502"/>
                  </a:lnTo>
                  <a:lnTo>
                    <a:pt x="309" y="500"/>
                  </a:lnTo>
                  <a:lnTo>
                    <a:pt x="309" y="500"/>
                  </a:lnTo>
                  <a:lnTo>
                    <a:pt x="309" y="498"/>
                  </a:lnTo>
                  <a:lnTo>
                    <a:pt x="309" y="498"/>
                  </a:lnTo>
                  <a:lnTo>
                    <a:pt x="309" y="498"/>
                  </a:lnTo>
                  <a:close/>
                  <a:moveTo>
                    <a:pt x="290" y="516"/>
                  </a:moveTo>
                  <a:lnTo>
                    <a:pt x="288" y="516"/>
                  </a:lnTo>
                  <a:lnTo>
                    <a:pt x="286" y="514"/>
                  </a:lnTo>
                  <a:lnTo>
                    <a:pt x="282" y="514"/>
                  </a:lnTo>
                  <a:lnTo>
                    <a:pt x="280" y="514"/>
                  </a:lnTo>
                  <a:lnTo>
                    <a:pt x="278" y="516"/>
                  </a:lnTo>
                  <a:lnTo>
                    <a:pt x="278" y="516"/>
                  </a:lnTo>
                  <a:lnTo>
                    <a:pt x="296" y="516"/>
                  </a:lnTo>
                  <a:lnTo>
                    <a:pt x="296" y="516"/>
                  </a:lnTo>
                  <a:lnTo>
                    <a:pt x="299" y="516"/>
                  </a:lnTo>
                  <a:lnTo>
                    <a:pt x="296" y="516"/>
                  </a:lnTo>
                  <a:lnTo>
                    <a:pt x="290" y="516"/>
                  </a:lnTo>
                  <a:close/>
                  <a:moveTo>
                    <a:pt x="266" y="518"/>
                  </a:moveTo>
                  <a:lnTo>
                    <a:pt x="264" y="518"/>
                  </a:lnTo>
                  <a:lnTo>
                    <a:pt x="264" y="520"/>
                  </a:lnTo>
                  <a:lnTo>
                    <a:pt x="264" y="518"/>
                  </a:lnTo>
                  <a:lnTo>
                    <a:pt x="266" y="518"/>
                  </a:lnTo>
                  <a:lnTo>
                    <a:pt x="266" y="518"/>
                  </a:lnTo>
                  <a:lnTo>
                    <a:pt x="266" y="518"/>
                  </a:lnTo>
                  <a:close/>
                </a:path>
              </a:pathLst>
            </a:custGeom>
            <a:solidFill>
              <a:schemeClr val="accent5">
                <a:lumMod val="75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pis For Office" panose="020B0504010101010104" pitchFamily="34" charset="0"/>
                  <a:ea typeface="+mn-ea"/>
                  <a:cs typeface="+mn-cs"/>
                </a:rPr>
                <a:t>MS</a:t>
              </a:r>
            </a:p>
          </p:txBody>
        </p:sp>
        <p:sp>
          <p:nvSpPr>
            <p:cNvPr id="30" name="Freeform 31">
              <a:extLst>
                <a:ext uri="{FF2B5EF4-FFF2-40B4-BE49-F238E27FC236}">
                  <a16:creationId xmlns:a16="http://schemas.microsoft.com/office/drawing/2014/main" id="{B9E878E3-D038-DFF0-689A-71A1B6B5B424}"/>
                </a:ext>
              </a:extLst>
            </p:cNvPr>
            <p:cNvSpPr>
              <a:spLocks/>
            </p:cNvSpPr>
            <p:nvPr/>
          </p:nvSpPr>
          <p:spPr bwMode="auto">
            <a:xfrm>
              <a:off x="3083" y="1029"/>
              <a:ext cx="592" cy="488"/>
            </a:xfrm>
            <a:custGeom>
              <a:avLst/>
              <a:gdLst>
                <a:gd name="T0" fmla="*/ 360 w 592"/>
                <a:gd name="T1" fmla="*/ 65 h 488"/>
                <a:gd name="T2" fmla="*/ 364 w 592"/>
                <a:gd name="T3" fmla="*/ 80 h 488"/>
                <a:gd name="T4" fmla="*/ 374 w 592"/>
                <a:gd name="T5" fmla="*/ 96 h 488"/>
                <a:gd name="T6" fmla="*/ 426 w 592"/>
                <a:gd name="T7" fmla="*/ 137 h 488"/>
                <a:gd name="T8" fmla="*/ 434 w 592"/>
                <a:gd name="T9" fmla="*/ 156 h 488"/>
                <a:gd name="T10" fmla="*/ 440 w 592"/>
                <a:gd name="T11" fmla="*/ 174 h 488"/>
                <a:gd name="T12" fmla="*/ 467 w 592"/>
                <a:gd name="T13" fmla="*/ 170 h 488"/>
                <a:gd name="T14" fmla="*/ 481 w 592"/>
                <a:gd name="T15" fmla="*/ 190 h 488"/>
                <a:gd name="T16" fmla="*/ 469 w 592"/>
                <a:gd name="T17" fmla="*/ 240 h 488"/>
                <a:gd name="T18" fmla="*/ 481 w 592"/>
                <a:gd name="T19" fmla="*/ 256 h 488"/>
                <a:gd name="T20" fmla="*/ 504 w 592"/>
                <a:gd name="T21" fmla="*/ 272 h 488"/>
                <a:gd name="T22" fmla="*/ 532 w 592"/>
                <a:gd name="T23" fmla="*/ 287 h 488"/>
                <a:gd name="T24" fmla="*/ 549 w 592"/>
                <a:gd name="T25" fmla="*/ 307 h 488"/>
                <a:gd name="T26" fmla="*/ 555 w 592"/>
                <a:gd name="T27" fmla="*/ 336 h 488"/>
                <a:gd name="T28" fmla="*/ 559 w 592"/>
                <a:gd name="T29" fmla="*/ 350 h 488"/>
                <a:gd name="T30" fmla="*/ 577 w 592"/>
                <a:gd name="T31" fmla="*/ 369 h 488"/>
                <a:gd name="T32" fmla="*/ 577 w 592"/>
                <a:gd name="T33" fmla="*/ 361 h 488"/>
                <a:gd name="T34" fmla="*/ 583 w 592"/>
                <a:gd name="T35" fmla="*/ 371 h 488"/>
                <a:gd name="T36" fmla="*/ 592 w 592"/>
                <a:gd name="T37" fmla="*/ 381 h 488"/>
                <a:gd name="T38" fmla="*/ 587 w 592"/>
                <a:gd name="T39" fmla="*/ 406 h 488"/>
                <a:gd name="T40" fmla="*/ 571 w 592"/>
                <a:gd name="T41" fmla="*/ 410 h 488"/>
                <a:gd name="T42" fmla="*/ 565 w 592"/>
                <a:gd name="T43" fmla="*/ 430 h 488"/>
                <a:gd name="T44" fmla="*/ 555 w 592"/>
                <a:gd name="T45" fmla="*/ 424 h 488"/>
                <a:gd name="T46" fmla="*/ 561 w 592"/>
                <a:gd name="T47" fmla="*/ 440 h 488"/>
                <a:gd name="T48" fmla="*/ 559 w 592"/>
                <a:gd name="T49" fmla="*/ 449 h 488"/>
                <a:gd name="T50" fmla="*/ 555 w 592"/>
                <a:gd name="T51" fmla="*/ 467 h 488"/>
                <a:gd name="T52" fmla="*/ 547 w 592"/>
                <a:gd name="T53" fmla="*/ 481 h 488"/>
                <a:gd name="T54" fmla="*/ 491 w 592"/>
                <a:gd name="T55" fmla="*/ 486 h 488"/>
                <a:gd name="T56" fmla="*/ 497 w 592"/>
                <a:gd name="T57" fmla="*/ 471 h 488"/>
                <a:gd name="T58" fmla="*/ 501 w 592"/>
                <a:gd name="T59" fmla="*/ 467 h 488"/>
                <a:gd name="T60" fmla="*/ 510 w 592"/>
                <a:gd name="T61" fmla="*/ 461 h 488"/>
                <a:gd name="T62" fmla="*/ 514 w 592"/>
                <a:gd name="T63" fmla="*/ 455 h 488"/>
                <a:gd name="T64" fmla="*/ 514 w 592"/>
                <a:gd name="T65" fmla="*/ 449 h 488"/>
                <a:gd name="T66" fmla="*/ 514 w 592"/>
                <a:gd name="T67" fmla="*/ 440 h 488"/>
                <a:gd name="T68" fmla="*/ 508 w 592"/>
                <a:gd name="T69" fmla="*/ 434 h 488"/>
                <a:gd name="T70" fmla="*/ 499 w 592"/>
                <a:gd name="T71" fmla="*/ 430 h 488"/>
                <a:gd name="T72" fmla="*/ 284 w 592"/>
                <a:gd name="T73" fmla="*/ 447 h 488"/>
                <a:gd name="T74" fmla="*/ 116 w 592"/>
                <a:gd name="T75" fmla="*/ 430 h 488"/>
                <a:gd name="T76" fmla="*/ 110 w 592"/>
                <a:gd name="T77" fmla="*/ 307 h 488"/>
                <a:gd name="T78" fmla="*/ 104 w 592"/>
                <a:gd name="T79" fmla="*/ 184 h 488"/>
                <a:gd name="T80" fmla="*/ 102 w 592"/>
                <a:gd name="T81" fmla="*/ 172 h 488"/>
                <a:gd name="T82" fmla="*/ 92 w 592"/>
                <a:gd name="T83" fmla="*/ 170 h 488"/>
                <a:gd name="T84" fmla="*/ 78 w 592"/>
                <a:gd name="T85" fmla="*/ 151 h 488"/>
                <a:gd name="T86" fmla="*/ 67 w 592"/>
                <a:gd name="T87" fmla="*/ 141 h 488"/>
                <a:gd name="T88" fmla="*/ 63 w 592"/>
                <a:gd name="T89" fmla="*/ 129 h 488"/>
                <a:gd name="T90" fmla="*/ 69 w 592"/>
                <a:gd name="T91" fmla="*/ 117 h 488"/>
                <a:gd name="T92" fmla="*/ 78 w 592"/>
                <a:gd name="T93" fmla="*/ 108 h 488"/>
                <a:gd name="T94" fmla="*/ 71 w 592"/>
                <a:gd name="T95" fmla="*/ 96 h 488"/>
                <a:gd name="T96" fmla="*/ 59 w 592"/>
                <a:gd name="T97" fmla="*/ 98 h 488"/>
                <a:gd name="T98" fmla="*/ 49 w 592"/>
                <a:gd name="T99" fmla="*/ 92 h 488"/>
                <a:gd name="T100" fmla="*/ 32 w 592"/>
                <a:gd name="T101" fmla="*/ 82 h 488"/>
                <a:gd name="T102" fmla="*/ 28 w 592"/>
                <a:gd name="T103" fmla="*/ 67 h 488"/>
                <a:gd name="T104" fmla="*/ 18 w 592"/>
                <a:gd name="T105" fmla="*/ 55 h 488"/>
                <a:gd name="T106" fmla="*/ 12 w 592"/>
                <a:gd name="T107" fmla="*/ 49 h 488"/>
                <a:gd name="T108" fmla="*/ 8 w 592"/>
                <a:gd name="T109" fmla="*/ 37 h 488"/>
                <a:gd name="T110" fmla="*/ 0 w 592"/>
                <a:gd name="T111" fmla="*/ 24 h 488"/>
                <a:gd name="T112" fmla="*/ 0 w 592"/>
                <a:gd name="T113" fmla="*/ 22 h 488"/>
                <a:gd name="T114" fmla="*/ 20 w 592"/>
                <a:gd name="T115" fmla="*/ 20 h 488"/>
                <a:gd name="T116" fmla="*/ 202 w 592"/>
                <a:gd name="T117" fmla="*/ 10 h 488"/>
                <a:gd name="T118" fmla="*/ 336 w 592"/>
                <a:gd name="T119" fmla="*/ 2 h 488"/>
                <a:gd name="T120" fmla="*/ 342 w 592"/>
                <a:gd name="T121" fmla="*/ 8 h 488"/>
                <a:gd name="T122" fmla="*/ 348 w 592"/>
                <a:gd name="T123" fmla="*/ 14 h 488"/>
                <a:gd name="T124" fmla="*/ 352 w 592"/>
                <a:gd name="T125" fmla="*/ 1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2" h="488">
                  <a:moveTo>
                    <a:pt x="362" y="24"/>
                  </a:moveTo>
                  <a:lnTo>
                    <a:pt x="362" y="24"/>
                  </a:lnTo>
                  <a:lnTo>
                    <a:pt x="358" y="26"/>
                  </a:lnTo>
                  <a:lnTo>
                    <a:pt x="358" y="33"/>
                  </a:lnTo>
                  <a:lnTo>
                    <a:pt x="356" y="39"/>
                  </a:lnTo>
                  <a:lnTo>
                    <a:pt x="356" y="43"/>
                  </a:lnTo>
                  <a:lnTo>
                    <a:pt x="356" y="47"/>
                  </a:lnTo>
                  <a:lnTo>
                    <a:pt x="360" y="65"/>
                  </a:lnTo>
                  <a:lnTo>
                    <a:pt x="360" y="65"/>
                  </a:lnTo>
                  <a:lnTo>
                    <a:pt x="362" y="67"/>
                  </a:lnTo>
                  <a:lnTo>
                    <a:pt x="364" y="70"/>
                  </a:lnTo>
                  <a:lnTo>
                    <a:pt x="364" y="70"/>
                  </a:lnTo>
                  <a:lnTo>
                    <a:pt x="364" y="72"/>
                  </a:lnTo>
                  <a:lnTo>
                    <a:pt x="364" y="72"/>
                  </a:lnTo>
                  <a:lnTo>
                    <a:pt x="364" y="74"/>
                  </a:lnTo>
                  <a:lnTo>
                    <a:pt x="364" y="76"/>
                  </a:lnTo>
                  <a:lnTo>
                    <a:pt x="364" y="78"/>
                  </a:lnTo>
                  <a:lnTo>
                    <a:pt x="364" y="80"/>
                  </a:lnTo>
                  <a:lnTo>
                    <a:pt x="366" y="80"/>
                  </a:lnTo>
                  <a:lnTo>
                    <a:pt x="366" y="82"/>
                  </a:lnTo>
                  <a:lnTo>
                    <a:pt x="366" y="84"/>
                  </a:lnTo>
                  <a:lnTo>
                    <a:pt x="370" y="84"/>
                  </a:lnTo>
                  <a:lnTo>
                    <a:pt x="370" y="86"/>
                  </a:lnTo>
                  <a:lnTo>
                    <a:pt x="370" y="88"/>
                  </a:lnTo>
                  <a:lnTo>
                    <a:pt x="370" y="90"/>
                  </a:lnTo>
                  <a:lnTo>
                    <a:pt x="372" y="92"/>
                  </a:lnTo>
                  <a:lnTo>
                    <a:pt x="374" y="96"/>
                  </a:lnTo>
                  <a:lnTo>
                    <a:pt x="397" y="113"/>
                  </a:lnTo>
                  <a:lnTo>
                    <a:pt x="399" y="115"/>
                  </a:lnTo>
                  <a:lnTo>
                    <a:pt x="399" y="117"/>
                  </a:lnTo>
                  <a:lnTo>
                    <a:pt x="399" y="119"/>
                  </a:lnTo>
                  <a:lnTo>
                    <a:pt x="401" y="121"/>
                  </a:lnTo>
                  <a:lnTo>
                    <a:pt x="401" y="121"/>
                  </a:lnTo>
                  <a:lnTo>
                    <a:pt x="422" y="133"/>
                  </a:lnTo>
                  <a:lnTo>
                    <a:pt x="424" y="135"/>
                  </a:lnTo>
                  <a:lnTo>
                    <a:pt x="426" y="137"/>
                  </a:lnTo>
                  <a:lnTo>
                    <a:pt x="430" y="141"/>
                  </a:lnTo>
                  <a:lnTo>
                    <a:pt x="430" y="143"/>
                  </a:lnTo>
                  <a:lnTo>
                    <a:pt x="432" y="145"/>
                  </a:lnTo>
                  <a:lnTo>
                    <a:pt x="432" y="147"/>
                  </a:lnTo>
                  <a:lnTo>
                    <a:pt x="432" y="149"/>
                  </a:lnTo>
                  <a:lnTo>
                    <a:pt x="432" y="151"/>
                  </a:lnTo>
                  <a:lnTo>
                    <a:pt x="432" y="154"/>
                  </a:lnTo>
                  <a:lnTo>
                    <a:pt x="434" y="156"/>
                  </a:lnTo>
                  <a:lnTo>
                    <a:pt x="434" y="156"/>
                  </a:lnTo>
                  <a:lnTo>
                    <a:pt x="434" y="158"/>
                  </a:lnTo>
                  <a:lnTo>
                    <a:pt x="434" y="158"/>
                  </a:lnTo>
                  <a:lnTo>
                    <a:pt x="434" y="160"/>
                  </a:lnTo>
                  <a:lnTo>
                    <a:pt x="434" y="162"/>
                  </a:lnTo>
                  <a:lnTo>
                    <a:pt x="434" y="162"/>
                  </a:lnTo>
                  <a:lnTo>
                    <a:pt x="436" y="164"/>
                  </a:lnTo>
                  <a:lnTo>
                    <a:pt x="436" y="166"/>
                  </a:lnTo>
                  <a:lnTo>
                    <a:pt x="436" y="168"/>
                  </a:lnTo>
                  <a:lnTo>
                    <a:pt x="440" y="174"/>
                  </a:lnTo>
                  <a:lnTo>
                    <a:pt x="442" y="178"/>
                  </a:lnTo>
                  <a:lnTo>
                    <a:pt x="446" y="178"/>
                  </a:lnTo>
                  <a:lnTo>
                    <a:pt x="450" y="176"/>
                  </a:lnTo>
                  <a:lnTo>
                    <a:pt x="454" y="170"/>
                  </a:lnTo>
                  <a:lnTo>
                    <a:pt x="458" y="168"/>
                  </a:lnTo>
                  <a:lnTo>
                    <a:pt x="461" y="168"/>
                  </a:lnTo>
                  <a:lnTo>
                    <a:pt x="463" y="170"/>
                  </a:lnTo>
                  <a:lnTo>
                    <a:pt x="465" y="170"/>
                  </a:lnTo>
                  <a:lnTo>
                    <a:pt x="467" y="170"/>
                  </a:lnTo>
                  <a:lnTo>
                    <a:pt x="471" y="172"/>
                  </a:lnTo>
                  <a:lnTo>
                    <a:pt x="481" y="176"/>
                  </a:lnTo>
                  <a:lnTo>
                    <a:pt x="483" y="178"/>
                  </a:lnTo>
                  <a:lnTo>
                    <a:pt x="485" y="180"/>
                  </a:lnTo>
                  <a:lnTo>
                    <a:pt x="485" y="182"/>
                  </a:lnTo>
                  <a:lnTo>
                    <a:pt x="483" y="186"/>
                  </a:lnTo>
                  <a:lnTo>
                    <a:pt x="483" y="188"/>
                  </a:lnTo>
                  <a:lnTo>
                    <a:pt x="481" y="188"/>
                  </a:lnTo>
                  <a:lnTo>
                    <a:pt x="481" y="190"/>
                  </a:lnTo>
                  <a:lnTo>
                    <a:pt x="481" y="192"/>
                  </a:lnTo>
                  <a:lnTo>
                    <a:pt x="481" y="197"/>
                  </a:lnTo>
                  <a:lnTo>
                    <a:pt x="481" y="203"/>
                  </a:lnTo>
                  <a:lnTo>
                    <a:pt x="481" y="205"/>
                  </a:lnTo>
                  <a:lnTo>
                    <a:pt x="477" y="213"/>
                  </a:lnTo>
                  <a:lnTo>
                    <a:pt x="473" y="225"/>
                  </a:lnTo>
                  <a:lnTo>
                    <a:pt x="471" y="231"/>
                  </a:lnTo>
                  <a:lnTo>
                    <a:pt x="469" y="235"/>
                  </a:lnTo>
                  <a:lnTo>
                    <a:pt x="469" y="240"/>
                  </a:lnTo>
                  <a:lnTo>
                    <a:pt x="471" y="244"/>
                  </a:lnTo>
                  <a:lnTo>
                    <a:pt x="471" y="246"/>
                  </a:lnTo>
                  <a:lnTo>
                    <a:pt x="471" y="248"/>
                  </a:lnTo>
                  <a:lnTo>
                    <a:pt x="473" y="248"/>
                  </a:lnTo>
                  <a:lnTo>
                    <a:pt x="473" y="250"/>
                  </a:lnTo>
                  <a:lnTo>
                    <a:pt x="477" y="252"/>
                  </a:lnTo>
                  <a:lnTo>
                    <a:pt x="479" y="254"/>
                  </a:lnTo>
                  <a:lnTo>
                    <a:pt x="481" y="256"/>
                  </a:lnTo>
                  <a:lnTo>
                    <a:pt x="481" y="256"/>
                  </a:lnTo>
                  <a:lnTo>
                    <a:pt x="483" y="258"/>
                  </a:lnTo>
                  <a:lnTo>
                    <a:pt x="483" y="260"/>
                  </a:lnTo>
                  <a:lnTo>
                    <a:pt x="487" y="260"/>
                  </a:lnTo>
                  <a:lnTo>
                    <a:pt x="489" y="262"/>
                  </a:lnTo>
                  <a:lnTo>
                    <a:pt x="491" y="266"/>
                  </a:lnTo>
                  <a:lnTo>
                    <a:pt x="495" y="268"/>
                  </a:lnTo>
                  <a:lnTo>
                    <a:pt x="497" y="268"/>
                  </a:lnTo>
                  <a:lnTo>
                    <a:pt x="504" y="272"/>
                  </a:lnTo>
                  <a:lnTo>
                    <a:pt x="504" y="272"/>
                  </a:lnTo>
                  <a:lnTo>
                    <a:pt x="508" y="272"/>
                  </a:lnTo>
                  <a:lnTo>
                    <a:pt x="508" y="272"/>
                  </a:lnTo>
                  <a:lnTo>
                    <a:pt x="512" y="272"/>
                  </a:lnTo>
                  <a:lnTo>
                    <a:pt x="514" y="274"/>
                  </a:lnTo>
                  <a:lnTo>
                    <a:pt x="520" y="279"/>
                  </a:lnTo>
                  <a:lnTo>
                    <a:pt x="522" y="281"/>
                  </a:lnTo>
                  <a:lnTo>
                    <a:pt x="528" y="283"/>
                  </a:lnTo>
                  <a:lnTo>
                    <a:pt x="530" y="285"/>
                  </a:lnTo>
                  <a:lnTo>
                    <a:pt x="532" y="287"/>
                  </a:lnTo>
                  <a:lnTo>
                    <a:pt x="534" y="293"/>
                  </a:lnTo>
                  <a:lnTo>
                    <a:pt x="536" y="295"/>
                  </a:lnTo>
                  <a:lnTo>
                    <a:pt x="547" y="297"/>
                  </a:lnTo>
                  <a:lnTo>
                    <a:pt x="549" y="299"/>
                  </a:lnTo>
                  <a:lnTo>
                    <a:pt x="549" y="301"/>
                  </a:lnTo>
                  <a:lnTo>
                    <a:pt x="549" y="301"/>
                  </a:lnTo>
                  <a:lnTo>
                    <a:pt x="549" y="303"/>
                  </a:lnTo>
                  <a:lnTo>
                    <a:pt x="549" y="305"/>
                  </a:lnTo>
                  <a:lnTo>
                    <a:pt x="549" y="307"/>
                  </a:lnTo>
                  <a:lnTo>
                    <a:pt x="549" y="309"/>
                  </a:lnTo>
                  <a:lnTo>
                    <a:pt x="549" y="311"/>
                  </a:lnTo>
                  <a:lnTo>
                    <a:pt x="549" y="313"/>
                  </a:lnTo>
                  <a:lnTo>
                    <a:pt x="553" y="317"/>
                  </a:lnTo>
                  <a:lnTo>
                    <a:pt x="555" y="320"/>
                  </a:lnTo>
                  <a:lnTo>
                    <a:pt x="557" y="324"/>
                  </a:lnTo>
                  <a:lnTo>
                    <a:pt x="559" y="328"/>
                  </a:lnTo>
                  <a:lnTo>
                    <a:pt x="557" y="332"/>
                  </a:lnTo>
                  <a:lnTo>
                    <a:pt x="555" y="336"/>
                  </a:lnTo>
                  <a:lnTo>
                    <a:pt x="553" y="338"/>
                  </a:lnTo>
                  <a:lnTo>
                    <a:pt x="553" y="342"/>
                  </a:lnTo>
                  <a:lnTo>
                    <a:pt x="553" y="344"/>
                  </a:lnTo>
                  <a:lnTo>
                    <a:pt x="555" y="344"/>
                  </a:lnTo>
                  <a:lnTo>
                    <a:pt x="555" y="344"/>
                  </a:lnTo>
                  <a:lnTo>
                    <a:pt x="557" y="344"/>
                  </a:lnTo>
                  <a:lnTo>
                    <a:pt x="557" y="346"/>
                  </a:lnTo>
                  <a:lnTo>
                    <a:pt x="557" y="348"/>
                  </a:lnTo>
                  <a:lnTo>
                    <a:pt x="559" y="350"/>
                  </a:lnTo>
                  <a:lnTo>
                    <a:pt x="561" y="352"/>
                  </a:lnTo>
                  <a:lnTo>
                    <a:pt x="565" y="358"/>
                  </a:lnTo>
                  <a:lnTo>
                    <a:pt x="565" y="361"/>
                  </a:lnTo>
                  <a:lnTo>
                    <a:pt x="565" y="365"/>
                  </a:lnTo>
                  <a:lnTo>
                    <a:pt x="567" y="365"/>
                  </a:lnTo>
                  <a:lnTo>
                    <a:pt x="571" y="369"/>
                  </a:lnTo>
                  <a:lnTo>
                    <a:pt x="575" y="369"/>
                  </a:lnTo>
                  <a:lnTo>
                    <a:pt x="577" y="369"/>
                  </a:lnTo>
                  <a:lnTo>
                    <a:pt x="577" y="369"/>
                  </a:lnTo>
                  <a:lnTo>
                    <a:pt x="577" y="367"/>
                  </a:lnTo>
                  <a:lnTo>
                    <a:pt x="575" y="367"/>
                  </a:lnTo>
                  <a:lnTo>
                    <a:pt x="575" y="365"/>
                  </a:lnTo>
                  <a:lnTo>
                    <a:pt x="573" y="365"/>
                  </a:lnTo>
                  <a:lnTo>
                    <a:pt x="573" y="363"/>
                  </a:lnTo>
                  <a:lnTo>
                    <a:pt x="573" y="361"/>
                  </a:lnTo>
                  <a:lnTo>
                    <a:pt x="575" y="361"/>
                  </a:lnTo>
                  <a:lnTo>
                    <a:pt x="577" y="361"/>
                  </a:lnTo>
                  <a:lnTo>
                    <a:pt x="577" y="361"/>
                  </a:lnTo>
                  <a:lnTo>
                    <a:pt x="577" y="363"/>
                  </a:lnTo>
                  <a:lnTo>
                    <a:pt x="579" y="365"/>
                  </a:lnTo>
                  <a:lnTo>
                    <a:pt x="579" y="365"/>
                  </a:lnTo>
                  <a:lnTo>
                    <a:pt x="581" y="367"/>
                  </a:lnTo>
                  <a:lnTo>
                    <a:pt x="581" y="367"/>
                  </a:lnTo>
                  <a:lnTo>
                    <a:pt x="583" y="369"/>
                  </a:lnTo>
                  <a:lnTo>
                    <a:pt x="583" y="369"/>
                  </a:lnTo>
                  <a:lnTo>
                    <a:pt x="583" y="371"/>
                  </a:lnTo>
                  <a:lnTo>
                    <a:pt x="583" y="371"/>
                  </a:lnTo>
                  <a:lnTo>
                    <a:pt x="585" y="371"/>
                  </a:lnTo>
                  <a:lnTo>
                    <a:pt x="585" y="371"/>
                  </a:lnTo>
                  <a:lnTo>
                    <a:pt x="587" y="371"/>
                  </a:lnTo>
                  <a:lnTo>
                    <a:pt x="587" y="371"/>
                  </a:lnTo>
                  <a:lnTo>
                    <a:pt x="590" y="371"/>
                  </a:lnTo>
                  <a:lnTo>
                    <a:pt x="590" y="373"/>
                  </a:lnTo>
                  <a:lnTo>
                    <a:pt x="590" y="377"/>
                  </a:lnTo>
                  <a:lnTo>
                    <a:pt x="592" y="381"/>
                  </a:lnTo>
                  <a:lnTo>
                    <a:pt x="592" y="381"/>
                  </a:lnTo>
                  <a:lnTo>
                    <a:pt x="590" y="383"/>
                  </a:lnTo>
                  <a:lnTo>
                    <a:pt x="590" y="383"/>
                  </a:lnTo>
                  <a:lnTo>
                    <a:pt x="590" y="385"/>
                  </a:lnTo>
                  <a:lnTo>
                    <a:pt x="590" y="385"/>
                  </a:lnTo>
                  <a:lnTo>
                    <a:pt x="590" y="387"/>
                  </a:lnTo>
                  <a:lnTo>
                    <a:pt x="592" y="391"/>
                  </a:lnTo>
                  <a:lnTo>
                    <a:pt x="592" y="393"/>
                  </a:lnTo>
                  <a:lnTo>
                    <a:pt x="592" y="397"/>
                  </a:lnTo>
                  <a:lnTo>
                    <a:pt x="587" y="406"/>
                  </a:lnTo>
                  <a:lnTo>
                    <a:pt x="587" y="412"/>
                  </a:lnTo>
                  <a:lnTo>
                    <a:pt x="585" y="414"/>
                  </a:lnTo>
                  <a:lnTo>
                    <a:pt x="583" y="416"/>
                  </a:lnTo>
                  <a:lnTo>
                    <a:pt x="579" y="414"/>
                  </a:lnTo>
                  <a:lnTo>
                    <a:pt x="577" y="414"/>
                  </a:lnTo>
                  <a:lnTo>
                    <a:pt x="575" y="410"/>
                  </a:lnTo>
                  <a:lnTo>
                    <a:pt x="573" y="410"/>
                  </a:lnTo>
                  <a:lnTo>
                    <a:pt x="571" y="410"/>
                  </a:lnTo>
                  <a:lnTo>
                    <a:pt x="571" y="410"/>
                  </a:lnTo>
                  <a:lnTo>
                    <a:pt x="571" y="412"/>
                  </a:lnTo>
                  <a:lnTo>
                    <a:pt x="569" y="416"/>
                  </a:lnTo>
                  <a:lnTo>
                    <a:pt x="569" y="418"/>
                  </a:lnTo>
                  <a:lnTo>
                    <a:pt x="569" y="424"/>
                  </a:lnTo>
                  <a:lnTo>
                    <a:pt x="569" y="424"/>
                  </a:lnTo>
                  <a:lnTo>
                    <a:pt x="569" y="426"/>
                  </a:lnTo>
                  <a:lnTo>
                    <a:pt x="567" y="428"/>
                  </a:lnTo>
                  <a:lnTo>
                    <a:pt x="565" y="428"/>
                  </a:lnTo>
                  <a:lnTo>
                    <a:pt x="565" y="430"/>
                  </a:lnTo>
                  <a:lnTo>
                    <a:pt x="563" y="430"/>
                  </a:lnTo>
                  <a:lnTo>
                    <a:pt x="561" y="428"/>
                  </a:lnTo>
                  <a:lnTo>
                    <a:pt x="563" y="426"/>
                  </a:lnTo>
                  <a:lnTo>
                    <a:pt x="563" y="424"/>
                  </a:lnTo>
                  <a:lnTo>
                    <a:pt x="563" y="424"/>
                  </a:lnTo>
                  <a:lnTo>
                    <a:pt x="561" y="420"/>
                  </a:lnTo>
                  <a:lnTo>
                    <a:pt x="559" y="418"/>
                  </a:lnTo>
                  <a:lnTo>
                    <a:pt x="555" y="420"/>
                  </a:lnTo>
                  <a:lnTo>
                    <a:pt x="555" y="424"/>
                  </a:lnTo>
                  <a:lnTo>
                    <a:pt x="557" y="424"/>
                  </a:lnTo>
                  <a:lnTo>
                    <a:pt x="557" y="426"/>
                  </a:lnTo>
                  <a:lnTo>
                    <a:pt x="557" y="426"/>
                  </a:lnTo>
                  <a:lnTo>
                    <a:pt x="559" y="428"/>
                  </a:lnTo>
                  <a:lnTo>
                    <a:pt x="557" y="430"/>
                  </a:lnTo>
                  <a:lnTo>
                    <a:pt x="559" y="430"/>
                  </a:lnTo>
                  <a:lnTo>
                    <a:pt x="561" y="436"/>
                  </a:lnTo>
                  <a:lnTo>
                    <a:pt x="561" y="438"/>
                  </a:lnTo>
                  <a:lnTo>
                    <a:pt x="561" y="440"/>
                  </a:lnTo>
                  <a:lnTo>
                    <a:pt x="559" y="440"/>
                  </a:lnTo>
                  <a:lnTo>
                    <a:pt x="557" y="442"/>
                  </a:lnTo>
                  <a:lnTo>
                    <a:pt x="555" y="442"/>
                  </a:lnTo>
                  <a:lnTo>
                    <a:pt x="553" y="442"/>
                  </a:lnTo>
                  <a:lnTo>
                    <a:pt x="553" y="445"/>
                  </a:lnTo>
                  <a:lnTo>
                    <a:pt x="555" y="447"/>
                  </a:lnTo>
                  <a:lnTo>
                    <a:pt x="557" y="449"/>
                  </a:lnTo>
                  <a:lnTo>
                    <a:pt x="559" y="449"/>
                  </a:lnTo>
                  <a:lnTo>
                    <a:pt x="559" y="449"/>
                  </a:lnTo>
                  <a:lnTo>
                    <a:pt x="559" y="451"/>
                  </a:lnTo>
                  <a:lnTo>
                    <a:pt x="559" y="451"/>
                  </a:lnTo>
                  <a:lnTo>
                    <a:pt x="557" y="453"/>
                  </a:lnTo>
                  <a:lnTo>
                    <a:pt x="549" y="453"/>
                  </a:lnTo>
                  <a:lnTo>
                    <a:pt x="549" y="453"/>
                  </a:lnTo>
                  <a:lnTo>
                    <a:pt x="553" y="461"/>
                  </a:lnTo>
                  <a:lnTo>
                    <a:pt x="557" y="465"/>
                  </a:lnTo>
                  <a:lnTo>
                    <a:pt x="555" y="467"/>
                  </a:lnTo>
                  <a:lnTo>
                    <a:pt x="555" y="467"/>
                  </a:lnTo>
                  <a:lnTo>
                    <a:pt x="553" y="467"/>
                  </a:lnTo>
                  <a:lnTo>
                    <a:pt x="551" y="469"/>
                  </a:lnTo>
                  <a:lnTo>
                    <a:pt x="551" y="469"/>
                  </a:lnTo>
                  <a:lnTo>
                    <a:pt x="551" y="471"/>
                  </a:lnTo>
                  <a:lnTo>
                    <a:pt x="549" y="477"/>
                  </a:lnTo>
                  <a:lnTo>
                    <a:pt x="549" y="479"/>
                  </a:lnTo>
                  <a:lnTo>
                    <a:pt x="547" y="479"/>
                  </a:lnTo>
                  <a:lnTo>
                    <a:pt x="547" y="479"/>
                  </a:lnTo>
                  <a:lnTo>
                    <a:pt x="547" y="481"/>
                  </a:lnTo>
                  <a:lnTo>
                    <a:pt x="547" y="481"/>
                  </a:lnTo>
                  <a:lnTo>
                    <a:pt x="534" y="481"/>
                  </a:lnTo>
                  <a:lnTo>
                    <a:pt x="522" y="483"/>
                  </a:lnTo>
                  <a:lnTo>
                    <a:pt x="510" y="486"/>
                  </a:lnTo>
                  <a:lnTo>
                    <a:pt x="497" y="486"/>
                  </a:lnTo>
                  <a:lnTo>
                    <a:pt x="491" y="488"/>
                  </a:lnTo>
                  <a:lnTo>
                    <a:pt x="491" y="488"/>
                  </a:lnTo>
                  <a:lnTo>
                    <a:pt x="491" y="486"/>
                  </a:lnTo>
                  <a:lnTo>
                    <a:pt x="491" y="486"/>
                  </a:lnTo>
                  <a:lnTo>
                    <a:pt x="491" y="486"/>
                  </a:lnTo>
                  <a:lnTo>
                    <a:pt x="493" y="479"/>
                  </a:lnTo>
                  <a:lnTo>
                    <a:pt x="493" y="477"/>
                  </a:lnTo>
                  <a:lnTo>
                    <a:pt x="495" y="475"/>
                  </a:lnTo>
                  <a:lnTo>
                    <a:pt x="495" y="473"/>
                  </a:lnTo>
                  <a:lnTo>
                    <a:pt x="497" y="473"/>
                  </a:lnTo>
                  <a:lnTo>
                    <a:pt x="497" y="473"/>
                  </a:lnTo>
                  <a:lnTo>
                    <a:pt x="497" y="471"/>
                  </a:lnTo>
                  <a:lnTo>
                    <a:pt x="497" y="471"/>
                  </a:lnTo>
                  <a:lnTo>
                    <a:pt x="499" y="471"/>
                  </a:lnTo>
                  <a:lnTo>
                    <a:pt x="499" y="471"/>
                  </a:lnTo>
                  <a:lnTo>
                    <a:pt x="499" y="471"/>
                  </a:lnTo>
                  <a:lnTo>
                    <a:pt x="501" y="471"/>
                  </a:lnTo>
                  <a:lnTo>
                    <a:pt x="501" y="469"/>
                  </a:lnTo>
                  <a:lnTo>
                    <a:pt x="501" y="469"/>
                  </a:lnTo>
                  <a:lnTo>
                    <a:pt x="501" y="469"/>
                  </a:lnTo>
                  <a:lnTo>
                    <a:pt x="501" y="469"/>
                  </a:lnTo>
                  <a:lnTo>
                    <a:pt x="501" y="467"/>
                  </a:lnTo>
                  <a:lnTo>
                    <a:pt x="501" y="467"/>
                  </a:lnTo>
                  <a:lnTo>
                    <a:pt x="501" y="465"/>
                  </a:lnTo>
                  <a:lnTo>
                    <a:pt x="501" y="465"/>
                  </a:lnTo>
                  <a:lnTo>
                    <a:pt x="501" y="465"/>
                  </a:lnTo>
                  <a:lnTo>
                    <a:pt x="504" y="465"/>
                  </a:lnTo>
                  <a:lnTo>
                    <a:pt x="504" y="465"/>
                  </a:lnTo>
                  <a:lnTo>
                    <a:pt x="506" y="463"/>
                  </a:lnTo>
                  <a:lnTo>
                    <a:pt x="506" y="463"/>
                  </a:lnTo>
                  <a:lnTo>
                    <a:pt x="510" y="461"/>
                  </a:lnTo>
                  <a:lnTo>
                    <a:pt x="510" y="461"/>
                  </a:lnTo>
                  <a:lnTo>
                    <a:pt x="510" y="461"/>
                  </a:lnTo>
                  <a:lnTo>
                    <a:pt x="510" y="459"/>
                  </a:lnTo>
                  <a:lnTo>
                    <a:pt x="510" y="459"/>
                  </a:lnTo>
                  <a:lnTo>
                    <a:pt x="510" y="457"/>
                  </a:lnTo>
                  <a:lnTo>
                    <a:pt x="510" y="457"/>
                  </a:lnTo>
                  <a:lnTo>
                    <a:pt x="510" y="457"/>
                  </a:lnTo>
                  <a:lnTo>
                    <a:pt x="512" y="455"/>
                  </a:lnTo>
                  <a:lnTo>
                    <a:pt x="514" y="455"/>
                  </a:lnTo>
                  <a:lnTo>
                    <a:pt x="514" y="455"/>
                  </a:lnTo>
                  <a:lnTo>
                    <a:pt x="514" y="455"/>
                  </a:lnTo>
                  <a:lnTo>
                    <a:pt x="514" y="455"/>
                  </a:lnTo>
                  <a:lnTo>
                    <a:pt x="514" y="453"/>
                  </a:lnTo>
                  <a:lnTo>
                    <a:pt x="514" y="453"/>
                  </a:lnTo>
                  <a:lnTo>
                    <a:pt x="516" y="453"/>
                  </a:lnTo>
                  <a:lnTo>
                    <a:pt x="516" y="453"/>
                  </a:lnTo>
                  <a:lnTo>
                    <a:pt x="516" y="451"/>
                  </a:lnTo>
                  <a:lnTo>
                    <a:pt x="514" y="449"/>
                  </a:lnTo>
                  <a:lnTo>
                    <a:pt x="514" y="447"/>
                  </a:lnTo>
                  <a:lnTo>
                    <a:pt x="514" y="445"/>
                  </a:lnTo>
                  <a:lnTo>
                    <a:pt x="514" y="445"/>
                  </a:lnTo>
                  <a:lnTo>
                    <a:pt x="514" y="445"/>
                  </a:lnTo>
                  <a:lnTo>
                    <a:pt x="514" y="442"/>
                  </a:lnTo>
                  <a:lnTo>
                    <a:pt x="514" y="442"/>
                  </a:lnTo>
                  <a:lnTo>
                    <a:pt x="514" y="442"/>
                  </a:lnTo>
                  <a:lnTo>
                    <a:pt x="514" y="442"/>
                  </a:lnTo>
                  <a:lnTo>
                    <a:pt x="514" y="440"/>
                  </a:lnTo>
                  <a:lnTo>
                    <a:pt x="512" y="440"/>
                  </a:lnTo>
                  <a:lnTo>
                    <a:pt x="510" y="440"/>
                  </a:lnTo>
                  <a:lnTo>
                    <a:pt x="510" y="438"/>
                  </a:lnTo>
                  <a:lnTo>
                    <a:pt x="510" y="438"/>
                  </a:lnTo>
                  <a:lnTo>
                    <a:pt x="510" y="438"/>
                  </a:lnTo>
                  <a:lnTo>
                    <a:pt x="508" y="438"/>
                  </a:lnTo>
                  <a:lnTo>
                    <a:pt x="508" y="436"/>
                  </a:lnTo>
                  <a:lnTo>
                    <a:pt x="508" y="436"/>
                  </a:lnTo>
                  <a:lnTo>
                    <a:pt x="508" y="434"/>
                  </a:lnTo>
                  <a:lnTo>
                    <a:pt x="508" y="434"/>
                  </a:lnTo>
                  <a:lnTo>
                    <a:pt x="508" y="434"/>
                  </a:lnTo>
                  <a:lnTo>
                    <a:pt x="508" y="434"/>
                  </a:lnTo>
                  <a:lnTo>
                    <a:pt x="506" y="434"/>
                  </a:lnTo>
                  <a:lnTo>
                    <a:pt x="506" y="432"/>
                  </a:lnTo>
                  <a:lnTo>
                    <a:pt x="506" y="430"/>
                  </a:lnTo>
                  <a:lnTo>
                    <a:pt x="506" y="430"/>
                  </a:lnTo>
                  <a:lnTo>
                    <a:pt x="506" y="430"/>
                  </a:lnTo>
                  <a:lnTo>
                    <a:pt x="499" y="430"/>
                  </a:lnTo>
                  <a:lnTo>
                    <a:pt x="475" y="432"/>
                  </a:lnTo>
                  <a:lnTo>
                    <a:pt x="450" y="434"/>
                  </a:lnTo>
                  <a:lnTo>
                    <a:pt x="428" y="436"/>
                  </a:lnTo>
                  <a:lnTo>
                    <a:pt x="403" y="438"/>
                  </a:lnTo>
                  <a:lnTo>
                    <a:pt x="379" y="440"/>
                  </a:lnTo>
                  <a:lnTo>
                    <a:pt x="356" y="442"/>
                  </a:lnTo>
                  <a:lnTo>
                    <a:pt x="331" y="445"/>
                  </a:lnTo>
                  <a:lnTo>
                    <a:pt x="309" y="447"/>
                  </a:lnTo>
                  <a:lnTo>
                    <a:pt x="284" y="447"/>
                  </a:lnTo>
                  <a:lnTo>
                    <a:pt x="260" y="449"/>
                  </a:lnTo>
                  <a:lnTo>
                    <a:pt x="237" y="451"/>
                  </a:lnTo>
                  <a:lnTo>
                    <a:pt x="213" y="453"/>
                  </a:lnTo>
                  <a:lnTo>
                    <a:pt x="188" y="453"/>
                  </a:lnTo>
                  <a:lnTo>
                    <a:pt x="166" y="455"/>
                  </a:lnTo>
                  <a:lnTo>
                    <a:pt x="141" y="455"/>
                  </a:lnTo>
                  <a:lnTo>
                    <a:pt x="116" y="457"/>
                  </a:lnTo>
                  <a:lnTo>
                    <a:pt x="116" y="445"/>
                  </a:lnTo>
                  <a:lnTo>
                    <a:pt x="116" y="430"/>
                  </a:lnTo>
                  <a:lnTo>
                    <a:pt x="114" y="416"/>
                  </a:lnTo>
                  <a:lnTo>
                    <a:pt x="114" y="404"/>
                  </a:lnTo>
                  <a:lnTo>
                    <a:pt x="114" y="389"/>
                  </a:lnTo>
                  <a:lnTo>
                    <a:pt x="112" y="375"/>
                  </a:lnTo>
                  <a:lnTo>
                    <a:pt x="112" y="363"/>
                  </a:lnTo>
                  <a:lnTo>
                    <a:pt x="112" y="348"/>
                  </a:lnTo>
                  <a:lnTo>
                    <a:pt x="110" y="334"/>
                  </a:lnTo>
                  <a:lnTo>
                    <a:pt x="110" y="322"/>
                  </a:lnTo>
                  <a:lnTo>
                    <a:pt x="110" y="307"/>
                  </a:lnTo>
                  <a:lnTo>
                    <a:pt x="108" y="293"/>
                  </a:lnTo>
                  <a:lnTo>
                    <a:pt x="108" y="281"/>
                  </a:lnTo>
                  <a:lnTo>
                    <a:pt x="108" y="266"/>
                  </a:lnTo>
                  <a:lnTo>
                    <a:pt x="106" y="252"/>
                  </a:lnTo>
                  <a:lnTo>
                    <a:pt x="106" y="240"/>
                  </a:lnTo>
                  <a:lnTo>
                    <a:pt x="106" y="225"/>
                  </a:lnTo>
                  <a:lnTo>
                    <a:pt x="104" y="211"/>
                  </a:lnTo>
                  <a:lnTo>
                    <a:pt x="104" y="199"/>
                  </a:lnTo>
                  <a:lnTo>
                    <a:pt x="104" y="184"/>
                  </a:lnTo>
                  <a:lnTo>
                    <a:pt x="104" y="176"/>
                  </a:lnTo>
                  <a:lnTo>
                    <a:pt x="104" y="176"/>
                  </a:lnTo>
                  <a:lnTo>
                    <a:pt x="102" y="176"/>
                  </a:lnTo>
                  <a:lnTo>
                    <a:pt x="102" y="176"/>
                  </a:lnTo>
                  <a:lnTo>
                    <a:pt x="102" y="174"/>
                  </a:lnTo>
                  <a:lnTo>
                    <a:pt x="102" y="174"/>
                  </a:lnTo>
                  <a:lnTo>
                    <a:pt x="104" y="174"/>
                  </a:lnTo>
                  <a:lnTo>
                    <a:pt x="104" y="172"/>
                  </a:lnTo>
                  <a:lnTo>
                    <a:pt x="102" y="172"/>
                  </a:lnTo>
                  <a:lnTo>
                    <a:pt x="100" y="172"/>
                  </a:lnTo>
                  <a:lnTo>
                    <a:pt x="100" y="172"/>
                  </a:lnTo>
                  <a:lnTo>
                    <a:pt x="100" y="170"/>
                  </a:lnTo>
                  <a:lnTo>
                    <a:pt x="100" y="170"/>
                  </a:lnTo>
                  <a:lnTo>
                    <a:pt x="98" y="170"/>
                  </a:lnTo>
                  <a:lnTo>
                    <a:pt x="98" y="170"/>
                  </a:lnTo>
                  <a:lnTo>
                    <a:pt x="96" y="170"/>
                  </a:lnTo>
                  <a:lnTo>
                    <a:pt x="94" y="170"/>
                  </a:lnTo>
                  <a:lnTo>
                    <a:pt x="92" y="170"/>
                  </a:lnTo>
                  <a:lnTo>
                    <a:pt x="88" y="168"/>
                  </a:lnTo>
                  <a:lnTo>
                    <a:pt x="86" y="168"/>
                  </a:lnTo>
                  <a:lnTo>
                    <a:pt x="86" y="166"/>
                  </a:lnTo>
                  <a:lnTo>
                    <a:pt x="84" y="164"/>
                  </a:lnTo>
                  <a:lnTo>
                    <a:pt x="84" y="162"/>
                  </a:lnTo>
                  <a:lnTo>
                    <a:pt x="84" y="162"/>
                  </a:lnTo>
                  <a:lnTo>
                    <a:pt x="80" y="160"/>
                  </a:lnTo>
                  <a:lnTo>
                    <a:pt x="78" y="156"/>
                  </a:lnTo>
                  <a:lnTo>
                    <a:pt x="78" y="151"/>
                  </a:lnTo>
                  <a:lnTo>
                    <a:pt x="78" y="149"/>
                  </a:lnTo>
                  <a:lnTo>
                    <a:pt x="75" y="147"/>
                  </a:lnTo>
                  <a:lnTo>
                    <a:pt x="73" y="147"/>
                  </a:lnTo>
                  <a:lnTo>
                    <a:pt x="73" y="145"/>
                  </a:lnTo>
                  <a:lnTo>
                    <a:pt x="73" y="145"/>
                  </a:lnTo>
                  <a:lnTo>
                    <a:pt x="69" y="143"/>
                  </a:lnTo>
                  <a:lnTo>
                    <a:pt x="67" y="143"/>
                  </a:lnTo>
                  <a:lnTo>
                    <a:pt x="67" y="141"/>
                  </a:lnTo>
                  <a:lnTo>
                    <a:pt x="67" y="141"/>
                  </a:lnTo>
                  <a:lnTo>
                    <a:pt x="65" y="137"/>
                  </a:lnTo>
                  <a:lnTo>
                    <a:pt x="63" y="137"/>
                  </a:lnTo>
                  <a:lnTo>
                    <a:pt x="63" y="135"/>
                  </a:lnTo>
                  <a:lnTo>
                    <a:pt x="61" y="135"/>
                  </a:lnTo>
                  <a:lnTo>
                    <a:pt x="59" y="133"/>
                  </a:lnTo>
                  <a:lnTo>
                    <a:pt x="59" y="129"/>
                  </a:lnTo>
                  <a:lnTo>
                    <a:pt x="61" y="129"/>
                  </a:lnTo>
                  <a:lnTo>
                    <a:pt x="63" y="129"/>
                  </a:lnTo>
                  <a:lnTo>
                    <a:pt x="63" y="129"/>
                  </a:lnTo>
                  <a:lnTo>
                    <a:pt x="63" y="127"/>
                  </a:lnTo>
                  <a:lnTo>
                    <a:pt x="63" y="127"/>
                  </a:lnTo>
                  <a:lnTo>
                    <a:pt x="63" y="125"/>
                  </a:lnTo>
                  <a:lnTo>
                    <a:pt x="63" y="123"/>
                  </a:lnTo>
                  <a:lnTo>
                    <a:pt x="65" y="121"/>
                  </a:lnTo>
                  <a:lnTo>
                    <a:pt x="67" y="119"/>
                  </a:lnTo>
                  <a:lnTo>
                    <a:pt x="69" y="117"/>
                  </a:lnTo>
                  <a:lnTo>
                    <a:pt x="69" y="117"/>
                  </a:lnTo>
                  <a:lnTo>
                    <a:pt x="69" y="117"/>
                  </a:lnTo>
                  <a:lnTo>
                    <a:pt x="69" y="113"/>
                  </a:lnTo>
                  <a:lnTo>
                    <a:pt x="69" y="113"/>
                  </a:lnTo>
                  <a:lnTo>
                    <a:pt x="71" y="110"/>
                  </a:lnTo>
                  <a:lnTo>
                    <a:pt x="71" y="110"/>
                  </a:lnTo>
                  <a:lnTo>
                    <a:pt x="75" y="113"/>
                  </a:lnTo>
                  <a:lnTo>
                    <a:pt x="78" y="113"/>
                  </a:lnTo>
                  <a:lnTo>
                    <a:pt x="80" y="110"/>
                  </a:lnTo>
                  <a:lnTo>
                    <a:pt x="80" y="108"/>
                  </a:lnTo>
                  <a:lnTo>
                    <a:pt x="78" y="108"/>
                  </a:lnTo>
                  <a:lnTo>
                    <a:pt x="78" y="108"/>
                  </a:lnTo>
                  <a:lnTo>
                    <a:pt x="78" y="106"/>
                  </a:lnTo>
                  <a:lnTo>
                    <a:pt x="78" y="106"/>
                  </a:lnTo>
                  <a:lnTo>
                    <a:pt x="78" y="102"/>
                  </a:lnTo>
                  <a:lnTo>
                    <a:pt x="78" y="102"/>
                  </a:lnTo>
                  <a:lnTo>
                    <a:pt x="78" y="100"/>
                  </a:lnTo>
                  <a:lnTo>
                    <a:pt x="73" y="98"/>
                  </a:lnTo>
                  <a:lnTo>
                    <a:pt x="71" y="98"/>
                  </a:lnTo>
                  <a:lnTo>
                    <a:pt x="71" y="96"/>
                  </a:lnTo>
                  <a:lnTo>
                    <a:pt x="71" y="96"/>
                  </a:lnTo>
                  <a:lnTo>
                    <a:pt x="71" y="94"/>
                  </a:lnTo>
                  <a:lnTo>
                    <a:pt x="71" y="94"/>
                  </a:lnTo>
                  <a:lnTo>
                    <a:pt x="69" y="94"/>
                  </a:lnTo>
                  <a:lnTo>
                    <a:pt x="67" y="94"/>
                  </a:lnTo>
                  <a:lnTo>
                    <a:pt x="65" y="94"/>
                  </a:lnTo>
                  <a:lnTo>
                    <a:pt x="63" y="96"/>
                  </a:lnTo>
                  <a:lnTo>
                    <a:pt x="61" y="98"/>
                  </a:lnTo>
                  <a:lnTo>
                    <a:pt x="59" y="98"/>
                  </a:lnTo>
                  <a:lnTo>
                    <a:pt x="57" y="98"/>
                  </a:lnTo>
                  <a:lnTo>
                    <a:pt x="55" y="96"/>
                  </a:lnTo>
                  <a:lnTo>
                    <a:pt x="55" y="94"/>
                  </a:lnTo>
                  <a:lnTo>
                    <a:pt x="53" y="94"/>
                  </a:lnTo>
                  <a:lnTo>
                    <a:pt x="53" y="94"/>
                  </a:lnTo>
                  <a:lnTo>
                    <a:pt x="51" y="94"/>
                  </a:lnTo>
                  <a:lnTo>
                    <a:pt x="51" y="94"/>
                  </a:lnTo>
                  <a:lnTo>
                    <a:pt x="51" y="92"/>
                  </a:lnTo>
                  <a:lnTo>
                    <a:pt x="49" y="92"/>
                  </a:lnTo>
                  <a:lnTo>
                    <a:pt x="49" y="92"/>
                  </a:lnTo>
                  <a:lnTo>
                    <a:pt x="49" y="90"/>
                  </a:lnTo>
                  <a:lnTo>
                    <a:pt x="47" y="90"/>
                  </a:lnTo>
                  <a:lnTo>
                    <a:pt x="47" y="90"/>
                  </a:lnTo>
                  <a:lnTo>
                    <a:pt x="45" y="88"/>
                  </a:lnTo>
                  <a:lnTo>
                    <a:pt x="41" y="84"/>
                  </a:lnTo>
                  <a:lnTo>
                    <a:pt x="39" y="82"/>
                  </a:lnTo>
                  <a:lnTo>
                    <a:pt x="37" y="82"/>
                  </a:lnTo>
                  <a:lnTo>
                    <a:pt x="32" y="82"/>
                  </a:lnTo>
                  <a:lnTo>
                    <a:pt x="32" y="80"/>
                  </a:lnTo>
                  <a:lnTo>
                    <a:pt x="30" y="78"/>
                  </a:lnTo>
                  <a:lnTo>
                    <a:pt x="32" y="76"/>
                  </a:lnTo>
                  <a:lnTo>
                    <a:pt x="32" y="74"/>
                  </a:lnTo>
                  <a:lnTo>
                    <a:pt x="32" y="74"/>
                  </a:lnTo>
                  <a:lnTo>
                    <a:pt x="32" y="72"/>
                  </a:lnTo>
                  <a:lnTo>
                    <a:pt x="30" y="70"/>
                  </a:lnTo>
                  <a:lnTo>
                    <a:pt x="28" y="67"/>
                  </a:lnTo>
                  <a:lnTo>
                    <a:pt x="28" y="67"/>
                  </a:lnTo>
                  <a:lnTo>
                    <a:pt x="26" y="63"/>
                  </a:lnTo>
                  <a:lnTo>
                    <a:pt x="26" y="61"/>
                  </a:lnTo>
                  <a:lnTo>
                    <a:pt x="26" y="59"/>
                  </a:lnTo>
                  <a:lnTo>
                    <a:pt x="26" y="59"/>
                  </a:lnTo>
                  <a:lnTo>
                    <a:pt x="24" y="59"/>
                  </a:lnTo>
                  <a:lnTo>
                    <a:pt x="20" y="57"/>
                  </a:lnTo>
                  <a:lnTo>
                    <a:pt x="20" y="57"/>
                  </a:lnTo>
                  <a:lnTo>
                    <a:pt x="18" y="57"/>
                  </a:lnTo>
                  <a:lnTo>
                    <a:pt x="18" y="55"/>
                  </a:lnTo>
                  <a:lnTo>
                    <a:pt x="18" y="53"/>
                  </a:lnTo>
                  <a:lnTo>
                    <a:pt x="16" y="53"/>
                  </a:lnTo>
                  <a:lnTo>
                    <a:pt x="14" y="53"/>
                  </a:lnTo>
                  <a:lnTo>
                    <a:pt x="12" y="53"/>
                  </a:lnTo>
                  <a:lnTo>
                    <a:pt x="12" y="53"/>
                  </a:lnTo>
                  <a:lnTo>
                    <a:pt x="10" y="51"/>
                  </a:lnTo>
                  <a:lnTo>
                    <a:pt x="12" y="51"/>
                  </a:lnTo>
                  <a:lnTo>
                    <a:pt x="12" y="49"/>
                  </a:lnTo>
                  <a:lnTo>
                    <a:pt x="12" y="49"/>
                  </a:lnTo>
                  <a:lnTo>
                    <a:pt x="12" y="49"/>
                  </a:lnTo>
                  <a:lnTo>
                    <a:pt x="12" y="45"/>
                  </a:lnTo>
                  <a:lnTo>
                    <a:pt x="10" y="43"/>
                  </a:lnTo>
                  <a:lnTo>
                    <a:pt x="10" y="43"/>
                  </a:lnTo>
                  <a:lnTo>
                    <a:pt x="10" y="43"/>
                  </a:lnTo>
                  <a:lnTo>
                    <a:pt x="10" y="41"/>
                  </a:lnTo>
                  <a:lnTo>
                    <a:pt x="10" y="39"/>
                  </a:lnTo>
                  <a:lnTo>
                    <a:pt x="8" y="39"/>
                  </a:lnTo>
                  <a:lnTo>
                    <a:pt x="8" y="37"/>
                  </a:lnTo>
                  <a:lnTo>
                    <a:pt x="6" y="35"/>
                  </a:lnTo>
                  <a:lnTo>
                    <a:pt x="6" y="33"/>
                  </a:lnTo>
                  <a:lnTo>
                    <a:pt x="6" y="33"/>
                  </a:lnTo>
                  <a:lnTo>
                    <a:pt x="6" y="31"/>
                  </a:lnTo>
                  <a:lnTo>
                    <a:pt x="6" y="31"/>
                  </a:lnTo>
                  <a:lnTo>
                    <a:pt x="4" y="29"/>
                  </a:lnTo>
                  <a:lnTo>
                    <a:pt x="2" y="29"/>
                  </a:lnTo>
                  <a:lnTo>
                    <a:pt x="0" y="29"/>
                  </a:lnTo>
                  <a:lnTo>
                    <a:pt x="0" y="24"/>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20" y="20"/>
                  </a:lnTo>
                  <a:lnTo>
                    <a:pt x="41" y="20"/>
                  </a:lnTo>
                  <a:lnTo>
                    <a:pt x="61" y="18"/>
                  </a:lnTo>
                  <a:lnTo>
                    <a:pt x="82" y="18"/>
                  </a:lnTo>
                  <a:lnTo>
                    <a:pt x="102" y="16"/>
                  </a:lnTo>
                  <a:lnTo>
                    <a:pt x="123" y="16"/>
                  </a:lnTo>
                  <a:lnTo>
                    <a:pt x="143" y="14"/>
                  </a:lnTo>
                  <a:lnTo>
                    <a:pt x="161" y="14"/>
                  </a:lnTo>
                  <a:lnTo>
                    <a:pt x="182" y="12"/>
                  </a:lnTo>
                  <a:lnTo>
                    <a:pt x="202" y="10"/>
                  </a:lnTo>
                  <a:lnTo>
                    <a:pt x="223" y="10"/>
                  </a:lnTo>
                  <a:lnTo>
                    <a:pt x="243" y="8"/>
                  </a:lnTo>
                  <a:lnTo>
                    <a:pt x="264" y="6"/>
                  </a:lnTo>
                  <a:lnTo>
                    <a:pt x="284" y="4"/>
                  </a:lnTo>
                  <a:lnTo>
                    <a:pt x="303" y="4"/>
                  </a:lnTo>
                  <a:lnTo>
                    <a:pt x="323" y="2"/>
                  </a:lnTo>
                  <a:lnTo>
                    <a:pt x="331" y="2"/>
                  </a:lnTo>
                  <a:lnTo>
                    <a:pt x="336" y="0"/>
                  </a:lnTo>
                  <a:lnTo>
                    <a:pt x="336" y="2"/>
                  </a:lnTo>
                  <a:lnTo>
                    <a:pt x="336" y="2"/>
                  </a:lnTo>
                  <a:lnTo>
                    <a:pt x="338" y="4"/>
                  </a:lnTo>
                  <a:lnTo>
                    <a:pt x="338" y="4"/>
                  </a:lnTo>
                  <a:lnTo>
                    <a:pt x="338" y="6"/>
                  </a:lnTo>
                  <a:lnTo>
                    <a:pt x="340" y="6"/>
                  </a:lnTo>
                  <a:lnTo>
                    <a:pt x="340" y="8"/>
                  </a:lnTo>
                  <a:lnTo>
                    <a:pt x="340" y="8"/>
                  </a:lnTo>
                  <a:lnTo>
                    <a:pt x="342" y="8"/>
                  </a:lnTo>
                  <a:lnTo>
                    <a:pt x="342" y="8"/>
                  </a:lnTo>
                  <a:lnTo>
                    <a:pt x="344" y="10"/>
                  </a:lnTo>
                  <a:lnTo>
                    <a:pt x="346" y="10"/>
                  </a:lnTo>
                  <a:lnTo>
                    <a:pt x="346" y="12"/>
                  </a:lnTo>
                  <a:lnTo>
                    <a:pt x="346" y="12"/>
                  </a:lnTo>
                  <a:lnTo>
                    <a:pt x="346" y="12"/>
                  </a:lnTo>
                  <a:lnTo>
                    <a:pt x="346" y="12"/>
                  </a:lnTo>
                  <a:lnTo>
                    <a:pt x="348" y="12"/>
                  </a:lnTo>
                  <a:lnTo>
                    <a:pt x="348" y="12"/>
                  </a:lnTo>
                  <a:lnTo>
                    <a:pt x="348" y="14"/>
                  </a:lnTo>
                  <a:lnTo>
                    <a:pt x="348" y="14"/>
                  </a:lnTo>
                  <a:lnTo>
                    <a:pt x="348" y="14"/>
                  </a:lnTo>
                  <a:lnTo>
                    <a:pt x="350" y="14"/>
                  </a:lnTo>
                  <a:lnTo>
                    <a:pt x="352" y="16"/>
                  </a:lnTo>
                  <a:lnTo>
                    <a:pt x="352" y="16"/>
                  </a:lnTo>
                  <a:lnTo>
                    <a:pt x="352" y="16"/>
                  </a:lnTo>
                  <a:lnTo>
                    <a:pt x="352" y="18"/>
                  </a:lnTo>
                  <a:lnTo>
                    <a:pt x="352" y="18"/>
                  </a:lnTo>
                  <a:lnTo>
                    <a:pt x="352" y="18"/>
                  </a:lnTo>
                  <a:lnTo>
                    <a:pt x="354" y="20"/>
                  </a:lnTo>
                  <a:lnTo>
                    <a:pt x="356" y="22"/>
                  </a:lnTo>
                  <a:lnTo>
                    <a:pt x="358" y="24"/>
                  </a:lnTo>
                  <a:lnTo>
                    <a:pt x="360" y="24"/>
                  </a:lnTo>
                  <a:lnTo>
                    <a:pt x="362" y="24"/>
                  </a:lnTo>
                  <a:lnTo>
                    <a:pt x="362" y="24"/>
                  </a:lnTo>
                  <a:close/>
                </a:path>
              </a:pathLst>
            </a:custGeom>
            <a:solidFill>
              <a:schemeClr val="accent5">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1965"/>
                  </a:solidFill>
                  <a:effectLst/>
                  <a:uLnTx/>
                  <a:uFillTx/>
                  <a:latin typeface="Apis For Office" panose="020B0504010101010104" pitchFamily="34" charset="0"/>
                  <a:ea typeface="+mn-ea"/>
                  <a:cs typeface="+mn-cs"/>
                </a:rPr>
                <a:t>MO</a:t>
              </a:r>
            </a:p>
          </p:txBody>
        </p:sp>
        <p:sp>
          <p:nvSpPr>
            <p:cNvPr id="31" name="Freeform 32">
              <a:extLst>
                <a:ext uri="{FF2B5EF4-FFF2-40B4-BE49-F238E27FC236}">
                  <a16:creationId xmlns:a16="http://schemas.microsoft.com/office/drawing/2014/main" id="{FA28B543-2EBD-E520-6114-9482DD8443C4}"/>
                </a:ext>
              </a:extLst>
            </p:cNvPr>
            <p:cNvSpPr>
              <a:spLocks/>
            </p:cNvSpPr>
            <p:nvPr/>
          </p:nvSpPr>
          <p:spPr bwMode="auto">
            <a:xfrm>
              <a:off x="2939" y="133"/>
              <a:ext cx="584" cy="613"/>
            </a:xfrm>
            <a:custGeom>
              <a:avLst/>
              <a:gdLst>
                <a:gd name="T0" fmla="*/ 562 w 584"/>
                <a:gd name="T1" fmla="*/ 115 h 613"/>
                <a:gd name="T2" fmla="*/ 516 w 584"/>
                <a:gd name="T3" fmla="*/ 109 h 613"/>
                <a:gd name="T4" fmla="*/ 500 w 584"/>
                <a:gd name="T5" fmla="*/ 111 h 613"/>
                <a:gd name="T6" fmla="*/ 488 w 584"/>
                <a:gd name="T7" fmla="*/ 99 h 613"/>
                <a:gd name="T8" fmla="*/ 455 w 584"/>
                <a:gd name="T9" fmla="*/ 115 h 613"/>
                <a:gd name="T10" fmla="*/ 432 w 584"/>
                <a:gd name="T11" fmla="*/ 115 h 613"/>
                <a:gd name="T12" fmla="*/ 410 w 584"/>
                <a:gd name="T13" fmla="*/ 107 h 613"/>
                <a:gd name="T14" fmla="*/ 379 w 584"/>
                <a:gd name="T15" fmla="*/ 92 h 613"/>
                <a:gd name="T16" fmla="*/ 371 w 584"/>
                <a:gd name="T17" fmla="*/ 105 h 613"/>
                <a:gd name="T18" fmla="*/ 349 w 584"/>
                <a:gd name="T19" fmla="*/ 86 h 613"/>
                <a:gd name="T20" fmla="*/ 342 w 584"/>
                <a:gd name="T21" fmla="*/ 74 h 613"/>
                <a:gd name="T22" fmla="*/ 287 w 584"/>
                <a:gd name="T23" fmla="*/ 76 h 613"/>
                <a:gd name="T24" fmla="*/ 254 w 584"/>
                <a:gd name="T25" fmla="*/ 70 h 613"/>
                <a:gd name="T26" fmla="*/ 224 w 584"/>
                <a:gd name="T27" fmla="*/ 64 h 613"/>
                <a:gd name="T28" fmla="*/ 191 w 584"/>
                <a:gd name="T29" fmla="*/ 52 h 613"/>
                <a:gd name="T30" fmla="*/ 181 w 584"/>
                <a:gd name="T31" fmla="*/ 8 h 613"/>
                <a:gd name="T32" fmla="*/ 156 w 584"/>
                <a:gd name="T33" fmla="*/ 37 h 613"/>
                <a:gd name="T34" fmla="*/ 39 w 584"/>
                <a:gd name="T35" fmla="*/ 43 h 613"/>
                <a:gd name="T36" fmla="*/ 2 w 584"/>
                <a:gd name="T37" fmla="*/ 54 h 613"/>
                <a:gd name="T38" fmla="*/ 9 w 584"/>
                <a:gd name="T39" fmla="*/ 86 h 613"/>
                <a:gd name="T40" fmla="*/ 11 w 584"/>
                <a:gd name="T41" fmla="*/ 115 h 613"/>
                <a:gd name="T42" fmla="*/ 19 w 584"/>
                <a:gd name="T43" fmla="*/ 156 h 613"/>
                <a:gd name="T44" fmla="*/ 23 w 584"/>
                <a:gd name="T45" fmla="*/ 166 h 613"/>
                <a:gd name="T46" fmla="*/ 33 w 584"/>
                <a:gd name="T47" fmla="*/ 187 h 613"/>
                <a:gd name="T48" fmla="*/ 33 w 584"/>
                <a:gd name="T49" fmla="*/ 203 h 613"/>
                <a:gd name="T50" fmla="*/ 35 w 584"/>
                <a:gd name="T51" fmla="*/ 232 h 613"/>
                <a:gd name="T52" fmla="*/ 39 w 584"/>
                <a:gd name="T53" fmla="*/ 252 h 613"/>
                <a:gd name="T54" fmla="*/ 41 w 584"/>
                <a:gd name="T55" fmla="*/ 256 h 613"/>
                <a:gd name="T56" fmla="*/ 41 w 584"/>
                <a:gd name="T57" fmla="*/ 275 h 613"/>
                <a:gd name="T58" fmla="*/ 45 w 584"/>
                <a:gd name="T59" fmla="*/ 299 h 613"/>
                <a:gd name="T60" fmla="*/ 56 w 584"/>
                <a:gd name="T61" fmla="*/ 318 h 613"/>
                <a:gd name="T62" fmla="*/ 60 w 584"/>
                <a:gd name="T63" fmla="*/ 336 h 613"/>
                <a:gd name="T64" fmla="*/ 60 w 584"/>
                <a:gd name="T65" fmla="*/ 361 h 613"/>
                <a:gd name="T66" fmla="*/ 45 w 584"/>
                <a:gd name="T67" fmla="*/ 384 h 613"/>
                <a:gd name="T68" fmla="*/ 49 w 584"/>
                <a:gd name="T69" fmla="*/ 408 h 613"/>
                <a:gd name="T70" fmla="*/ 70 w 584"/>
                <a:gd name="T71" fmla="*/ 424 h 613"/>
                <a:gd name="T72" fmla="*/ 76 w 584"/>
                <a:gd name="T73" fmla="*/ 590 h 613"/>
                <a:gd name="T74" fmla="*/ 312 w 584"/>
                <a:gd name="T75" fmla="*/ 603 h 613"/>
                <a:gd name="T76" fmla="*/ 496 w 584"/>
                <a:gd name="T77" fmla="*/ 584 h 613"/>
                <a:gd name="T78" fmla="*/ 494 w 584"/>
                <a:gd name="T79" fmla="*/ 562 h 613"/>
                <a:gd name="T80" fmla="*/ 488 w 584"/>
                <a:gd name="T81" fmla="*/ 547 h 613"/>
                <a:gd name="T82" fmla="*/ 478 w 584"/>
                <a:gd name="T83" fmla="*/ 537 h 613"/>
                <a:gd name="T84" fmla="*/ 457 w 584"/>
                <a:gd name="T85" fmla="*/ 533 h 613"/>
                <a:gd name="T86" fmla="*/ 404 w 584"/>
                <a:gd name="T87" fmla="*/ 494 h 613"/>
                <a:gd name="T88" fmla="*/ 375 w 584"/>
                <a:gd name="T89" fmla="*/ 478 h 613"/>
                <a:gd name="T90" fmla="*/ 365 w 584"/>
                <a:gd name="T91" fmla="*/ 449 h 613"/>
                <a:gd name="T92" fmla="*/ 363 w 584"/>
                <a:gd name="T93" fmla="*/ 427 h 613"/>
                <a:gd name="T94" fmla="*/ 365 w 584"/>
                <a:gd name="T95" fmla="*/ 406 h 613"/>
                <a:gd name="T96" fmla="*/ 361 w 584"/>
                <a:gd name="T97" fmla="*/ 384 h 613"/>
                <a:gd name="T98" fmla="*/ 357 w 584"/>
                <a:gd name="T99" fmla="*/ 357 h 613"/>
                <a:gd name="T100" fmla="*/ 373 w 584"/>
                <a:gd name="T101" fmla="*/ 338 h 613"/>
                <a:gd name="T102" fmla="*/ 383 w 584"/>
                <a:gd name="T103" fmla="*/ 332 h 613"/>
                <a:gd name="T104" fmla="*/ 392 w 584"/>
                <a:gd name="T105" fmla="*/ 322 h 613"/>
                <a:gd name="T106" fmla="*/ 389 w 584"/>
                <a:gd name="T107" fmla="*/ 267 h 613"/>
                <a:gd name="T108" fmla="*/ 396 w 584"/>
                <a:gd name="T109" fmla="*/ 263 h 613"/>
                <a:gd name="T110" fmla="*/ 400 w 584"/>
                <a:gd name="T111" fmla="*/ 256 h 613"/>
                <a:gd name="T112" fmla="*/ 428 w 584"/>
                <a:gd name="T113" fmla="*/ 230 h 613"/>
                <a:gd name="T114" fmla="*/ 441 w 584"/>
                <a:gd name="T115" fmla="*/ 218 h 613"/>
                <a:gd name="T116" fmla="*/ 549 w 584"/>
                <a:gd name="T117" fmla="*/ 133 h 613"/>
                <a:gd name="T118" fmla="*/ 584 w 584"/>
                <a:gd name="T119" fmla="*/ 111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84" h="613">
                  <a:moveTo>
                    <a:pt x="584" y="111"/>
                  </a:moveTo>
                  <a:lnTo>
                    <a:pt x="580" y="111"/>
                  </a:lnTo>
                  <a:lnTo>
                    <a:pt x="578" y="111"/>
                  </a:lnTo>
                  <a:lnTo>
                    <a:pt x="574" y="111"/>
                  </a:lnTo>
                  <a:lnTo>
                    <a:pt x="574" y="111"/>
                  </a:lnTo>
                  <a:lnTo>
                    <a:pt x="572" y="111"/>
                  </a:lnTo>
                  <a:lnTo>
                    <a:pt x="572" y="111"/>
                  </a:lnTo>
                  <a:lnTo>
                    <a:pt x="570" y="111"/>
                  </a:lnTo>
                  <a:lnTo>
                    <a:pt x="568" y="111"/>
                  </a:lnTo>
                  <a:lnTo>
                    <a:pt x="562" y="115"/>
                  </a:lnTo>
                  <a:lnTo>
                    <a:pt x="559" y="115"/>
                  </a:lnTo>
                  <a:lnTo>
                    <a:pt x="555" y="113"/>
                  </a:lnTo>
                  <a:lnTo>
                    <a:pt x="553" y="113"/>
                  </a:lnTo>
                  <a:lnTo>
                    <a:pt x="551" y="111"/>
                  </a:lnTo>
                  <a:lnTo>
                    <a:pt x="547" y="105"/>
                  </a:lnTo>
                  <a:lnTo>
                    <a:pt x="547" y="105"/>
                  </a:lnTo>
                  <a:lnTo>
                    <a:pt x="543" y="103"/>
                  </a:lnTo>
                  <a:lnTo>
                    <a:pt x="539" y="103"/>
                  </a:lnTo>
                  <a:lnTo>
                    <a:pt x="516" y="109"/>
                  </a:lnTo>
                  <a:lnTo>
                    <a:pt x="516" y="109"/>
                  </a:lnTo>
                  <a:lnTo>
                    <a:pt x="516" y="109"/>
                  </a:lnTo>
                  <a:lnTo>
                    <a:pt x="514" y="107"/>
                  </a:lnTo>
                  <a:lnTo>
                    <a:pt x="514" y="109"/>
                  </a:lnTo>
                  <a:lnTo>
                    <a:pt x="512" y="109"/>
                  </a:lnTo>
                  <a:lnTo>
                    <a:pt x="510" y="109"/>
                  </a:lnTo>
                  <a:lnTo>
                    <a:pt x="510" y="109"/>
                  </a:lnTo>
                  <a:lnTo>
                    <a:pt x="508" y="109"/>
                  </a:lnTo>
                  <a:lnTo>
                    <a:pt x="508" y="107"/>
                  </a:lnTo>
                  <a:lnTo>
                    <a:pt x="506" y="107"/>
                  </a:lnTo>
                  <a:lnTo>
                    <a:pt x="500" y="111"/>
                  </a:lnTo>
                  <a:lnTo>
                    <a:pt x="496" y="111"/>
                  </a:lnTo>
                  <a:lnTo>
                    <a:pt x="492" y="109"/>
                  </a:lnTo>
                  <a:lnTo>
                    <a:pt x="492" y="107"/>
                  </a:lnTo>
                  <a:lnTo>
                    <a:pt x="490" y="105"/>
                  </a:lnTo>
                  <a:lnTo>
                    <a:pt x="490" y="103"/>
                  </a:lnTo>
                  <a:lnTo>
                    <a:pt x="490" y="103"/>
                  </a:lnTo>
                  <a:lnTo>
                    <a:pt x="488" y="103"/>
                  </a:lnTo>
                  <a:lnTo>
                    <a:pt x="488" y="103"/>
                  </a:lnTo>
                  <a:lnTo>
                    <a:pt x="488" y="101"/>
                  </a:lnTo>
                  <a:lnTo>
                    <a:pt x="488" y="99"/>
                  </a:lnTo>
                  <a:lnTo>
                    <a:pt x="488" y="99"/>
                  </a:lnTo>
                  <a:lnTo>
                    <a:pt x="488" y="97"/>
                  </a:lnTo>
                  <a:lnTo>
                    <a:pt x="486" y="97"/>
                  </a:lnTo>
                  <a:lnTo>
                    <a:pt x="482" y="97"/>
                  </a:lnTo>
                  <a:lnTo>
                    <a:pt x="475" y="101"/>
                  </a:lnTo>
                  <a:lnTo>
                    <a:pt x="473" y="103"/>
                  </a:lnTo>
                  <a:lnTo>
                    <a:pt x="469" y="105"/>
                  </a:lnTo>
                  <a:lnTo>
                    <a:pt x="461" y="111"/>
                  </a:lnTo>
                  <a:lnTo>
                    <a:pt x="459" y="113"/>
                  </a:lnTo>
                  <a:lnTo>
                    <a:pt x="455" y="115"/>
                  </a:lnTo>
                  <a:lnTo>
                    <a:pt x="449" y="117"/>
                  </a:lnTo>
                  <a:lnTo>
                    <a:pt x="445" y="119"/>
                  </a:lnTo>
                  <a:lnTo>
                    <a:pt x="443" y="119"/>
                  </a:lnTo>
                  <a:lnTo>
                    <a:pt x="441" y="119"/>
                  </a:lnTo>
                  <a:lnTo>
                    <a:pt x="441" y="119"/>
                  </a:lnTo>
                  <a:lnTo>
                    <a:pt x="432" y="119"/>
                  </a:lnTo>
                  <a:lnTo>
                    <a:pt x="432" y="119"/>
                  </a:lnTo>
                  <a:lnTo>
                    <a:pt x="432" y="119"/>
                  </a:lnTo>
                  <a:lnTo>
                    <a:pt x="432" y="117"/>
                  </a:lnTo>
                  <a:lnTo>
                    <a:pt x="432" y="115"/>
                  </a:lnTo>
                  <a:lnTo>
                    <a:pt x="432" y="115"/>
                  </a:lnTo>
                  <a:lnTo>
                    <a:pt x="430" y="115"/>
                  </a:lnTo>
                  <a:lnTo>
                    <a:pt x="430" y="115"/>
                  </a:lnTo>
                  <a:lnTo>
                    <a:pt x="424" y="115"/>
                  </a:lnTo>
                  <a:lnTo>
                    <a:pt x="422" y="113"/>
                  </a:lnTo>
                  <a:lnTo>
                    <a:pt x="422" y="111"/>
                  </a:lnTo>
                  <a:lnTo>
                    <a:pt x="420" y="109"/>
                  </a:lnTo>
                  <a:lnTo>
                    <a:pt x="420" y="107"/>
                  </a:lnTo>
                  <a:lnTo>
                    <a:pt x="418" y="107"/>
                  </a:lnTo>
                  <a:lnTo>
                    <a:pt x="410" y="107"/>
                  </a:lnTo>
                  <a:lnTo>
                    <a:pt x="402" y="103"/>
                  </a:lnTo>
                  <a:lnTo>
                    <a:pt x="402" y="103"/>
                  </a:lnTo>
                  <a:lnTo>
                    <a:pt x="400" y="101"/>
                  </a:lnTo>
                  <a:lnTo>
                    <a:pt x="398" y="101"/>
                  </a:lnTo>
                  <a:lnTo>
                    <a:pt x="398" y="97"/>
                  </a:lnTo>
                  <a:lnTo>
                    <a:pt x="396" y="95"/>
                  </a:lnTo>
                  <a:lnTo>
                    <a:pt x="396" y="92"/>
                  </a:lnTo>
                  <a:lnTo>
                    <a:pt x="394" y="92"/>
                  </a:lnTo>
                  <a:lnTo>
                    <a:pt x="387" y="92"/>
                  </a:lnTo>
                  <a:lnTo>
                    <a:pt x="379" y="92"/>
                  </a:lnTo>
                  <a:lnTo>
                    <a:pt x="377" y="95"/>
                  </a:lnTo>
                  <a:lnTo>
                    <a:pt x="375" y="97"/>
                  </a:lnTo>
                  <a:lnTo>
                    <a:pt x="375" y="99"/>
                  </a:lnTo>
                  <a:lnTo>
                    <a:pt x="377" y="101"/>
                  </a:lnTo>
                  <a:lnTo>
                    <a:pt x="377" y="103"/>
                  </a:lnTo>
                  <a:lnTo>
                    <a:pt x="377" y="105"/>
                  </a:lnTo>
                  <a:lnTo>
                    <a:pt x="375" y="105"/>
                  </a:lnTo>
                  <a:lnTo>
                    <a:pt x="373" y="105"/>
                  </a:lnTo>
                  <a:lnTo>
                    <a:pt x="371" y="107"/>
                  </a:lnTo>
                  <a:lnTo>
                    <a:pt x="371" y="105"/>
                  </a:lnTo>
                  <a:lnTo>
                    <a:pt x="367" y="101"/>
                  </a:lnTo>
                  <a:lnTo>
                    <a:pt x="365" y="97"/>
                  </a:lnTo>
                  <a:lnTo>
                    <a:pt x="363" y="95"/>
                  </a:lnTo>
                  <a:lnTo>
                    <a:pt x="363" y="92"/>
                  </a:lnTo>
                  <a:lnTo>
                    <a:pt x="363" y="88"/>
                  </a:lnTo>
                  <a:lnTo>
                    <a:pt x="363" y="86"/>
                  </a:lnTo>
                  <a:lnTo>
                    <a:pt x="361" y="84"/>
                  </a:lnTo>
                  <a:lnTo>
                    <a:pt x="359" y="84"/>
                  </a:lnTo>
                  <a:lnTo>
                    <a:pt x="355" y="84"/>
                  </a:lnTo>
                  <a:lnTo>
                    <a:pt x="349" y="86"/>
                  </a:lnTo>
                  <a:lnTo>
                    <a:pt x="346" y="84"/>
                  </a:lnTo>
                  <a:lnTo>
                    <a:pt x="344" y="84"/>
                  </a:lnTo>
                  <a:lnTo>
                    <a:pt x="342" y="84"/>
                  </a:lnTo>
                  <a:lnTo>
                    <a:pt x="344" y="80"/>
                  </a:lnTo>
                  <a:lnTo>
                    <a:pt x="344" y="80"/>
                  </a:lnTo>
                  <a:lnTo>
                    <a:pt x="349" y="80"/>
                  </a:lnTo>
                  <a:lnTo>
                    <a:pt x="351" y="78"/>
                  </a:lnTo>
                  <a:lnTo>
                    <a:pt x="351" y="76"/>
                  </a:lnTo>
                  <a:lnTo>
                    <a:pt x="349" y="76"/>
                  </a:lnTo>
                  <a:lnTo>
                    <a:pt x="342" y="74"/>
                  </a:lnTo>
                  <a:lnTo>
                    <a:pt x="330" y="72"/>
                  </a:lnTo>
                  <a:lnTo>
                    <a:pt x="324" y="70"/>
                  </a:lnTo>
                  <a:lnTo>
                    <a:pt x="322" y="68"/>
                  </a:lnTo>
                  <a:lnTo>
                    <a:pt x="312" y="68"/>
                  </a:lnTo>
                  <a:lnTo>
                    <a:pt x="301" y="68"/>
                  </a:lnTo>
                  <a:lnTo>
                    <a:pt x="291" y="70"/>
                  </a:lnTo>
                  <a:lnTo>
                    <a:pt x="289" y="72"/>
                  </a:lnTo>
                  <a:lnTo>
                    <a:pt x="287" y="72"/>
                  </a:lnTo>
                  <a:lnTo>
                    <a:pt x="287" y="74"/>
                  </a:lnTo>
                  <a:lnTo>
                    <a:pt x="287" y="76"/>
                  </a:lnTo>
                  <a:lnTo>
                    <a:pt x="287" y="76"/>
                  </a:lnTo>
                  <a:lnTo>
                    <a:pt x="285" y="78"/>
                  </a:lnTo>
                  <a:lnTo>
                    <a:pt x="279" y="80"/>
                  </a:lnTo>
                  <a:lnTo>
                    <a:pt x="277" y="80"/>
                  </a:lnTo>
                  <a:lnTo>
                    <a:pt x="275" y="80"/>
                  </a:lnTo>
                  <a:lnTo>
                    <a:pt x="265" y="82"/>
                  </a:lnTo>
                  <a:lnTo>
                    <a:pt x="262" y="82"/>
                  </a:lnTo>
                  <a:lnTo>
                    <a:pt x="260" y="80"/>
                  </a:lnTo>
                  <a:lnTo>
                    <a:pt x="258" y="72"/>
                  </a:lnTo>
                  <a:lnTo>
                    <a:pt x="254" y="70"/>
                  </a:lnTo>
                  <a:lnTo>
                    <a:pt x="242" y="70"/>
                  </a:lnTo>
                  <a:lnTo>
                    <a:pt x="228" y="70"/>
                  </a:lnTo>
                  <a:lnTo>
                    <a:pt x="226" y="70"/>
                  </a:lnTo>
                  <a:lnTo>
                    <a:pt x="226" y="70"/>
                  </a:lnTo>
                  <a:lnTo>
                    <a:pt x="226" y="68"/>
                  </a:lnTo>
                  <a:lnTo>
                    <a:pt x="226" y="66"/>
                  </a:lnTo>
                  <a:lnTo>
                    <a:pt x="226" y="66"/>
                  </a:lnTo>
                  <a:lnTo>
                    <a:pt x="224" y="66"/>
                  </a:lnTo>
                  <a:lnTo>
                    <a:pt x="224" y="66"/>
                  </a:lnTo>
                  <a:lnTo>
                    <a:pt x="224" y="64"/>
                  </a:lnTo>
                  <a:lnTo>
                    <a:pt x="222" y="64"/>
                  </a:lnTo>
                  <a:lnTo>
                    <a:pt x="209" y="66"/>
                  </a:lnTo>
                  <a:lnTo>
                    <a:pt x="205" y="66"/>
                  </a:lnTo>
                  <a:lnTo>
                    <a:pt x="201" y="64"/>
                  </a:lnTo>
                  <a:lnTo>
                    <a:pt x="193" y="60"/>
                  </a:lnTo>
                  <a:lnTo>
                    <a:pt x="191" y="58"/>
                  </a:lnTo>
                  <a:lnTo>
                    <a:pt x="191" y="56"/>
                  </a:lnTo>
                  <a:lnTo>
                    <a:pt x="191" y="56"/>
                  </a:lnTo>
                  <a:lnTo>
                    <a:pt x="191" y="54"/>
                  </a:lnTo>
                  <a:lnTo>
                    <a:pt x="191" y="52"/>
                  </a:lnTo>
                  <a:lnTo>
                    <a:pt x="191" y="52"/>
                  </a:lnTo>
                  <a:lnTo>
                    <a:pt x="191" y="45"/>
                  </a:lnTo>
                  <a:lnTo>
                    <a:pt x="187" y="35"/>
                  </a:lnTo>
                  <a:lnTo>
                    <a:pt x="183" y="25"/>
                  </a:lnTo>
                  <a:lnTo>
                    <a:pt x="183" y="23"/>
                  </a:lnTo>
                  <a:lnTo>
                    <a:pt x="183" y="21"/>
                  </a:lnTo>
                  <a:lnTo>
                    <a:pt x="183" y="17"/>
                  </a:lnTo>
                  <a:lnTo>
                    <a:pt x="181" y="15"/>
                  </a:lnTo>
                  <a:lnTo>
                    <a:pt x="181" y="13"/>
                  </a:lnTo>
                  <a:lnTo>
                    <a:pt x="181" y="8"/>
                  </a:lnTo>
                  <a:lnTo>
                    <a:pt x="179" y="6"/>
                  </a:lnTo>
                  <a:lnTo>
                    <a:pt x="179" y="4"/>
                  </a:lnTo>
                  <a:lnTo>
                    <a:pt x="172" y="2"/>
                  </a:lnTo>
                  <a:lnTo>
                    <a:pt x="168" y="2"/>
                  </a:lnTo>
                  <a:lnTo>
                    <a:pt x="158" y="2"/>
                  </a:lnTo>
                  <a:lnTo>
                    <a:pt x="154" y="0"/>
                  </a:lnTo>
                  <a:lnTo>
                    <a:pt x="154" y="6"/>
                  </a:lnTo>
                  <a:lnTo>
                    <a:pt x="156" y="15"/>
                  </a:lnTo>
                  <a:lnTo>
                    <a:pt x="156" y="27"/>
                  </a:lnTo>
                  <a:lnTo>
                    <a:pt x="156" y="37"/>
                  </a:lnTo>
                  <a:lnTo>
                    <a:pt x="156" y="39"/>
                  </a:lnTo>
                  <a:lnTo>
                    <a:pt x="156" y="39"/>
                  </a:lnTo>
                  <a:lnTo>
                    <a:pt x="154" y="39"/>
                  </a:lnTo>
                  <a:lnTo>
                    <a:pt x="138" y="39"/>
                  </a:lnTo>
                  <a:lnTo>
                    <a:pt x="121" y="41"/>
                  </a:lnTo>
                  <a:lnTo>
                    <a:pt x="105" y="41"/>
                  </a:lnTo>
                  <a:lnTo>
                    <a:pt x="88" y="41"/>
                  </a:lnTo>
                  <a:lnTo>
                    <a:pt x="72" y="43"/>
                  </a:lnTo>
                  <a:lnTo>
                    <a:pt x="56" y="43"/>
                  </a:lnTo>
                  <a:lnTo>
                    <a:pt x="39" y="43"/>
                  </a:lnTo>
                  <a:lnTo>
                    <a:pt x="23" y="43"/>
                  </a:lnTo>
                  <a:lnTo>
                    <a:pt x="6" y="45"/>
                  </a:lnTo>
                  <a:lnTo>
                    <a:pt x="0" y="45"/>
                  </a:lnTo>
                  <a:lnTo>
                    <a:pt x="0" y="45"/>
                  </a:lnTo>
                  <a:lnTo>
                    <a:pt x="0" y="47"/>
                  </a:lnTo>
                  <a:lnTo>
                    <a:pt x="0" y="49"/>
                  </a:lnTo>
                  <a:lnTo>
                    <a:pt x="2" y="49"/>
                  </a:lnTo>
                  <a:lnTo>
                    <a:pt x="2" y="52"/>
                  </a:lnTo>
                  <a:lnTo>
                    <a:pt x="2" y="54"/>
                  </a:lnTo>
                  <a:lnTo>
                    <a:pt x="2" y="54"/>
                  </a:lnTo>
                  <a:lnTo>
                    <a:pt x="4" y="56"/>
                  </a:lnTo>
                  <a:lnTo>
                    <a:pt x="4" y="56"/>
                  </a:lnTo>
                  <a:lnTo>
                    <a:pt x="4" y="60"/>
                  </a:lnTo>
                  <a:lnTo>
                    <a:pt x="6" y="66"/>
                  </a:lnTo>
                  <a:lnTo>
                    <a:pt x="9" y="70"/>
                  </a:lnTo>
                  <a:lnTo>
                    <a:pt x="9" y="70"/>
                  </a:lnTo>
                  <a:lnTo>
                    <a:pt x="11" y="74"/>
                  </a:lnTo>
                  <a:lnTo>
                    <a:pt x="11" y="80"/>
                  </a:lnTo>
                  <a:lnTo>
                    <a:pt x="11" y="82"/>
                  </a:lnTo>
                  <a:lnTo>
                    <a:pt x="9" y="86"/>
                  </a:lnTo>
                  <a:lnTo>
                    <a:pt x="6" y="90"/>
                  </a:lnTo>
                  <a:lnTo>
                    <a:pt x="9" y="97"/>
                  </a:lnTo>
                  <a:lnTo>
                    <a:pt x="9" y="101"/>
                  </a:lnTo>
                  <a:lnTo>
                    <a:pt x="11" y="103"/>
                  </a:lnTo>
                  <a:lnTo>
                    <a:pt x="11" y="103"/>
                  </a:lnTo>
                  <a:lnTo>
                    <a:pt x="11" y="105"/>
                  </a:lnTo>
                  <a:lnTo>
                    <a:pt x="9" y="107"/>
                  </a:lnTo>
                  <a:lnTo>
                    <a:pt x="9" y="107"/>
                  </a:lnTo>
                  <a:lnTo>
                    <a:pt x="11" y="115"/>
                  </a:lnTo>
                  <a:lnTo>
                    <a:pt x="11" y="115"/>
                  </a:lnTo>
                  <a:lnTo>
                    <a:pt x="11" y="117"/>
                  </a:lnTo>
                  <a:lnTo>
                    <a:pt x="11" y="123"/>
                  </a:lnTo>
                  <a:lnTo>
                    <a:pt x="11" y="129"/>
                  </a:lnTo>
                  <a:lnTo>
                    <a:pt x="11" y="131"/>
                  </a:lnTo>
                  <a:lnTo>
                    <a:pt x="13" y="136"/>
                  </a:lnTo>
                  <a:lnTo>
                    <a:pt x="17" y="144"/>
                  </a:lnTo>
                  <a:lnTo>
                    <a:pt x="17" y="148"/>
                  </a:lnTo>
                  <a:lnTo>
                    <a:pt x="19" y="150"/>
                  </a:lnTo>
                  <a:lnTo>
                    <a:pt x="21" y="154"/>
                  </a:lnTo>
                  <a:lnTo>
                    <a:pt x="19" y="156"/>
                  </a:lnTo>
                  <a:lnTo>
                    <a:pt x="21" y="158"/>
                  </a:lnTo>
                  <a:lnTo>
                    <a:pt x="23" y="164"/>
                  </a:lnTo>
                  <a:lnTo>
                    <a:pt x="23" y="164"/>
                  </a:lnTo>
                  <a:lnTo>
                    <a:pt x="21" y="164"/>
                  </a:lnTo>
                  <a:lnTo>
                    <a:pt x="21" y="164"/>
                  </a:lnTo>
                  <a:lnTo>
                    <a:pt x="23" y="166"/>
                  </a:lnTo>
                  <a:lnTo>
                    <a:pt x="23" y="166"/>
                  </a:lnTo>
                  <a:lnTo>
                    <a:pt x="23" y="166"/>
                  </a:lnTo>
                  <a:lnTo>
                    <a:pt x="23" y="166"/>
                  </a:lnTo>
                  <a:lnTo>
                    <a:pt x="23" y="166"/>
                  </a:lnTo>
                  <a:lnTo>
                    <a:pt x="25" y="168"/>
                  </a:lnTo>
                  <a:lnTo>
                    <a:pt x="25" y="170"/>
                  </a:lnTo>
                  <a:lnTo>
                    <a:pt x="27" y="172"/>
                  </a:lnTo>
                  <a:lnTo>
                    <a:pt x="27" y="174"/>
                  </a:lnTo>
                  <a:lnTo>
                    <a:pt x="29" y="177"/>
                  </a:lnTo>
                  <a:lnTo>
                    <a:pt x="29" y="179"/>
                  </a:lnTo>
                  <a:lnTo>
                    <a:pt x="31" y="183"/>
                  </a:lnTo>
                  <a:lnTo>
                    <a:pt x="31" y="185"/>
                  </a:lnTo>
                  <a:lnTo>
                    <a:pt x="33" y="187"/>
                  </a:lnTo>
                  <a:lnTo>
                    <a:pt x="33" y="187"/>
                  </a:lnTo>
                  <a:lnTo>
                    <a:pt x="33" y="187"/>
                  </a:lnTo>
                  <a:lnTo>
                    <a:pt x="33" y="187"/>
                  </a:lnTo>
                  <a:lnTo>
                    <a:pt x="33" y="189"/>
                  </a:lnTo>
                  <a:lnTo>
                    <a:pt x="33" y="189"/>
                  </a:lnTo>
                  <a:lnTo>
                    <a:pt x="33" y="191"/>
                  </a:lnTo>
                  <a:lnTo>
                    <a:pt x="33" y="193"/>
                  </a:lnTo>
                  <a:lnTo>
                    <a:pt x="33" y="195"/>
                  </a:lnTo>
                  <a:lnTo>
                    <a:pt x="33" y="197"/>
                  </a:lnTo>
                  <a:lnTo>
                    <a:pt x="33" y="197"/>
                  </a:lnTo>
                  <a:lnTo>
                    <a:pt x="33" y="203"/>
                  </a:lnTo>
                  <a:lnTo>
                    <a:pt x="33" y="205"/>
                  </a:lnTo>
                  <a:lnTo>
                    <a:pt x="33" y="205"/>
                  </a:lnTo>
                  <a:lnTo>
                    <a:pt x="33" y="207"/>
                  </a:lnTo>
                  <a:lnTo>
                    <a:pt x="33" y="207"/>
                  </a:lnTo>
                  <a:lnTo>
                    <a:pt x="35" y="209"/>
                  </a:lnTo>
                  <a:lnTo>
                    <a:pt x="35" y="222"/>
                  </a:lnTo>
                  <a:lnTo>
                    <a:pt x="35" y="224"/>
                  </a:lnTo>
                  <a:lnTo>
                    <a:pt x="35" y="230"/>
                  </a:lnTo>
                  <a:lnTo>
                    <a:pt x="35" y="232"/>
                  </a:lnTo>
                  <a:lnTo>
                    <a:pt x="35" y="232"/>
                  </a:lnTo>
                  <a:lnTo>
                    <a:pt x="35" y="232"/>
                  </a:lnTo>
                  <a:lnTo>
                    <a:pt x="35" y="234"/>
                  </a:lnTo>
                  <a:lnTo>
                    <a:pt x="35" y="236"/>
                  </a:lnTo>
                  <a:lnTo>
                    <a:pt x="37" y="240"/>
                  </a:lnTo>
                  <a:lnTo>
                    <a:pt x="37" y="242"/>
                  </a:lnTo>
                  <a:lnTo>
                    <a:pt x="37" y="248"/>
                  </a:lnTo>
                  <a:lnTo>
                    <a:pt x="37" y="250"/>
                  </a:lnTo>
                  <a:lnTo>
                    <a:pt x="37" y="250"/>
                  </a:lnTo>
                  <a:lnTo>
                    <a:pt x="39" y="252"/>
                  </a:lnTo>
                  <a:lnTo>
                    <a:pt x="39" y="252"/>
                  </a:lnTo>
                  <a:lnTo>
                    <a:pt x="39" y="254"/>
                  </a:lnTo>
                  <a:lnTo>
                    <a:pt x="39" y="254"/>
                  </a:lnTo>
                  <a:lnTo>
                    <a:pt x="39" y="254"/>
                  </a:lnTo>
                  <a:lnTo>
                    <a:pt x="39" y="254"/>
                  </a:lnTo>
                  <a:lnTo>
                    <a:pt x="41" y="254"/>
                  </a:lnTo>
                  <a:lnTo>
                    <a:pt x="41" y="254"/>
                  </a:lnTo>
                  <a:lnTo>
                    <a:pt x="41" y="256"/>
                  </a:lnTo>
                  <a:lnTo>
                    <a:pt x="41" y="256"/>
                  </a:lnTo>
                  <a:lnTo>
                    <a:pt x="41" y="256"/>
                  </a:lnTo>
                  <a:lnTo>
                    <a:pt x="41" y="256"/>
                  </a:lnTo>
                  <a:lnTo>
                    <a:pt x="41" y="258"/>
                  </a:lnTo>
                  <a:lnTo>
                    <a:pt x="41" y="261"/>
                  </a:lnTo>
                  <a:lnTo>
                    <a:pt x="39" y="261"/>
                  </a:lnTo>
                  <a:lnTo>
                    <a:pt x="41" y="265"/>
                  </a:lnTo>
                  <a:lnTo>
                    <a:pt x="39" y="267"/>
                  </a:lnTo>
                  <a:lnTo>
                    <a:pt x="39" y="267"/>
                  </a:lnTo>
                  <a:lnTo>
                    <a:pt x="39" y="269"/>
                  </a:lnTo>
                  <a:lnTo>
                    <a:pt x="39" y="269"/>
                  </a:lnTo>
                  <a:lnTo>
                    <a:pt x="39" y="271"/>
                  </a:lnTo>
                  <a:lnTo>
                    <a:pt x="41" y="275"/>
                  </a:lnTo>
                  <a:lnTo>
                    <a:pt x="41" y="277"/>
                  </a:lnTo>
                  <a:lnTo>
                    <a:pt x="41" y="279"/>
                  </a:lnTo>
                  <a:lnTo>
                    <a:pt x="39" y="283"/>
                  </a:lnTo>
                  <a:lnTo>
                    <a:pt x="39" y="285"/>
                  </a:lnTo>
                  <a:lnTo>
                    <a:pt x="41" y="287"/>
                  </a:lnTo>
                  <a:lnTo>
                    <a:pt x="43" y="289"/>
                  </a:lnTo>
                  <a:lnTo>
                    <a:pt x="43" y="291"/>
                  </a:lnTo>
                  <a:lnTo>
                    <a:pt x="45" y="295"/>
                  </a:lnTo>
                  <a:lnTo>
                    <a:pt x="45" y="297"/>
                  </a:lnTo>
                  <a:lnTo>
                    <a:pt x="45" y="299"/>
                  </a:lnTo>
                  <a:lnTo>
                    <a:pt x="45" y="302"/>
                  </a:lnTo>
                  <a:lnTo>
                    <a:pt x="45" y="302"/>
                  </a:lnTo>
                  <a:lnTo>
                    <a:pt x="47" y="304"/>
                  </a:lnTo>
                  <a:lnTo>
                    <a:pt x="47" y="304"/>
                  </a:lnTo>
                  <a:lnTo>
                    <a:pt x="47" y="304"/>
                  </a:lnTo>
                  <a:lnTo>
                    <a:pt x="47" y="306"/>
                  </a:lnTo>
                  <a:lnTo>
                    <a:pt x="47" y="308"/>
                  </a:lnTo>
                  <a:lnTo>
                    <a:pt x="52" y="314"/>
                  </a:lnTo>
                  <a:lnTo>
                    <a:pt x="56" y="316"/>
                  </a:lnTo>
                  <a:lnTo>
                    <a:pt x="56" y="318"/>
                  </a:lnTo>
                  <a:lnTo>
                    <a:pt x="58" y="320"/>
                  </a:lnTo>
                  <a:lnTo>
                    <a:pt x="58" y="326"/>
                  </a:lnTo>
                  <a:lnTo>
                    <a:pt x="58" y="328"/>
                  </a:lnTo>
                  <a:lnTo>
                    <a:pt x="58" y="330"/>
                  </a:lnTo>
                  <a:lnTo>
                    <a:pt x="58" y="330"/>
                  </a:lnTo>
                  <a:lnTo>
                    <a:pt x="60" y="334"/>
                  </a:lnTo>
                  <a:lnTo>
                    <a:pt x="60" y="334"/>
                  </a:lnTo>
                  <a:lnTo>
                    <a:pt x="60" y="334"/>
                  </a:lnTo>
                  <a:lnTo>
                    <a:pt x="60" y="336"/>
                  </a:lnTo>
                  <a:lnTo>
                    <a:pt x="60" y="336"/>
                  </a:lnTo>
                  <a:lnTo>
                    <a:pt x="60" y="340"/>
                  </a:lnTo>
                  <a:lnTo>
                    <a:pt x="60" y="343"/>
                  </a:lnTo>
                  <a:lnTo>
                    <a:pt x="60" y="345"/>
                  </a:lnTo>
                  <a:lnTo>
                    <a:pt x="60" y="347"/>
                  </a:lnTo>
                  <a:lnTo>
                    <a:pt x="60" y="351"/>
                  </a:lnTo>
                  <a:lnTo>
                    <a:pt x="62" y="357"/>
                  </a:lnTo>
                  <a:lnTo>
                    <a:pt x="60" y="359"/>
                  </a:lnTo>
                  <a:lnTo>
                    <a:pt x="60" y="359"/>
                  </a:lnTo>
                  <a:lnTo>
                    <a:pt x="60" y="359"/>
                  </a:lnTo>
                  <a:lnTo>
                    <a:pt x="60" y="361"/>
                  </a:lnTo>
                  <a:lnTo>
                    <a:pt x="60" y="367"/>
                  </a:lnTo>
                  <a:lnTo>
                    <a:pt x="60" y="369"/>
                  </a:lnTo>
                  <a:lnTo>
                    <a:pt x="58" y="371"/>
                  </a:lnTo>
                  <a:lnTo>
                    <a:pt x="56" y="375"/>
                  </a:lnTo>
                  <a:lnTo>
                    <a:pt x="56" y="377"/>
                  </a:lnTo>
                  <a:lnTo>
                    <a:pt x="54" y="377"/>
                  </a:lnTo>
                  <a:lnTo>
                    <a:pt x="54" y="377"/>
                  </a:lnTo>
                  <a:lnTo>
                    <a:pt x="52" y="379"/>
                  </a:lnTo>
                  <a:lnTo>
                    <a:pt x="45" y="384"/>
                  </a:lnTo>
                  <a:lnTo>
                    <a:pt x="45" y="384"/>
                  </a:lnTo>
                  <a:lnTo>
                    <a:pt x="43" y="386"/>
                  </a:lnTo>
                  <a:lnTo>
                    <a:pt x="41" y="388"/>
                  </a:lnTo>
                  <a:lnTo>
                    <a:pt x="39" y="390"/>
                  </a:lnTo>
                  <a:lnTo>
                    <a:pt x="39" y="390"/>
                  </a:lnTo>
                  <a:lnTo>
                    <a:pt x="39" y="392"/>
                  </a:lnTo>
                  <a:lnTo>
                    <a:pt x="37" y="394"/>
                  </a:lnTo>
                  <a:lnTo>
                    <a:pt x="39" y="396"/>
                  </a:lnTo>
                  <a:lnTo>
                    <a:pt x="43" y="400"/>
                  </a:lnTo>
                  <a:lnTo>
                    <a:pt x="45" y="402"/>
                  </a:lnTo>
                  <a:lnTo>
                    <a:pt x="49" y="408"/>
                  </a:lnTo>
                  <a:lnTo>
                    <a:pt x="52" y="412"/>
                  </a:lnTo>
                  <a:lnTo>
                    <a:pt x="52" y="414"/>
                  </a:lnTo>
                  <a:lnTo>
                    <a:pt x="58" y="414"/>
                  </a:lnTo>
                  <a:lnTo>
                    <a:pt x="62" y="414"/>
                  </a:lnTo>
                  <a:lnTo>
                    <a:pt x="64" y="416"/>
                  </a:lnTo>
                  <a:lnTo>
                    <a:pt x="66" y="416"/>
                  </a:lnTo>
                  <a:lnTo>
                    <a:pt x="68" y="418"/>
                  </a:lnTo>
                  <a:lnTo>
                    <a:pt x="68" y="418"/>
                  </a:lnTo>
                  <a:lnTo>
                    <a:pt x="70" y="422"/>
                  </a:lnTo>
                  <a:lnTo>
                    <a:pt x="70" y="424"/>
                  </a:lnTo>
                  <a:lnTo>
                    <a:pt x="72" y="424"/>
                  </a:lnTo>
                  <a:lnTo>
                    <a:pt x="72" y="424"/>
                  </a:lnTo>
                  <a:lnTo>
                    <a:pt x="72" y="429"/>
                  </a:lnTo>
                  <a:lnTo>
                    <a:pt x="72" y="451"/>
                  </a:lnTo>
                  <a:lnTo>
                    <a:pt x="72" y="474"/>
                  </a:lnTo>
                  <a:lnTo>
                    <a:pt x="74" y="498"/>
                  </a:lnTo>
                  <a:lnTo>
                    <a:pt x="74" y="521"/>
                  </a:lnTo>
                  <a:lnTo>
                    <a:pt x="74" y="543"/>
                  </a:lnTo>
                  <a:lnTo>
                    <a:pt x="76" y="566"/>
                  </a:lnTo>
                  <a:lnTo>
                    <a:pt x="76" y="590"/>
                  </a:lnTo>
                  <a:lnTo>
                    <a:pt x="78" y="613"/>
                  </a:lnTo>
                  <a:lnTo>
                    <a:pt x="103" y="613"/>
                  </a:lnTo>
                  <a:lnTo>
                    <a:pt x="129" y="611"/>
                  </a:lnTo>
                  <a:lnTo>
                    <a:pt x="156" y="611"/>
                  </a:lnTo>
                  <a:lnTo>
                    <a:pt x="183" y="609"/>
                  </a:lnTo>
                  <a:lnTo>
                    <a:pt x="207" y="607"/>
                  </a:lnTo>
                  <a:lnTo>
                    <a:pt x="234" y="607"/>
                  </a:lnTo>
                  <a:lnTo>
                    <a:pt x="260" y="605"/>
                  </a:lnTo>
                  <a:lnTo>
                    <a:pt x="287" y="603"/>
                  </a:lnTo>
                  <a:lnTo>
                    <a:pt x="312" y="603"/>
                  </a:lnTo>
                  <a:lnTo>
                    <a:pt x="338" y="601"/>
                  </a:lnTo>
                  <a:lnTo>
                    <a:pt x="365" y="599"/>
                  </a:lnTo>
                  <a:lnTo>
                    <a:pt x="392" y="597"/>
                  </a:lnTo>
                  <a:lnTo>
                    <a:pt x="416" y="595"/>
                  </a:lnTo>
                  <a:lnTo>
                    <a:pt x="443" y="595"/>
                  </a:lnTo>
                  <a:lnTo>
                    <a:pt x="469" y="593"/>
                  </a:lnTo>
                  <a:lnTo>
                    <a:pt x="496" y="590"/>
                  </a:lnTo>
                  <a:lnTo>
                    <a:pt x="496" y="586"/>
                  </a:lnTo>
                  <a:lnTo>
                    <a:pt x="496" y="586"/>
                  </a:lnTo>
                  <a:lnTo>
                    <a:pt x="496" y="584"/>
                  </a:lnTo>
                  <a:lnTo>
                    <a:pt x="494" y="582"/>
                  </a:lnTo>
                  <a:lnTo>
                    <a:pt x="494" y="580"/>
                  </a:lnTo>
                  <a:lnTo>
                    <a:pt x="494" y="576"/>
                  </a:lnTo>
                  <a:lnTo>
                    <a:pt x="494" y="576"/>
                  </a:lnTo>
                  <a:lnTo>
                    <a:pt x="494" y="574"/>
                  </a:lnTo>
                  <a:lnTo>
                    <a:pt x="494" y="572"/>
                  </a:lnTo>
                  <a:lnTo>
                    <a:pt x="494" y="566"/>
                  </a:lnTo>
                  <a:lnTo>
                    <a:pt x="494" y="564"/>
                  </a:lnTo>
                  <a:lnTo>
                    <a:pt x="494" y="562"/>
                  </a:lnTo>
                  <a:lnTo>
                    <a:pt x="494" y="562"/>
                  </a:lnTo>
                  <a:lnTo>
                    <a:pt x="492" y="560"/>
                  </a:lnTo>
                  <a:lnTo>
                    <a:pt x="492" y="560"/>
                  </a:lnTo>
                  <a:lnTo>
                    <a:pt x="490" y="560"/>
                  </a:lnTo>
                  <a:lnTo>
                    <a:pt x="490" y="558"/>
                  </a:lnTo>
                  <a:lnTo>
                    <a:pt x="490" y="558"/>
                  </a:lnTo>
                  <a:lnTo>
                    <a:pt x="490" y="556"/>
                  </a:lnTo>
                  <a:lnTo>
                    <a:pt x="490" y="554"/>
                  </a:lnTo>
                  <a:lnTo>
                    <a:pt x="490" y="552"/>
                  </a:lnTo>
                  <a:lnTo>
                    <a:pt x="490" y="547"/>
                  </a:lnTo>
                  <a:lnTo>
                    <a:pt x="488" y="547"/>
                  </a:lnTo>
                  <a:lnTo>
                    <a:pt x="488" y="545"/>
                  </a:lnTo>
                  <a:lnTo>
                    <a:pt x="488" y="545"/>
                  </a:lnTo>
                  <a:lnTo>
                    <a:pt x="486" y="545"/>
                  </a:lnTo>
                  <a:lnTo>
                    <a:pt x="482" y="543"/>
                  </a:lnTo>
                  <a:lnTo>
                    <a:pt x="482" y="543"/>
                  </a:lnTo>
                  <a:lnTo>
                    <a:pt x="480" y="541"/>
                  </a:lnTo>
                  <a:lnTo>
                    <a:pt x="480" y="539"/>
                  </a:lnTo>
                  <a:lnTo>
                    <a:pt x="480" y="537"/>
                  </a:lnTo>
                  <a:lnTo>
                    <a:pt x="480" y="537"/>
                  </a:lnTo>
                  <a:lnTo>
                    <a:pt x="478" y="537"/>
                  </a:lnTo>
                  <a:lnTo>
                    <a:pt x="478" y="537"/>
                  </a:lnTo>
                  <a:lnTo>
                    <a:pt x="478" y="535"/>
                  </a:lnTo>
                  <a:lnTo>
                    <a:pt x="473" y="535"/>
                  </a:lnTo>
                  <a:lnTo>
                    <a:pt x="473" y="535"/>
                  </a:lnTo>
                  <a:lnTo>
                    <a:pt x="473" y="535"/>
                  </a:lnTo>
                  <a:lnTo>
                    <a:pt x="467" y="533"/>
                  </a:lnTo>
                  <a:lnTo>
                    <a:pt x="467" y="533"/>
                  </a:lnTo>
                  <a:lnTo>
                    <a:pt x="459" y="533"/>
                  </a:lnTo>
                  <a:lnTo>
                    <a:pt x="459" y="533"/>
                  </a:lnTo>
                  <a:lnTo>
                    <a:pt x="457" y="533"/>
                  </a:lnTo>
                  <a:lnTo>
                    <a:pt x="447" y="525"/>
                  </a:lnTo>
                  <a:lnTo>
                    <a:pt x="445" y="523"/>
                  </a:lnTo>
                  <a:lnTo>
                    <a:pt x="443" y="521"/>
                  </a:lnTo>
                  <a:lnTo>
                    <a:pt x="437" y="511"/>
                  </a:lnTo>
                  <a:lnTo>
                    <a:pt x="432" y="506"/>
                  </a:lnTo>
                  <a:lnTo>
                    <a:pt x="420" y="496"/>
                  </a:lnTo>
                  <a:lnTo>
                    <a:pt x="416" y="496"/>
                  </a:lnTo>
                  <a:lnTo>
                    <a:pt x="406" y="494"/>
                  </a:lnTo>
                  <a:lnTo>
                    <a:pt x="406" y="494"/>
                  </a:lnTo>
                  <a:lnTo>
                    <a:pt x="404" y="494"/>
                  </a:lnTo>
                  <a:lnTo>
                    <a:pt x="404" y="492"/>
                  </a:lnTo>
                  <a:lnTo>
                    <a:pt x="402" y="488"/>
                  </a:lnTo>
                  <a:lnTo>
                    <a:pt x="398" y="486"/>
                  </a:lnTo>
                  <a:lnTo>
                    <a:pt x="396" y="484"/>
                  </a:lnTo>
                  <a:lnTo>
                    <a:pt x="394" y="482"/>
                  </a:lnTo>
                  <a:lnTo>
                    <a:pt x="381" y="482"/>
                  </a:lnTo>
                  <a:lnTo>
                    <a:pt x="377" y="480"/>
                  </a:lnTo>
                  <a:lnTo>
                    <a:pt x="377" y="480"/>
                  </a:lnTo>
                  <a:lnTo>
                    <a:pt x="375" y="478"/>
                  </a:lnTo>
                  <a:lnTo>
                    <a:pt x="375" y="478"/>
                  </a:lnTo>
                  <a:lnTo>
                    <a:pt x="373" y="476"/>
                  </a:lnTo>
                  <a:lnTo>
                    <a:pt x="367" y="472"/>
                  </a:lnTo>
                  <a:lnTo>
                    <a:pt x="363" y="470"/>
                  </a:lnTo>
                  <a:lnTo>
                    <a:pt x="361" y="468"/>
                  </a:lnTo>
                  <a:lnTo>
                    <a:pt x="363" y="459"/>
                  </a:lnTo>
                  <a:lnTo>
                    <a:pt x="363" y="457"/>
                  </a:lnTo>
                  <a:lnTo>
                    <a:pt x="363" y="455"/>
                  </a:lnTo>
                  <a:lnTo>
                    <a:pt x="363" y="453"/>
                  </a:lnTo>
                  <a:lnTo>
                    <a:pt x="363" y="451"/>
                  </a:lnTo>
                  <a:lnTo>
                    <a:pt x="365" y="449"/>
                  </a:lnTo>
                  <a:lnTo>
                    <a:pt x="365" y="449"/>
                  </a:lnTo>
                  <a:lnTo>
                    <a:pt x="363" y="445"/>
                  </a:lnTo>
                  <a:lnTo>
                    <a:pt x="363" y="441"/>
                  </a:lnTo>
                  <a:lnTo>
                    <a:pt x="361" y="435"/>
                  </a:lnTo>
                  <a:lnTo>
                    <a:pt x="361" y="433"/>
                  </a:lnTo>
                  <a:lnTo>
                    <a:pt x="361" y="433"/>
                  </a:lnTo>
                  <a:lnTo>
                    <a:pt x="363" y="431"/>
                  </a:lnTo>
                  <a:lnTo>
                    <a:pt x="363" y="431"/>
                  </a:lnTo>
                  <a:lnTo>
                    <a:pt x="363" y="429"/>
                  </a:lnTo>
                  <a:lnTo>
                    <a:pt x="363" y="427"/>
                  </a:lnTo>
                  <a:lnTo>
                    <a:pt x="361" y="422"/>
                  </a:lnTo>
                  <a:lnTo>
                    <a:pt x="361" y="422"/>
                  </a:lnTo>
                  <a:lnTo>
                    <a:pt x="361" y="420"/>
                  </a:lnTo>
                  <a:lnTo>
                    <a:pt x="363" y="418"/>
                  </a:lnTo>
                  <a:lnTo>
                    <a:pt x="361" y="414"/>
                  </a:lnTo>
                  <a:lnTo>
                    <a:pt x="361" y="412"/>
                  </a:lnTo>
                  <a:lnTo>
                    <a:pt x="363" y="410"/>
                  </a:lnTo>
                  <a:lnTo>
                    <a:pt x="363" y="408"/>
                  </a:lnTo>
                  <a:lnTo>
                    <a:pt x="365" y="408"/>
                  </a:lnTo>
                  <a:lnTo>
                    <a:pt x="365" y="406"/>
                  </a:lnTo>
                  <a:lnTo>
                    <a:pt x="365" y="404"/>
                  </a:lnTo>
                  <a:lnTo>
                    <a:pt x="367" y="402"/>
                  </a:lnTo>
                  <a:lnTo>
                    <a:pt x="369" y="398"/>
                  </a:lnTo>
                  <a:lnTo>
                    <a:pt x="369" y="396"/>
                  </a:lnTo>
                  <a:lnTo>
                    <a:pt x="367" y="394"/>
                  </a:lnTo>
                  <a:lnTo>
                    <a:pt x="367" y="394"/>
                  </a:lnTo>
                  <a:lnTo>
                    <a:pt x="365" y="392"/>
                  </a:lnTo>
                  <a:lnTo>
                    <a:pt x="363" y="390"/>
                  </a:lnTo>
                  <a:lnTo>
                    <a:pt x="363" y="388"/>
                  </a:lnTo>
                  <a:lnTo>
                    <a:pt x="361" y="384"/>
                  </a:lnTo>
                  <a:lnTo>
                    <a:pt x="361" y="384"/>
                  </a:lnTo>
                  <a:lnTo>
                    <a:pt x="357" y="381"/>
                  </a:lnTo>
                  <a:lnTo>
                    <a:pt x="353" y="381"/>
                  </a:lnTo>
                  <a:lnTo>
                    <a:pt x="351" y="381"/>
                  </a:lnTo>
                  <a:lnTo>
                    <a:pt x="349" y="377"/>
                  </a:lnTo>
                  <a:lnTo>
                    <a:pt x="349" y="371"/>
                  </a:lnTo>
                  <a:lnTo>
                    <a:pt x="349" y="369"/>
                  </a:lnTo>
                  <a:lnTo>
                    <a:pt x="349" y="367"/>
                  </a:lnTo>
                  <a:lnTo>
                    <a:pt x="355" y="361"/>
                  </a:lnTo>
                  <a:lnTo>
                    <a:pt x="357" y="357"/>
                  </a:lnTo>
                  <a:lnTo>
                    <a:pt x="357" y="355"/>
                  </a:lnTo>
                  <a:lnTo>
                    <a:pt x="361" y="349"/>
                  </a:lnTo>
                  <a:lnTo>
                    <a:pt x="363" y="347"/>
                  </a:lnTo>
                  <a:lnTo>
                    <a:pt x="365" y="345"/>
                  </a:lnTo>
                  <a:lnTo>
                    <a:pt x="365" y="345"/>
                  </a:lnTo>
                  <a:lnTo>
                    <a:pt x="369" y="340"/>
                  </a:lnTo>
                  <a:lnTo>
                    <a:pt x="371" y="340"/>
                  </a:lnTo>
                  <a:lnTo>
                    <a:pt x="373" y="340"/>
                  </a:lnTo>
                  <a:lnTo>
                    <a:pt x="373" y="340"/>
                  </a:lnTo>
                  <a:lnTo>
                    <a:pt x="373" y="338"/>
                  </a:lnTo>
                  <a:lnTo>
                    <a:pt x="373" y="338"/>
                  </a:lnTo>
                  <a:lnTo>
                    <a:pt x="373" y="338"/>
                  </a:lnTo>
                  <a:lnTo>
                    <a:pt x="375" y="338"/>
                  </a:lnTo>
                  <a:lnTo>
                    <a:pt x="375" y="336"/>
                  </a:lnTo>
                  <a:lnTo>
                    <a:pt x="375" y="336"/>
                  </a:lnTo>
                  <a:lnTo>
                    <a:pt x="379" y="336"/>
                  </a:lnTo>
                  <a:lnTo>
                    <a:pt x="379" y="336"/>
                  </a:lnTo>
                  <a:lnTo>
                    <a:pt x="381" y="332"/>
                  </a:lnTo>
                  <a:lnTo>
                    <a:pt x="383" y="332"/>
                  </a:lnTo>
                  <a:lnTo>
                    <a:pt x="383" y="332"/>
                  </a:lnTo>
                  <a:lnTo>
                    <a:pt x="385" y="332"/>
                  </a:lnTo>
                  <a:lnTo>
                    <a:pt x="387" y="332"/>
                  </a:lnTo>
                  <a:lnTo>
                    <a:pt x="387" y="332"/>
                  </a:lnTo>
                  <a:lnTo>
                    <a:pt x="389" y="330"/>
                  </a:lnTo>
                  <a:lnTo>
                    <a:pt x="389" y="328"/>
                  </a:lnTo>
                  <a:lnTo>
                    <a:pt x="389" y="328"/>
                  </a:lnTo>
                  <a:lnTo>
                    <a:pt x="392" y="326"/>
                  </a:lnTo>
                  <a:lnTo>
                    <a:pt x="394" y="326"/>
                  </a:lnTo>
                  <a:lnTo>
                    <a:pt x="392" y="322"/>
                  </a:lnTo>
                  <a:lnTo>
                    <a:pt x="392" y="322"/>
                  </a:lnTo>
                  <a:lnTo>
                    <a:pt x="392" y="314"/>
                  </a:lnTo>
                  <a:lnTo>
                    <a:pt x="392" y="308"/>
                  </a:lnTo>
                  <a:lnTo>
                    <a:pt x="392" y="302"/>
                  </a:lnTo>
                  <a:lnTo>
                    <a:pt x="392" y="295"/>
                  </a:lnTo>
                  <a:lnTo>
                    <a:pt x="389" y="289"/>
                  </a:lnTo>
                  <a:lnTo>
                    <a:pt x="389" y="281"/>
                  </a:lnTo>
                  <a:lnTo>
                    <a:pt x="389" y="275"/>
                  </a:lnTo>
                  <a:lnTo>
                    <a:pt x="389" y="269"/>
                  </a:lnTo>
                  <a:lnTo>
                    <a:pt x="389" y="267"/>
                  </a:lnTo>
                  <a:lnTo>
                    <a:pt x="389" y="267"/>
                  </a:lnTo>
                  <a:lnTo>
                    <a:pt x="389" y="267"/>
                  </a:lnTo>
                  <a:lnTo>
                    <a:pt x="389" y="267"/>
                  </a:lnTo>
                  <a:lnTo>
                    <a:pt x="392" y="267"/>
                  </a:lnTo>
                  <a:lnTo>
                    <a:pt x="394" y="267"/>
                  </a:lnTo>
                  <a:lnTo>
                    <a:pt x="394" y="267"/>
                  </a:lnTo>
                  <a:lnTo>
                    <a:pt x="394" y="265"/>
                  </a:lnTo>
                  <a:lnTo>
                    <a:pt x="396" y="265"/>
                  </a:lnTo>
                  <a:lnTo>
                    <a:pt x="396" y="265"/>
                  </a:lnTo>
                  <a:lnTo>
                    <a:pt x="396" y="265"/>
                  </a:lnTo>
                  <a:lnTo>
                    <a:pt x="396" y="263"/>
                  </a:lnTo>
                  <a:lnTo>
                    <a:pt x="396" y="261"/>
                  </a:lnTo>
                  <a:lnTo>
                    <a:pt x="396" y="261"/>
                  </a:lnTo>
                  <a:lnTo>
                    <a:pt x="396" y="261"/>
                  </a:lnTo>
                  <a:lnTo>
                    <a:pt x="396" y="261"/>
                  </a:lnTo>
                  <a:lnTo>
                    <a:pt x="398" y="258"/>
                  </a:lnTo>
                  <a:lnTo>
                    <a:pt x="398" y="258"/>
                  </a:lnTo>
                  <a:lnTo>
                    <a:pt x="398" y="258"/>
                  </a:lnTo>
                  <a:lnTo>
                    <a:pt x="398" y="258"/>
                  </a:lnTo>
                  <a:lnTo>
                    <a:pt x="400" y="256"/>
                  </a:lnTo>
                  <a:lnTo>
                    <a:pt x="400" y="256"/>
                  </a:lnTo>
                  <a:lnTo>
                    <a:pt x="402" y="254"/>
                  </a:lnTo>
                  <a:lnTo>
                    <a:pt x="402" y="254"/>
                  </a:lnTo>
                  <a:lnTo>
                    <a:pt x="402" y="254"/>
                  </a:lnTo>
                  <a:lnTo>
                    <a:pt x="402" y="250"/>
                  </a:lnTo>
                  <a:lnTo>
                    <a:pt x="406" y="246"/>
                  </a:lnTo>
                  <a:lnTo>
                    <a:pt x="412" y="242"/>
                  </a:lnTo>
                  <a:lnTo>
                    <a:pt x="418" y="238"/>
                  </a:lnTo>
                  <a:lnTo>
                    <a:pt x="420" y="238"/>
                  </a:lnTo>
                  <a:lnTo>
                    <a:pt x="424" y="234"/>
                  </a:lnTo>
                  <a:lnTo>
                    <a:pt x="428" y="230"/>
                  </a:lnTo>
                  <a:lnTo>
                    <a:pt x="430" y="228"/>
                  </a:lnTo>
                  <a:lnTo>
                    <a:pt x="435" y="224"/>
                  </a:lnTo>
                  <a:lnTo>
                    <a:pt x="435" y="224"/>
                  </a:lnTo>
                  <a:lnTo>
                    <a:pt x="437" y="222"/>
                  </a:lnTo>
                  <a:lnTo>
                    <a:pt x="437" y="222"/>
                  </a:lnTo>
                  <a:lnTo>
                    <a:pt x="437" y="222"/>
                  </a:lnTo>
                  <a:lnTo>
                    <a:pt x="439" y="220"/>
                  </a:lnTo>
                  <a:lnTo>
                    <a:pt x="439" y="220"/>
                  </a:lnTo>
                  <a:lnTo>
                    <a:pt x="439" y="220"/>
                  </a:lnTo>
                  <a:lnTo>
                    <a:pt x="441" y="218"/>
                  </a:lnTo>
                  <a:lnTo>
                    <a:pt x="445" y="213"/>
                  </a:lnTo>
                  <a:lnTo>
                    <a:pt x="480" y="172"/>
                  </a:lnTo>
                  <a:lnTo>
                    <a:pt x="486" y="170"/>
                  </a:lnTo>
                  <a:lnTo>
                    <a:pt x="496" y="158"/>
                  </a:lnTo>
                  <a:lnTo>
                    <a:pt x="514" y="148"/>
                  </a:lnTo>
                  <a:lnTo>
                    <a:pt x="525" y="144"/>
                  </a:lnTo>
                  <a:lnTo>
                    <a:pt x="529" y="142"/>
                  </a:lnTo>
                  <a:lnTo>
                    <a:pt x="531" y="142"/>
                  </a:lnTo>
                  <a:lnTo>
                    <a:pt x="533" y="140"/>
                  </a:lnTo>
                  <a:lnTo>
                    <a:pt x="549" y="133"/>
                  </a:lnTo>
                  <a:lnTo>
                    <a:pt x="574" y="119"/>
                  </a:lnTo>
                  <a:lnTo>
                    <a:pt x="574" y="119"/>
                  </a:lnTo>
                  <a:lnTo>
                    <a:pt x="576" y="115"/>
                  </a:lnTo>
                  <a:lnTo>
                    <a:pt x="578" y="115"/>
                  </a:lnTo>
                  <a:lnTo>
                    <a:pt x="580" y="113"/>
                  </a:lnTo>
                  <a:lnTo>
                    <a:pt x="580" y="111"/>
                  </a:lnTo>
                  <a:lnTo>
                    <a:pt x="584" y="113"/>
                  </a:lnTo>
                  <a:lnTo>
                    <a:pt x="584" y="113"/>
                  </a:lnTo>
                  <a:lnTo>
                    <a:pt x="584" y="111"/>
                  </a:lnTo>
                  <a:lnTo>
                    <a:pt x="584" y="111"/>
                  </a:lnTo>
                  <a:close/>
                </a:path>
              </a:pathLst>
            </a:custGeom>
            <a:solidFill>
              <a:schemeClr val="accent5">
                <a:lumMod val="20000"/>
                <a:lumOff val="80000"/>
              </a:schemeClr>
            </a:solidFill>
            <a:ln w="3175" cap="rnd">
              <a:solidFill>
                <a:schemeClr val="bg1"/>
              </a:solidFill>
              <a:prstDash val="solid"/>
              <a:round/>
              <a:headEnd/>
              <a:tailEnd/>
            </a:ln>
          </p:spPr>
          <p:txBody>
            <a:bodyPr vert="horz" wrap="square" lIns="0" tIns="0" rIns="24000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pis For Office" panose="020B0504010101010104" pitchFamily="34" charset="0"/>
                  <a:ea typeface="+mn-ea"/>
                  <a:cs typeface="+mn-cs"/>
                </a:rPr>
                <a:t>MN</a:t>
              </a:r>
            </a:p>
          </p:txBody>
        </p:sp>
        <p:sp>
          <p:nvSpPr>
            <p:cNvPr id="32" name="Freeform 33">
              <a:extLst>
                <a:ext uri="{FF2B5EF4-FFF2-40B4-BE49-F238E27FC236}">
                  <a16:creationId xmlns:a16="http://schemas.microsoft.com/office/drawing/2014/main" id="{389EE1AE-7793-FA4B-2EE9-71FB19CB721E}"/>
                </a:ext>
              </a:extLst>
            </p:cNvPr>
            <p:cNvSpPr>
              <a:spLocks noEditPoints="1"/>
            </p:cNvSpPr>
            <p:nvPr/>
          </p:nvSpPr>
          <p:spPr bwMode="auto">
            <a:xfrm>
              <a:off x="3474" y="217"/>
              <a:ext cx="674" cy="654"/>
            </a:xfrm>
            <a:custGeom>
              <a:avLst/>
              <a:gdLst>
                <a:gd name="T0" fmla="*/ 541 w 674"/>
                <a:gd name="T1" fmla="*/ 179 h 654"/>
                <a:gd name="T2" fmla="*/ 516 w 674"/>
                <a:gd name="T3" fmla="*/ 179 h 654"/>
                <a:gd name="T4" fmla="*/ 477 w 674"/>
                <a:gd name="T5" fmla="*/ 138 h 654"/>
                <a:gd name="T6" fmla="*/ 485 w 674"/>
                <a:gd name="T7" fmla="*/ 129 h 654"/>
                <a:gd name="T8" fmla="*/ 395 w 674"/>
                <a:gd name="T9" fmla="*/ 187 h 654"/>
                <a:gd name="T10" fmla="*/ 446 w 674"/>
                <a:gd name="T11" fmla="*/ 195 h 654"/>
                <a:gd name="T12" fmla="*/ 475 w 674"/>
                <a:gd name="T13" fmla="*/ 185 h 654"/>
                <a:gd name="T14" fmla="*/ 496 w 674"/>
                <a:gd name="T15" fmla="*/ 170 h 654"/>
                <a:gd name="T16" fmla="*/ 479 w 674"/>
                <a:gd name="T17" fmla="*/ 144 h 654"/>
                <a:gd name="T18" fmla="*/ 420 w 674"/>
                <a:gd name="T19" fmla="*/ 140 h 654"/>
                <a:gd name="T20" fmla="*/ 332 w 674"/>
                <a:gd name="T21" fmla="*/ 134 h 654"/>
                <a:gd name="T22" fmla="*/ 270 w 674"/>
                <a:gd name="T23" fmla="*/ 160 h 654"/>
                <a:gd name="T24" fmla="*/ 225 w 674"/>
                <a:gd name="T25" fmla="*/ 150 h 654"/>
                <a:gd name="T26" fmla="*/ 172 w 674"/>
                <a:gd name="T27" fmla="*/ 125 h 654"/>
                <a:gd name="T28" fmla="*/ 147 w 674"/>
                <a:gd name="T29" fmla="*/ 144 h 654"/>
                <a:gd name="T30" fmla="*/ 141 w 674"/>
                <a:gd name="T31" fmla="*/ 111 h 654"/>
                <a:gd name="T32" fmla="*/ 76 w 674"/>
                <a:gd name="T33" fmla="*/ 142 h 654"/>
                <a:gd name="T34" fmla="*/ 10 w 674"/>
                <a:gd name="T35" fmla="*/ 185 h 654"/>
                <a:gd name="T36" fmla="*/ 98 w 674"/>
                <a:gd name="T37" fmla="*/ 213 h 654"/>
                <a:gd name="T38" fmla="*/ 145 w 674"/>
                <a:gd name="T39" fmla="*/ 224 h 654"/>
                <a:gd name="T40" fmla="*/ 172 w 674"/>
                <a:gd name="T41" fmla="*/ 226 h 654"/>
                <a:gd name="T42" fmla="*/ 190 w 674"/>
                <a:gd name="T43" fmla="*/ 244 h 654"/>
                <a:gd name="T44" fmla="*/ 211 w 674"/>
                <a:gd name="T45" fmla="*/ 254 h 654"/>
                <a:gd name="T46" fmla="*/ 209 w 674"/>
                <a:gd name="T47" fmla="*/ 281 h 654"/>
                <a:gd name="T48" fmla="*/ 223 w 674"/>
                <a:gd name="T49" fmla="*/ 293 h 654"/>
                <a:gd name="T50" fmla="*/ 262 w 674"/>
                <a:gd name="T51" fmla="*/ 246 h 654"/>
                <a:gd name="T52" fmla="*/ 276 w 674"/>
                <a:gd name="T53" fmla="*/ 242 h 654"/>
                <a:gd name="T54" fmla="*/ 307 w 674"/>
                <a:gd name="T55" fmla="*/ 222 h 654"/>
                <a:gd name="T56" fmla="*/ 303 w 674"/>
                <a:gd name="T57" fmla="*/ 248 h 654"/>
                <a:gd name="T58" fmla="*/ 321 w 674"/>
                <a:gd name="T59" fmla="*/ 226 h 654"/>
                <a:gd name="T60" fmla="*/ 293 w 674"/>
                <a:gd name="T61" fmla="*/ 156 h 654"/>
                <a:gd name="T62" fmla="*/ 145 w 674"/>
                <a:gd name="T63" fmla="*/ 105 h 654"/>
                <a:gd name="T64" fmla="*/ 162 w 674"/>
                <a:gd name="T65" fmla="*/ 99 h 654"/>
                <a:gd name="T66" fmla="*/ 199 w 674"/>
                <a:gd name="T67" fmla="*/ 72 h 654"/>
                <a:gd name="T68" fmla="*/ 80 w 674"/>
                <a:gd name="T69" fmla="*/ 35 h 654"/>
                <a:gd name="T70" fmla="*/ 133 w 674"/>
                <a:gd name="T71" fmla="*/ 0 h 654"/>
                <a:gd name="T72" fmla="*/ 352 w 674"/>
                <a:gd name="T73" fmla="*/ 302 h 654"/>
                <a:gd name="T74" fmla="*/ 471 w 674"/>
                <a:gd name="T75" fmla="*/ 185 h 654"/>
                <a:gd name="T76" fmla="*/ 674 w 674"/>
                <a:gd name="T77" fmla="*/ 478 h 654"/>
                <a:gd name="T78" fmla="*/ 600 w 674"/>
                <a:gd name="T79" fmla="*/ 379 h 654"/>
                <a:gd name="T80" fmla="*/ 563 w 674"/>
                <a:gd name="T81" fmla="*/ 427 h 654"/>
                <a:gd name="T82" fmla="*/ 555 w 674"/>
                <a:gd name="T83" fmla="*/ 386 h 654"/>
                <a:gd name="T84" fmla="*/ 577 w 674"/>
                <a:gd name="T85" fmla="*/ 347 h 654"/>
                <a:gd name="T86" fmla="*/ 561 w 674"/>
                <a:gd name="T87" fmla="*/ 279 h 654"/>
                <a:gd name="T88" fmla="*/ 569 w 674"/>
                <a:gd name="T89" fmla="*/ 263 h 654"/>
                <a:gd name="T90" fmla="*/ 522 w 674"/>
                <a:gd name="T91" fmla="*/ 238 h 654"/>
                <a:gd name="T92" fmla="*/ 428 w 674"/>
                <a:gd name="T93" fmla="*/ 215 h 654"/>
                <a:gd name="T94" fmla="*/ 407 w 674"/>
                <a:gd name="T95" fmla="*/ 300 h 654"/>
                <a:gd name="T96" fmla="*/ 397 w 674"/>
                <a:gd name="T97" fmla="*/ 308 h 654"/>
                <a:gd name="T98" fmla="*/ 393 w 674"/>
                <a:gd name="T99" fmla="*/ 295 h 654"/>
                <a:gd name="T100" fmla="*/ 366 w 674"/>
                <a:gd name="T101" fmla="*/ 308 h 654"/>
                <a:gd name="T102" fmla="*/ 344 w 674"/>
                <a:gd name="T103" fmla="*/ 338 h 654"/>
                <a:gd name="T104" fmla="*/ 342 w 674"/>
                <a:gd name="T105" fmla="*/ 433 h 654"/>
                <a:gd name="T106" fmla="*/ 369 w 674"/>
                <a:gd name="T107" fmla="*/ 517 h 654"/>
                <a:gd name="T108" fmla="*/ 420 w 674"/>
                <a:gd name="T109" fmla="*/ 644 h 654"/>
                <a:gd name="T110" fmla="*/ 596 w 674"/>
                <a:gd name="T111" fmla="*/ 621 h 654"/>
                <a:gd name="T112" fmla="*/ 629 w 674"/>
                <a:gd name="T113" fmla="*/ 586 h 654"/>
                <a:gd name="T114" fmla="*/ 647 w 674"/>
                <a:gd name="T115" fmla="*/ 535 h 654"/>
                <a:gd name="T116" fmla="*/ 663 w 674"/>
                <a:gd name="T117" fmla="*/ 517 h 654"/>
                <a:gd name="T118" fmla="*/ 391 w 674"/>
                <a:gd name="T119" fmla="*/ 215 h 654"/>
                <a:gd name="T120" fmla="*/ 475 w 674"/>
                <a:gd name="T121" fmla="*/ 207 h 654"/>
                <a:gd name="T122" fmla="*/ 391 w 674"/>
                <a:gd name="T123" fmla="*/ 226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4" h="654">
                  <a:moveTo>
                    <a:pt x="512" y="183"/>
                  </a:moveTo>
                  <a:lnTo>
                    <a:pt x="512" y="183"/>
                  </a:lnTo>
                  <a:lnTo>
                    <a:pt x="512" y="183"/>
                  </a:lnTo>
                  <a:lnTo>
                    <a:pt x="512" y="181"/>
                  </a:lnTo>
                  <a:lnTo>
                    <a:pt x="514" y="181"/>
                  </a:lnTo>
                  <a:lnTo>
                    <a:pt x="514" y="181"/>
                  </a:lnTo>
                  <a:lnTo>
                    <a:pt x="514" y="183"/>
                  </a:lnTo>
                  <a:lnTo>
                    <a:pt x="516" y="183"/>
                  </a:lnTo>
                  <a:lnTo>
                    <a:pt x="518" y="183"/>
                  </a:lnTo>
                  <a:lnTo>
                    <a:pt x="518" y="185"/>
                  </a:lnTo>
                  <a:lnTo>
                    <a:pt x="518" y="185"/>
                  </a:lnTo>
                  <a:lnTo>
                    <a:pt x="518" y="185"/>
                  </a:lnTo>
                  <a:lnTo>
                    <a:pt x="520" y="185"/>
                  </a:lnTo>
                  <a:lnTo>
                    <a:pt x="520" y="185"/>
                  </a:lnTo>
                  <a:lnTo>
                    <a:pt x="522" y="183"/>
                  </a:lnTo>
                  <a:lnTo>
                    <a:pt x="524" y="185"/>
                  </a:lnTo>
                  <a:lnTo>
                    <a:pt x="524" y="185"/>
                  </a:lnTo>
                  <a:lnTo>
                    <a:pt x="526" y="185"/>
                  </a:lnTo>
                  <a:lnTo>
                    <a:pt x="526" y="185"/>
                  </a:lnTo>
                  <a:lnTo>
                    <a:pt x="528" y="183"/>
                  </a:lnTo>
                  <a:lnTo>
                    <a:pt x="528" y="183"/>
                  </a:lnTo>
                  <a:lnTo>
                    <a:pt x="532" y="183"/>
                  </a:lnTo>
                  <a:lnTo>
                    <a:pt x="534" y="185"/>
                  </a:lnTo>
                  <a:lnTo>
                    <a:pt x="536" y="185"/>
                  </a:lnTo>
                  <a:lnTo>
                    <a:pt x="539" y="183"/>
                  </a:lnTo>
                  <a:lnTo>
                    <a:pt x="541" y="183"/>
                  </a:lnTo>
                  <a:lnTo>
                    <a:pt x="541" y="179"/>
                  </a:lnTo>
                  <a:lnTo>
                    <a:pt x="541" y="179"/>
                  </a:lnTo>
                  <a:lnTo>
                    <a:pt x="543" y="177"/>
                  </a:lnTo>
                  <a:lnTo>
                    <a:pt x="543" y="174"/>
                  </a:lnTo>
                  <a:lnTo>
                    <a:pt x="541" y="174"/>
                  </a:lnTo>
                  <a:lnTo>
                    <a:pt x="539" y="174"/>
                  </a:lnTo>
                  <a:lnTo>
                    <a:pt x="536" y="172"/>
                  </a:lnTo>
                  <a:lnTo>
                    <a:pt x="536" y="170"/>
                  </a:lnTo>
                  <a:lnTo>
                    <a:pt x="534" y="168"/>
                  </a:lnTo>
                  <a:lnTo>
                    <a:pt x="532" y="168"/>
                  </a:lnTo>
                  <a:lnTo>
                    <a:pt x="530" y="166"/>
                  </a:lnTo>
                  <a:lnTo>
                    <a:pt x="524" y="166"/>
                  </a:lnTo>
                  <a:lnTo>
                    <a:pt x="522" y="166"/>
                  </a:lnTo>
                  <a:lnTo>
                    <a:pt x="522" y="168"/>
                  </a:lnTo>
                  <a:lnTo>
                    <a:pt x="524" y="168"/>
                  </a:lnTo>
                  <a:lnTo>
                    <a:pt x="524" y="170"/>
                  </a:lnTo>
                  <a:lnTo>
                    <a:pt x="526" y="170"/>
                  </a:lnTo>
                  <a:lnTo>
                    <a:pt x="526" y="170"/>
                  </a:lnTo>
                  <a:lnTo>
                    <a:pt x="526" y="170"/>
                  </a:lnTo>
                  <a:lnTo>
                    <a:pt x="526" y="172"/>
                  </a:lnTo>
                  <a:lnTo>
                    <a:pt x="526" y="172"/>
                  </a:lnTo>
                  <a:lnTo>
                    <a:pt x="524" y="172"/>
                  </a:lnTo>
                  <a:lnTo>
                    <a:pt x="524" y="174"/>
                  </a:lnTo>
                  <a:lnTo>
                    <a:pt x="522" y="174"/>
                  </a:lnTo>
                  <a:lnTo>
                    <a:pt x="520" y="177"/>
                  </a:lnTo>
                  <a:lnTo>
                    <a:pt x="520" y="177"/>
                  </a:lnTo>
                  <a:lnTo>
                    <a:pt x="518" y="177"/>
                  </a:lnTo>
                  <a:lnTo>
                    <a:pt x="518" y="179"/>
                  </a:lnTo>
                  <a:lnTo>
                    <a:pt x="518" y="179"/>
                  </a:lnTo>
                  <a:lnTo>
                    <a:pt x="516" y="179"/>
                  </a:lnTo>
                  <a:lnTo>
                    <a:pt x="514" y="177"/>
                  </a:lnTo>
                  <a:lnTo>
                    <a:pt x="512" y="177"/>
                  </a:lnTo>
                  <a:lnTo>
                    <a:pt x="512" y="179"/>
                  </a:lnTo>
                  <a:lnTo>
                    <a:pt x="512" y="181"/>
                  </a:lnTo>
                  <a:lnTo>
                    <a:pt x="512" y="183"/>
                  </a:lnTo>
                  <a:close/>
                  <a:moveTo>
                    <a:pt x="485" y="150"/>
                  </a:moveTo>
                  <a:lnTo>
                    <a:pt x="483" y="150"/>
                  </a:lnTo>
                  <a:lnTo>
                    <a:pt x="483" y="150"/>
                  </a:lnTo>
                  <a:lnTo>
                    <a:pt x="483" y="152"/>
                  </a:lnTo>
                  <a:lnTo>
                    <a:pt x="483" y="154"/>
                  </a:lnTo>
                  <a:lnTo>
                    <a:pt x="483" y="156"/>
                  </a:lnTo>
                  <a:lnTo>
                    <a:pt x="485" y="158"/>
                  </a:lnTo>
                  <a:lnTo>
                    <a:pt x="487" y="158"/>
                  </a:lnTo>
                  <a:lnTo>
                    <a:pt x="489" y="156"/>
                  </a:lnTo>
                  <a:lnTo>
                    <a:pt x="489" y="154"/>
                  </a:lnTo>
                  <a:lnTo>
                    <a:pt x="487" y="152"/>
                  </a:lnTo>
                  <a:lnTo>
                    <a:pt x="487" y="150"/>
                  </a:lnTo>
                  <a:lnTo>
                    <a:pt x="485" y="150"/>
                  </a:lnTo>
                  <a:close/>
                  <a:moveTo>
                    <a:pt x="629" y="566"/>
                  </a:moveTo>
                  <a:lnTo>
                    <a:pt x="629" y="568"/>
                  </a:lnTo>
                  <a:lnTo>
                    <a:pt x="629" y="574"/>
                  </a:lnTo>
                  <a:lnTo>
                    <a:pt x="629" y="576"/>
                  </a:lnTo>
                  <a:lnTo>
                    <a:pt x="629" y="578"/>
                  </a:lnTo>
                  <a:lnTo>
                    <a:pt x="631" y="576"/>
                  </a:lnTo>
                  <a:lnTo>
                    <a:pt x="631" y="572"/>
                  </a:lnTo>
                  <a:lnTo>
                    <a:pt x="629" y="566"/>
                  </a:lnTo>
                  <a:close/>
                  <a:moveTo>
                    <a:pt x="475" y="136"/>
                  </a:moveTo>
                  <a:lnTo>
                    <a:pt x="477" y="138"/>
                  </a:lnTo>
                  <a:lnTo>
                    <a:pt x="477" y="138"/>
                  </a:lnTo>
                  <a:lnTo>
                    <a:pt x="479" y="142"/>
                  </a:lnTo>
                  <a:lnTo>
                    <a:pt x="479" y="144"/>
                  </a:lnTo>
                  <a:lnTo>
                    <a:pt x="481" y="144"/>
                  </a:lnTo>
                  <a:lnTo>
                    <a:pt x="483" y="144"/>
                  </a:lnTo>
                  <a:lnTo>
                    <a:pt x="483" y="146"/>
                  </a:lnTo>
                  <a:lnTo>
                    <a:pt x="483" y="148"/>
                  </a:lnTo>
                  <a:lnTo>
                    <a:pt x="483" y="148"/>
                  </a:lnTo>
                  <a:lnTo>
                    <a:pt x="483" y="148"/>
                  </a:lnTo>
                  <a:lnTo>
                    <a:pt x="485" y="148"/>
                  </a:lnTo>
                  <a:lnTo>
                    <a:pt x="485" y="148"/>
                  </a:lnTo>
                  <a:lnTo>
                    <a:pt x="487" y="148"/>
                  </a:lnTo>
                  <a:lnTo>
                    <a:pt x="487" y="148"/>
                  </a:lnTo>
                  <a:lnTo>
                    <a:pt x="487" y="148"/>
                  </a:lnTo>
                  <a:lnTo>
                    <a:pt x="487" y="148"/>
                  </a:lnTo>
                  <a:lnTo>
                    <a:pt x="487" y="148"/>
                  </a:lnTo>
                  <a:lnTo>
                    <a:pt x="487" y="146"/>
                  </a:lnTo>
                  <a:lnTo>
                    <a:pt x="487" y="146"/>
                  </a:lnTo>
                  <a:lnTo>
                    <a:pt x="483" y="142"/>
                  </a:lnTo>
                  <a:lnTo>
                    <a:pt x="481" y="140"/>
                  </a:lnTo>
                  <a:lnTo>
                    <a:pt x="481" y="140"/>
                  </a:lnTo>
                  <a:lnTo>
                    <a:pt x="481" y="138"/>
                  </a:lnTo>
                  <a:lnTo>
                    <a:pt x="481" y="136"/>
                  </a:lnTo>
                  <a:lnTo>
                    <a:pt x="483" y="131"/>
                  </a:lnTo>
                  <a:lnTo>
                    <a:pt x="483" y="129"/>
                  </a:lnTo>
                  <a:lnTo>
                    <a:pt x="483" y="129"/>
                  </a:lnTo>
                  <a:lnTo>
                    <a:pt x="485" y="129"/>
                  </a:lnTo>
                  <a:lnTo>
                    <a:pt x="485" y="129"/>
                  </a:lnTo>
                  <a:lnTo>
                    <a:pt x="483" y="127"/>
                  </a:lnTo>
                  <a:lnTo>
                    <a:pt x="479" y="127"/>
                  </a:lnTo>
                  <a:lnTo>
                    <a:pt x="479" y="127"/>
                  </a:lnTo>
                  <a:lnTo>
                    <a:pt x="479" y="127"/>
                  </a:lnTo>
                  <a:lnTo>
                    <a:pt x="475" y="131"/>
                  </a:lnTo>
                  <a:lnTo>
                    <a:pt x="475" y="134"/>
                  </a:lnTo>
                  <a:lnTo>
                    <a:pt x="473" y="136"/>
                  </a:lnTo>
                  <a:lnTo>
                    <a:pt x="475" y="136"/>
                  </a:lnTo>
                  <a:lnTo>
                    <a:pt x="475" y="136"/>
                  </a:lnTo>
                  <a:close/>
                  <a:moveTo>
                    <a:pt x="344" y="205"/>
                  </a:moveTo>
                  <a:lnTo>
                    <a:pt x="350" y="207"/>
                  </a:lnTo>
                  <a:lnTo>
                    <a:pt x="354" y="209"/>
                  </a:lnTo>
                  <a:lnTo>
                    <a:pt x="354" y="207"/>
                  </a:lnTo>
                  <a:lnTo>
                    <a:pt x="354" y="205"/>
                  </a:lnTo>
                  <a:lnTo>
                    <a:pt x="356" y="203"/>
                  </a:lnTo>
                  <a:lnTo>
                    <a:pt x="364" y="201"/>
                  </a:lnTo>
                  <a:lnTo>
                    <a:pt x="375" y="201"/>
                  </a:lnTo>
                  <a:lnTo>
                    <a:pt x="375" y="199"/>
                  </a:lnTo>
                  <a:lnTo>
                    <a:pt x="377" y="199"/>
                  </a:lnTo>
                  <a:lnTo>
                    <a:pt x="377" y="195"/>
                  </a:lnTo>
                  <a:lnTo>
                    <a:pt x="381" y="189"/>
                  </a:lnTo>
                  <a:lnTo>
                    <a:pt x="383" y="187"/>
                  </a:lnTo>
                  <a:lnTo>
                    <a:pt x="389" y="187"/>
                  </a:lnTo>
                  <a:lnTo>
                    <a:pt x="391" y="185"/>
                  </a:lnTo>
                  <a:lnTo>
                    <a:pt x="391" y="185"/>
                  </a:lnTo>
                  <a:lnTo>
                    <a:pt x="393" y="185"/>
                  </a:lnTo>
                  <a:lnTo>
                    <a:pt x="393" y="187"/>
                  </a:lnTo>
                  <a:lnTo>
                    <a:pt x="395" y="187"/>
                  </a:lnTo>
                  <a:lnTo>
                    <a:pt x="395" y="187"/>
                  </a:lnTo>
                  <a:lnTo>
                    <a:pt x="397" y="185"/>
                  </a:lnTo>
                  <a:lnTo>
                    <a:pt x="399" y="185"/>
                  </a:lnTo>
                  <a:lnTo>
                    <a:pt x="401" y="187"/>
                  </a:lnTo>
                  <a:lnTo>
                    <a:pt x="403" y="187"/>
                  </a:lnTo>
                  <a:lnTo>
                    <a:pt x="409" y="187"/>
                  </a:lnTo>
                  <a:lnTo>
                    <a:pt x="412" y="187"/>
                  </a:lnTo>
                  <a:lnTo>
                    <a:pt x="416" y="189"/>
                  </a:lnTo>
                  <a:lnTo>
                    <a:pt x="422" y="191"/>
                  </a:lnTo>
                  <a:lnTo>
                    <a:pt x="424" y="191"/>
                  </a:lnTo>
                  <a:lnTo>
                    <a:pt x="428" y="193"/>
                  </a:lnTo>
                  <a:lnTo>
                    <a:pt x="428" y="195"/>
                  </a:lnTo>
                  <a:lnTo>
                    <a:pt x="430" y="195"/>
                  </a:lnTo>
                  <a:lnTo>
                    <a:pt x="432" y="197"/>
                  </a:lnTo>
                  <a:lnTo>
                    <a:pt x="432" y="197"/>
                  </a:lnTo>
                  <a:lnTo>
                    <a:pt x="434" y="197"/>
                  </a:lnTo>
                  <a:lnTo>
                    <a:pt x="436" y="199"/>
                  </a:lnTo>
                  <a:lnTo>
                    <a:pt x="438" y="199"/>
                  </a:lnTo>
                  <a:lnTo>
                    <a:pt x="438" y="201"/>
                  </a:lnTo>
                  <a:lnTo>
                    <a:pt x="440" y="203"/>
                  </a:lnTo>
                  <a:lnTo>
                    <a:pt x="444" y="203"/>
                  </a:lnTo>
                  <a:lnTo>
                    <a:pt x="446" y="205"/>
                  </a:lnTo>
                  <a:lnTo>
                    <a:pt x="448" y="201"/>
                  </a:lnTo>
                  <a:lnTo>
                    <a:pt x="448" y="201"/>
                  </a:lnTo>
                  <a:lnTo>
                    <a:pt x="446" y="199"/>
                  </a:lnTo>
                  <a:lnTo>
                    <a:pt x="446" y="197"/>
                  </a:lnTo>
                  <a:lnTo>
                    <a:pt x="448" y="195"/>
                  </a:lnTo>
                  <a:lnTo>
                    <a:pt x="446" y="195"/>
                  </a:lnTo>
                  <a:lnTo>
                    <a:pt x="446" y="195"/>
                  </a:lnTo>
                  <a:lnTo>
                    <a:pt x="446" y="193"/>
                  </a:lnTo>
                  <a:lnTo>
                    <a:pt x="446" y="191"/>
                  </a:lnTo>
                  <a:lnTo>
                    <a:pt x="448" y="191"/>
                  </a:lnTo>
                  <a:lnTo>
                    <a:pt x="448" y="191"/>
                  </a:lnTo>
                  <a:lnTo>
                    <a:pt x="448" y="191"/>
                  </a:lnTo>
                  <a:lnTo>
                    <a:pt x="448" y="185"/>
                  </a:lnTo>
                  <a:lnTo>
                    <a:pt x="450" y="183"/>
                  </a:lnTo>
                  <a:lnTo>
                    <a:pt x="453" y="183"/>
                  </a:lnTo>
                  <a:lnTo>
                    <a:pt x="455" y="185"/>
                  </a:lnTo>
                  <a:lnTo>
                    <a:pt x="457" y="183"/>
                  </a:lnTo>
                  <a:lnTo>
                    <a:pt x="459" y="183"/>
                  </a:lnTo>
                  <a:lnTo>
                    <a:pt x="461" y="185"/>
                  </a:lnTo>
                  <a:lnTo>
                    <a:pt x="461" y="187"/>
                  </a:lnTo>
                  <a:lnTo>
                    <a:pt x="461" y="187"/>
                  </a:lnTo>
                  <a:lnTo>
                    <a:pt x="461" y="189"/>
                  </a:lnTo>
                  <a:lnTo>
                    <a:pt x="463" y="189"/>
                  </a:lnTo>
                  <a:lnTo>
                    <a:pt x="463" y="187"/>
                  </a:lnTo>
                  <a:lnTo>
                    <a:pt x="463" y="187"/>
                  </a:lnTo>
                  <a:lnTo>
                    <a:pt x="465" y="187"/>
                  </a:lnTo>
                  <a:lnTo>
                    <a:pt x="467" y="189"/>
                  </a:lnTo>
                  <a:lnTo>
                    <a:pt x="467" y="187"/>
                  </a:lnTo>
                  <a:lnTo>
                    <a:pt x="467" y="185"/>
                  </a:lnTo>
                  <a:lnTo>
                    <a:pt x="471" y="185"/>
                  </a:lnTo>
                  <a:lnTo>
                    <a:pt x="473" y="187"/>
                  </a:lnTo>
                  <a:lnTo>
                    <a:pt x="475" y="187"/>
                  </a:lnTo>
                  <a:lnTo>
                    <a:pt x="475" y="187"/>
                  </a:lnTo>
                  <a:lnTo>
                    <a:pt x="475" y="185"/>
                  </a:lnTo>
                  <a:lnTo>
                    <a:pt x="475" y="185"/>
                  </a:lnTo>
                  <a:lnTo>
                    <a:pt x="477" y="185"/>
                  </a:lnTo>
                  <a:lnTo>
                    <a:pt x="477" y="185"/>
                  </a:lnTo>
                  <a:lnTo>
                    <a:pt x="479" y="185"/>
                  </a:lnTo>
                  <a:lnTo>
                    <a:pt x="479" y="185"/>
                  </a:lnTo>
                  <a:lnTo>
                    <a:pt x="485" y="185"/>
                  </a:lnTo>
                  <a:lnTo>
                    <a:pt x="502" y="185"/>
                  </a:lnTo>
                  <a:lnTo>
                    <a:pt x="502" y="185"/>
                  </a:lnTo>
                  <a:lnTo>
                    <a:pt x="502" y="185"/>
                  </a:lnTo>
                  <a:lnTo>
                    <a:pt x="504" y="185"/>
                  </a:lnTo>
                  <a:lnTo>
                    <a:pt x="504" y="185"/>
                  </a:lnTo>
                  <a:lnTo>
                    <a:pt x="504" y="185"/>
                  </a:lnTo>
                  <a:lnTo>
                    <a:pt x="508" y="183"/>
                  </a:lnTo>
                  <a:lnTo>
                    <a:pt x="510" y="183"/>
                  </a:lnTo>
                  <a:lnTo>
                    <a:pt x="510" y="183"/>
                  </a:lnTo>
                  <a:lnTo>
                    <a:pt x="510" y="181"/>
                  </a:lnTo>
                  <a:lnTo>
                    <a:pt x="510" y="179"/>
                  </a:lnTo>
                  <a:lnTo>
                    <a:pt x="510" y="179"/>
                  </a:lnTo>
                  <a:lnTo>
                    <a:pt x="508" y="179"/>
                  </a:lnTo>
                  <a:lnTo>
                    <a:pt x="506" y="177"/>
                  </a:lnTo>
                  <a:lnTo>
                    <a:pt x="506" y="177"/>
                  </a:lnTo>
                  <a:lnTo>
                    <a:pt x="504" y="177"/>
                  </a:lnTo>
                  <a:lnTo>
                    <a:pt x="504" y="177"/>
                  </a:lnTo>
                  <a:lnTo>
                    <a:pt x="502" y="177"/>
                  </a:lnTo>
                  <a:lnTo>
                    <a:pt x="500" y="174"/>
                  </a:lnTo>
                  <a:lnTo>
                    <a:pt x="498" y="172"/>
                  </a:lnTo>
                  <a:lnTo>
                    <a:pt x="496" y="172"/>
                  </a:lnTo>
                  <a:lnTo>
                    <a:pt x="496" y="170"/>
                  </a:lnTo>
                  <a:lnTo>
                    <a:pt x="496" y="168"/>
                  </a:lnTo>
                  <a:lnTo>
                    <a:pt x="498" y="168"/>
                  </a:lnTo>
                  <a:lnTo>
                    <a:pt x="498" y="166"/>
                  </a:lnTo>
                  <a:lnTo>
                    <a:pt x="498" y="166"/>
                  </a:lnTo>
                  <a:lnTo>
                    <a:pt x="496" y="166"/>
                  </a:lnTo>
                  <a:lnTo>
                    <a:pt x="493" y="166"/>
                  </a:lnTo>
                  <a:lnTo>
                    <a:pt x="493" y="166"/>
                  </a:lnTo>
                  <a:lnTo>
                    <a:pt x="491" y="166"/>
                  </a:lnTo>
                  <a:lnTo>
                    <a:pt x="491" y="166"/>
                  </a:lnTo>
                  <a:lnTo>
                    <a:pt x="491" y="166"/>
                  </a:lnTo>
                  <a:lnTo>
                    <a:pt x="489" y="164"/>
                  </a:lnTo>
                  <a:lnTo>
                    <a:pt x="489" y="164"/>
                  </a:lnTo>
                  <a:lnTo>
                    <a:pt x="487" y="164"/>
                  </a:lnTo>
                  <a:lnTo>
                    <a:pt x="485" y="164"/>
                  </a:lnTo>
                  <a:lnTo>
                    <a:pt x="483" y="164"/>
                  </a:lnTo>
                  <a:lnTo>
                    <a:pt x="483" y="166"/>
                  </a:lnTo>
                  <a:lnTo>
                    <a:pt x="481" y="164"/>
                  </a:lnTo>
                  <a:lnTo>
                    <a:pt x="479" y="162"/>
                  </a:lnTo>
                  <a:lnTo>
                    <a:pt x="479" y="162"/>
                  </a:lnTo>
                  <a:lnTo>
                    <a:pt x="481" y="160"/>
                  </a:lnTo>
                  <a:lnTo>
                    <a:pt x="483" y="158"/>
                  </a:lnTo>
                  <a:lnTo>
                    <a:pt x="485" y="158"/>
                  </a:lnTo>
                  <a:lnTo>
                    <a:pt x="483" y="156"/>
                  </a:lnTo>
                  <a:lnTo>
                    <a:pt x="481" y="154"/>
                  </a:lnTo>
                  <a:lnTo>
                    <a:pt x="481" y="152"/>
                  </a:lnTo>
                  <a:lnTo>
                    <a:pt x="479" y="148"/>
                  </a:lnTo>
                  <a:lnTo>
                    <a:pt x="479" y="146"/>
                  </a:lnTo>
                  <a:lnTo>
                    <a:pt x="479" y="144"/>
                  </a:lnTo>
                  <a:lnTo>
                    <a:pt x="475" y="140"/>
                  </a:lnTo>
                  <a:lnTo>
                    <a:pt x="473" y="138"/>
                  </a:lnTo>
                  <a:lnTo>
                    <a:pt x="471" y="134"/>
                  </a:lnTo>
                  <a:lnTo>
                    <a:pt x="469" y="134"/>
                  </a:lnTo>
                  <a:lnTo>
                    <a:pt x="467" y="134"/>
                  </a:lnTo>
                  <a:lnTo>
                    <a:pt x="465" y="134"/>
                  </a:lnTo>
                  <a:lnTo>
                    <a:pt x="463" y="134"/>
                  </a:lnTo>
                  <a:lnTo>
                    <a:pt x="463" y="134"/>
                  </a:lnTo>
                  <a:lnTo>
                    <a:pt x="461" y="140"/>
                  </a:lnTo>
                  <a:lnTo>
                    <a:pt x="459" y="142"/>
                  </a:lnTo>
                  <a:lnTo>
                    <a:pt x="455" y="144"/>
                  </a:lnTo>
                  <a:lnTo>
                    <a:pt x="453" y="144"/>
                  </a:lnTo>
                  <a:lnTo>
                    <a:pt x="448" y="144"/>
                  </a:lnTo>
                  <a:lnTo>
                    <a:pt x="450" y="142"/>
                  </a:lnTo>
                  <a:lnTo>
                    <a:pt x="446" y="138"/>
                  </a:lnTo>
                  <a:lnTo>
                    <a:pt x="444" y="138"/>
                  </a:lnTo>
                  <a:lnTo>
                    <a:pt x="442" y="138"/>
                  </a:lnTo>
                  <a:lnTo>
                    <a:pt x="440" y="140"/>
                  </a:lnTo>
                  <a:lnTo>
                    <a:pt x="438" y="142"/>
                  </a:lnTo>
                  <a:lnTo>
                    <a:pt x="434" y="142"/>
                  </a:lnTo>
                  <a:lnTo>
                    <a:pt x="432" y="144"/>
                  </a:lnTo>
                  <a:lnTo>
                    <a:pt x="430" y="144"/>
                  </a:lnTo>
                  <a:lnTo>
                    <a:pt x="428" y="142"/>
                  </a:lnTo>
                  <a:lnTo>
                    <a:pt x="424" y="142"/>
                  </a:lnTo>
                  <a:lnTo>
                    <a:pt x="424" y="142"/>
                  </a:lnTo>
                  <a:lnTo>
                    <a:pt x="422" y="140"/>
                  </a:lnTo>
                  <a:lnTo>
                    <a:pt x="422" y="140"/>
                  </a:lnTo>
                  <a:lnTo>
                    <a:pt x="420" y="140"/>
                  </a:lnTo>
                  <a:lnTo>
                    <a:pt x="418" y="142"/>
                  </a:lnTo>
                  <a:lnTo>
                    <a:pt x="418" y="142"/>
                  </a:lnTo>
                  <a:lnTo>
                    <a:pt x="416" y="142"/>
                  </a:lnTo>
                  <a:lnTo>
                    <a:pt x="414" y="142"/>
                  </a:lnTo>
                  <a:lnTo>
                    <a:pt x="414" y="140"/>
                  </a:lnTo>
                  <a:lnTo>
                    <a:pt x="414" y="138"/>
                  </a:lnTo>
                  <a:lnTo>
                    <a:pt x="416" y="136"/>
                  </a:lnTo>
                  <a:lnTo>
                    <a:pt x="416" y="134"/>
                  </a:lnTo>
                  <a:lnTo>
                    <a:pt x="414" y="129"/>
                  </a:lnTo>
                  <a:lnTo>
                    <a:pt x="414" y="117"/>
                  </a:lnTo>
                  <a:lnTo>
                    <a:pt x="414" y="117"/>
                  </a:lnTo>
                  <a:lnTo>
                    <a:pt x="416" y="115"/>
                  </a:lnTo>
                  <a:lnTo>
                    <a:pt x="416" y="113"/>
                  </a:lnTo>
                  <a:lnTo>
                    <a:pt x="418" y="113"/>
                  </a:lnTo>
                  <a:lnTo>
                    <a:pt x="418" y="111"/>
                  </a:lnTo>
                  <a:lnTo>
                    <a:pt x="416" y="111"/>
                  </a:lnTo>
                  <a:lnTo>
                    <a:pt x="412" y="113"/>
                  </a:lnTo>
                  <a:lnTo>
                    <a:pt x="412" y="113"/>
                  </a:lnTo>
                  <a:lnTo>
                    <a:pt x="403" y="113"/>
                  </a:lnTo>
                  <a:lnTo>
                    <a:pt x="399" y="115"/>
                  </a:lnTo>
                  <a:lnTo>
                    <a:pt x="391" y="117"/>
                  </a:lnTo>
                  <a:lnTo>
                    <a:pt x="379" y="125"/>
                  </a:lnTo>
                  <a:lnTo>
                    <a:pt x="375" y="127"/>
                  </a:lnTo>
                  <a:lnTo>
                    <a:pt x="348" y="127"/>
                  </a:lnTo>
                  <a:lnTo>
                    <a:pt x="346" y="129"/>
                  </a:lnTo>
                  <a:lnTo>
                    <a:pt x="346" y="127"/>
                  </a:lnTo>
                  <a:lnTo>
                    <a:pt x="344" y="129"/>
                  </a:lnTo>
                  <a:lnTo>
                    <a:pt x="332" y="134"/>
                  </a:lnTo>
                  <a:lnTo>
                    <a:pt x="330" y="134"/>
                  </a:lnTo>
                  <a:lnTo>
                    <a:pt x="328" y="134"/>
                  </a:lnTo>
                  <a:lnTo>
                    <a:pt x="317" y="142"/>
                  </a:lnTo>
                  <a:lnTo>
                    <a:pt x="309" y="146"/>
                  </a:lnTo>
                  <a:lnTo>
                    <a:pt x="307" y="148"/>
                  </a:lnTo>
                  <a:lnTo>
                    <a:pt x="303" y="150"/>
                  </a:lnTo>
                  <a:lnTo>
                    <a:pt x="303" y="150"/>
                  </a:lnTo>
                  <a:lnTo>
                    <a:pt x="299" y="154"/>
                  </a:lnTo>
                  <a:lnTo>
                    <a:pt x="299" y="154"/>
                  </a:lnTo>
                  <a:lnTo>
                    <a:pt x="295" y="160"/>
                  </a:lnTo>
                  <a:lnTo>
                    <a:pt x="293" y="162"/>
                  </a:lnTo>
                  <a:lnTo>
                    <a:pt x="291" y="164"/>
                  </a:lnTo>
                  <a:lnTo>
                    <a:pt x="291" y="164"/>
                  </a:lnTo>
                  <a:lnTo>
                    <a:pt x="291" y="162"/>
                  </a:lnTo>
                  <a:lnTo>
                    <a:pt x="291" y="162"/>
                  </a:lnTo>
                  <a:lnTo>
                    <a:pt x="289" y="162"/>
                  </a:lnTo>
                  <a:lnTo>
                    <a:pt x="287" y="162"/>
                  </a:lnTo>
                  <a:lnTo>
                    <a:pt x="287" y="160"/>
                  </a:lnTo>
                  <a:lnTo>
                    <a:pt x="285" y="160"/>
                  </a:lnTo>
                  <a:lnTo>
                    <a:pt x="283" y="158"/>
                  </a:lnTo>
                  <a:lnTo>
                    <a:pt x="280" y="158"/>
                  </a:lnTo>
                  <a:lnTo>
                    <a:pt x="278" y="162"/>
                  </a:lnTo>
                  <a:lnTo>
                    <a:pt x="276" y="162"/>
                  </a:lnTo>
                  <a:lnTo>
                    <a:pt x="274" y="164"/>
                  </a:lnTo>
                  <a:lnTo>
                    <a:pt x="272" y="164"/>
                  </a:lnTo>
                  <a:lnTo>
                    <a:pt x="272" y="162"/>
                  </a:lnTo>
                  <a:lnTo>
                    <a:pt x="272" y="162"/>
                  </a:lnTo>
                  <a:lnTo>
                    <a:pt x="270" y="160"/>
                  </a:lnTo>
                  <a:lnTo>
                    <a:pt x="270" y="162"/>
                  </a:lnTo>
                  <a:lnTo>
                    <a:pt x="268" y="160"/>
                  </a:lnTo>
                  <a:lnTo>
                    <a:pt x="266" y="158"/>
                  </a:lnTo>
                  <a:lnTo>
                    <a:pt x="266" y="158"/>
                  </a:lnTo>
                  <a:lnTo>
                    <a:pt x="266" y="156"/>
                  </a:lnTo>
                  <a:lnTo>
                    <a:pt x="266" y="156"/>
                  </a:lnTo>
                  <a:lnTo>
                    <a:pt x="264" y="156"/>
                  </a:lnTo>
                  <a:lnTo>
                    <a:pt x="264" y="156"/>
                  </a:lnTo>
                  <a:lnTo>
                    <a:pt x="262" y="154"/>
                  </a:lnTo>
                  <a:lnTo>
                    <a:pt x="262" y="156"/>
                  </a:lnTo>
                  <a:lnTo>
                    <a:pt x="260" y="156"/>
                  </a:lnTo>
                  <a:lnTo>
                    <a:pt x="260" y="156"/>
                  </a:lnTo>
                  <a:lnTo>
                    <a:pt x="260" y="156"/>
                  </a:lnTo>
                  <a:lnTo>
                    <a:pt x="258" y="156"/>
                  </a:lnTo>
                  <a:lnTo>
                    <a:pt x="256" y="158"/>
                  </a:lnTo>
                  <a:lnTo>
                    <a:pt x="256" y="160"/>
                  </a:lnTo>
                  <a:lnTo>
                    <a:pt x="256" y="160"/>
                  </a:lnTo>
                  <a:lnTo>
                    <a:pt x="254" y="160"/>
                  </a:lnTo>
                  <a:lnTo>
                    <a:pt x="250" y="160"/>
                  </a:lnTo>
                  <a:lnTo>
                    <a:pt x="246" y="162"/>
                  </a:lnTo>
                  <a:lnTo>
                    <a:pt x="237" y="162"/>
                  </a:lnTo>
                  <a:lnTo>
                    <a:pt x="235" y="160"/>
                  </a:lnTo>
                  <a:lnTo>
                    <a:pt x="233" y="158"/>
                  </a:lnTo>
                  <a:lnTo>
                    <a:pt x="231" y="154"/>
                  </a:lnTo>
                  <a:lnTo>
                    <a:pt x="231" y="154"/>
                  </a:lnTo>
                  <a:lnTo>
                    <a:pt x="231" y="152"/>
                  </a:lnTo>
                  <a:lnTo>
                    <a:pt x="227" y="152"/>
                  </a:lnTo>
                  <a:lnTo>
                    <a:pt x="225" y="150"/>
                  </a:lnTo>
                  <a:lnTo>
                    <a:pt x="225" y="150"/>
                  </a:lnTo>
                  <a:lnTo>
                    <a:pt x="225" y="148"/>
                  </a:lnTo>
                  <a:lnTo>
                    <a:pt x="223" y="148"/>
                  </a:lnTo>
                  <a:lnTo>
                    <a:pt x="221" y="146"/>
                  </a:lnTo>
                  <a:lnTo>
                    <a:pt x="221" y="144"/>
                  </a:lnTo>
                  <a:lnTo>
                    <a:pt x="219" y="144"/>
                  </a:lnTo>
                  <a:lnTo>
                    <a:pt x="215" y="140"/>
                  </a:lnTo>
                  <a:lnTo>
                    <a:pt x="215" y="138"/>
                  </a:lnTo>
                  <a:lnTo>
                    <a:pt x="213" y="134"/>
                  </a:lnTo>
                  <a:lnTo>
                    <a:pt x="211" y="131"/>
                  </a:lnTo>
                  <a:lnTo>
                    <a:pt x="209" y="134"/>
                  </a:lnTo>
                  <a:lnTo>
                    <a:pt x="209" y="134"/>
                  </a:lnTo>
                  <a:lnTo>
                    <a:pt x="209" y="131"/>
                  </a:lnTo>
                  <a:lnTo>
                    <a:pt x="207" y="129"/>
                  </a:lnTo>
                  <a:lnTo>
                    <a:pt x="207" y="129"/>
                  </a:lnTo>
                  <a:lnTo>
                    <a:pt x="205" y="131"/>
                  </a:lnTo>
                  <a:lnTo>
                    <a:pt x="205" y="131"/>
                  </a:lnTo>
                  <a:lnTo>
                    <a:pt x="203" y="129"/>
                  </a:lnTo>
                  <a:lnTo>
                    <a:pt x="203" y="129"/>
                  </a:lnTo>
                  <a:lnTo>
                    <a:pt x="201" y="127"/>
                  </a:lnTo>
                  <a:lnTo>
                    <a:pt x="201" y="127"/>
                  </a:lnTo>
                  <a:lnTo>
                    <a:pt x="201" y="127"/>
                  </a:lnTo>
                  <a:lnTo>
                    <a:pt x="199" y="127"/>
                  </a:lnTo>
                  <a:lnTo>
                    <a:pt x="199" y="127"/>
                  </a:lnTo>
                  <a:lnTo>
                    <a:pt x="199" y="125"/>
                  </a:lnTo>
                  <a:lnTo>
                    <a:pt x="188" y="125"/>
                  </a:lnTo>
                  <a:lnTo>
                    <a:pt x="176" y="125"/>
                  </a:lnTo>
                  <a:lnTo>
                    <a:pt x="172" y="125"/>
                  </a:lnTo>
                  <a:lnTo>
                    <a:pt x="166" y="129"/>
                  </a:lnTo>
                  <a:lnTo>
                    <a:pt x="166" y="129"/>
                  </a:lnTo>
                  <a:lnTo>
                    <a:pt x="166" y="131"/>
                  </a:lnTo>
                  <a:lnTo>
                    <a:pt x="164" y="134"/>
                  </a:lnTo>
                  <a:lnTo>
                    <a:pt x="162" y="136"/>
                  </a:lnTo>
                  <a:lnTo>
                    <a:pt x="160" y="138"/>
                  </a:lnTo>
                  <a:lnTo>
                    <a:pt x="160" y="136"/>
                  </a:lnTo>
                  <a:lnTo>
                    <a:pt x="162" y="134"/>
                  </a:lnTo>
                  <a:lnTo>
                    <a:pt x="162" y="131"/>
                  </a:lnTo>
                  <a:lnTo>
                    <a:pt x="164" y="129"/>
                  </a:lnTo>
                  <a:lnTo>
                    <a:pt x="168" y="125"/>
                  </a:lnTo>
                  <a:lnTo>
                    <a:pt x="170" y="123"/>
                  </a:lnTo>
                  <a:lnTo>
                    <a:pt x="170" y="121"/>
                  </a:lnTo>
                  <a:lnTo>
                    <a:pt x="168" y="121"/>
                  </a:lnTo>
                  <a:lnTo>
                    <a:pt x="168" y="123"/>
                  </a:lnTo>
                  <a:lnTo>
                    <a:pt x="164" y="125"/>
                  </a:lnTo>
                  <a:lnTo>
                    <a:pt x="160" y="129"/>
                  </a:lnTo>
                  <a:lnTo>
                    <a:pt x="158" y="129"/>
                  </a:lnTo>
                  <a:lnTo>
                    <a:pt x="156" y="134"/>
                  </a:lnTo>
                  <a:lnTo>
                    <a:pt x="156" y="134"/>
                  </a:lnTo>
                  <a:lnTo>
                    <a:pt x="153" y="134"/>
                  </a:lnTo>
                  <a:lnTo>
                    <a:pt x="151" y="136"/>
                  </a:lnTo>
                  <a:lnTo>
                    <a:pt x="153" y="136"/>
                  </a:lnTo>
                  <a:lnTo>
                    <a:pt x="149" y="142"/>
                  </a:lnTo>
                  <a:lnTo>
                    <a:pt x="147" y="146"/>
                  </a:lnTo>
                  <a:lnTo>
                    <a:pt x="145" y="144"/>
                  </a:lnTo>
                  <a:lnTo>
                    <a:pt x="145" y="144"/>
                  </a:lnTo>
                  <a:lnTo>
                    <a:pt x="147" y="144"/>
                  </a:lnTo>
                  <a:lnTo>
                    <a:pt x="147" y="144"/>
                  </a:lnTo>
                  <a:lnTo>
                    <a:pt x="147" y="142"/>
                  </a:lnTo>
                  <a:lnTo>
                    <a:pt x="147" y="142"/>
                  </a:lnTo>
                  <a:lnTo>
                    <a:pt x="147" y="142"/>
                  </a:lnTo>
                  <a:lnTo>
                    <a:pt x="145" y="138"/>
                  </a:lnTo>
                  <a:lnTo>
                    <a:pt x="145" y="138"/>
                  </a:lnTo>
                  <a:lnTo>
                    <a:pt x="145" y="136"/>
                  </a:lnTo>
                  <a:lnTo>
                    <a:pt x="145" y="136"/>
                  </a:lnTo>
                  <a:lnTo>
                    <a:pt x="145" y="134"/>
                  </a:lnTo>
                  <a:lnTo>
                    <a:pt x="145" y="134"/>
                  </a:lnTo>
                  <a:lnTo>
                    <a:pt x="145" y="131"/>
                  </a:lnTo>
                  <a:lnTo>
                    <a:pt x="147" y="131"/>
                  </a:lnTo>
                  <a:lnTo>
                    <a:pt x="147" y="127"/>
                  </a:lnTo>
                  <a:lnTo>
                    <a:pt x="147" y="125"/>
                  </a:lnTo>
                  <a:lnTo>
                    <a:pt x="147" y="123"/>
                  </a:lnTo>
                  <a:lnTo>
                    <a:pt x="147" y="121"/>
                  </a:lnTo>
                  <a:lnTo>
                    <a:pt x="145" y="119"/>
                  </a:lnTo>
                  <a:lnTo>
                    <a:pt x="143" y="117"/>
                  </a:lnTo>
                  <a:lnTo>
                    <a:pt x="143" y="117"/>
                  </a:lnTo>
                  <a:lnTo>
                    <a:pt x="141" y="117"/>
                  </a:lnTo>
                  <a:lnTo>
                    <a:pt x="141" y="117"/>
                  </a:lnTo>
                  <a:lnTo>
                    <a:pt x="141" y="117"/>
                  </a:lnTo>
                  <a:lnTo>
                    <a:pt x="141" y="117"/>
                  </a:lnTo>
                  <a:lnTo>
                    <a:pt x="141" y="117"/>
                  </a:lnTo>
                  <a:lnTo>
                    <a:pt x="141" y="115"/>
                  </a:lnTo>
                  <a:lnTo>
                    <a:pt x="141" y="113"/>
                  </a:lnTo>
                  <a:lnTo>
                    <a:pt x="141" y="111"/>
                  </a:lnTo>
                  <a:lnTo>
                    <a:pt x="141" y="111"/>
                  </a:lnTo>
                  <a:lnTo>
                    <a:pt x="139" y="109"/>
                  </a:lnTo>
                  <a:lnTo>
                    <a:pt x="135" y="109"/>
                  </a:lnTo>
                  <a:lnTo>
                    <a:pt x="133" y="109"/>
                  </a:lnTo>
                  <a:lnTo>
                    <a:pt x="131" y="107"/>
                  </a:lnTo>
                  <a:lnTo>
                    <a:pt x="131" y="105"/>
                  </a:lnTo>
                  <a:lnTo>
                    <a:pt x="131" y="103"/>
                  </a:lnTo>
                  <a:lnTo>
                    <a:pt x="131" y="101"/>
                  </a:lnTo>
                  <a:lnTo>
                    <a:pt x="129" y="99"/>
                  </a:lnTo>
                  <a:lnTo>
                    <a:pt x="129" y="99"/>
                  </a:lnTo>
                  <a:lnTo>
                    <a:pt x="127" y="101"/>
                  </a:lnTo>
                  <a:lnTo>
                    <a:pt x="115" y="111"/>
                  </a:lnTo>
                  <a:lnTo>
                    <a:pt x="113" y="113"/>
                  </a:lnTo>
                  <a:lnTo>
                    <a:pt x="113" y="113"/>
                  </a:lnTo>
                  <a:lnTo>
                    <a:pt x="110" y="117"/>
                  </a:lnTo>
                  <a:lnTo>
                    <a:pt x="110" y="117"/>
                  </a:lnTo>
                  <a:lnTo>
                    <a:pt x="110" y="117"/>
                  </a:lnTo>
                  <a:lnTo>
                    <a:pt x="108" y="121"/>
                  </a:lnTo>
                  <a:lnTo>
                    <a:pt x="106" y="123"/>
                  </a:lnTo>
                  <a:lnTo>
                    <a:pt x="106" y="123"/>
                  </a:lnTo>
                  <a:lnTo>
                    <a:pt x="102" y="125"/>
                  </a:lnTo>
                  <a:lnTo>
                    <a:pt x="100" y="125"/>
                  </a:lnTo>
                  <a:lnTo>
                    <a:pt x="100" y="125"/>
                  </a:lnTo>
                  <a:lnTo>
                    <a:pt x="96" y="125"/>
                  </a:lnTo>
                  <a:lnTo>
                    <a:pt x="94" y="125"/>
                  </a:lnTo>
                  <a:lnTo>
                    <a:pt x="92" y="127"/>
                  </a:lnTo>
                  <a:lnTo>
                    <a:pt x="88" y="134"/>
                  </a:lnTo>
                  <a:lnTo>
                    <a:pt x="82" y="140"/>
                  </a:lnTo>
                  <a:lnTo>
                    <a:pt x="76" y="142"/>
                  </a:lnTo>
                  <a:lnTo>
                    <a:pt x="45" y="150"/>
                  </a:lnTo>
                  <a:lnTo>
                    <a:pt x="41" y="150"/>
                  </a:lnTo>
                  <a:lnTo>
                    <a:pt x="29" y="164"/>
                  </a:lnTo>
                  <a:lnTo>
                    <a:pt x="27" y="166"/>
                  </a:lnTo>
                  <a:lnTo>
                    <a:pt x="12" y="172"/>
                  </a:lnTo>
                  <a:lnTo>
                    <a:pt x="8" y="174"/>
                  </a:lnTo>
                  <a:lnTo>
                    <a:pt x="8" y="174"/>
                  </a:lnTo>
                  <a:lnTo>
                    <a:pt x="6" y="174"/>
                  </a:lnTo>
                  <a:lnTo>
                    <a:pt x="4" y="177"/>
                  </a:lnTo>
                  <a:lnTo>
                    <a:pt x="2" y="177"/>
                  </a:lnTo>
                  <a:lnTo>
                    <a:pt x="0" y="179"/>
                  </a:lnTo>
                  <a:lnTo>
                    <a:pt x="0" y="179"/>
                  </a:lnTo>
                  <a:lnTo>
                    <a:pt x="0" y="181"/>
                  </a:lnTo>
                  <a:lnTo>
                    <a:pt x="0" y="183"/>
                  </a:lnTo>
                  <a:lnTo>
                    <a:pt x="0" y="183"/>
                  </a:lnTo>
                  <a:lnTo>
                    <a:pt x="2" y="183"/>
                  </a:lnTo>
                  <a:lnTo>
                    <a:pt x="2" y="183"/>
                  </a:lnTo>
                  <a:lnTo>
                    <a:pt x="2" y="183"/>
                  </a:lnTo>
                  <a:lnTo>
                    <a:pt x="4" y="183"/>
                  </a:lnTo>
                  <a:lnTo>
                    <a:pt x="4" y="181"/>
                  </a:lnTo>
                  <a:lnTo>
                    <a:pt x="6" y="181"/>
                  </a:lnTo>
                  <a:lnTo>
                    <a:pt x="6" y="181"/>
                  </a:lnTo>
                  <a:lnTo>
                    <a:pt x="6" y="183"/>
                  </a:lnTo>
                  <a:lnTo>
                    <a:pt x="8" y="183"/>
                  </a:lnTo>
                  <a:lnTo>
                    <a:pt x="8" y="183"/>
                  </a:lnTo>
                  <a:lnTo>
                    <a:pt x="10" y="183"/>
                  </a:lnTo>
                  <a:lnTo>
                    <a:pt x="10" y="185"/>
                  </a:lnTo>
                  <a:lnTo>
                    <a:pt x="10" y="185"/>
                  </a:lnTo>
                  <a:lnTo>
                    <a:pt x="12" y="185"/>
                  </a:lnTo>
                  <a:lnTo>
                    <a:pt x="12" y="185"/>
                  </a:lnTo>
                  <a:lnTo>
                    <a:pt x="14" y="185"/>
                  </a:lnTo>
                  <a:lnTo>
                    <a:pt x="14" y="185"/>
                  </a:lnTo>
                  <a:lnTo>
                    <a:pt x="16" y="187"/>
                  </a:lnTo>
                  <a:lnTo>
                    <a:pt x="16" y="187"/>
                  </a:lnTo>
                  <a:lnTo>
                    <a:pt x="18" y="189"/>
                  </a:lnTo>
                  <a:lnTo>
                    <a:pt x="18" y="193"/>
                  </a:lnTo>
                  <a:lnTo>
                    <a:pt x="20" y="197"/>
                  </a:lnTo>
                  <a:lnTo>
                    <a:pt x="22" y="199"/>
                  </a:lnTo>
                  <a:lnTo>
                    <a:pt x="24" y="201"/>
                  </a:lnTo>
                  <a:lnTo>
                    <a:pt x="24" y="201"/>
                  </a:lnTo>
                  <a:lnTo>
                    <a:pt x="24" y="201"/>
                  </a:lnTo>
                  <a:lnTo>
                    <a:pt x="27" y="203"/>
                  </a:lnTo>
                  <a:lnTo>
                    <a:pt x="27" y="203"/>
                  </a:lnTo>
                  <a:lnTo>
                    <a:pt x="31" y="203"/>
                  </a:lnTo>
                  <a:lnTo>
                    <a:pt x="33" y="203"/>
                  </a:lnTo>
                  <a:lnTo>
                    <a:pt x="39" y="203"/>
                  </a:lnTo>
                  <a:lnTo>
                    <a:pt x="43" y="205"/>
                  </a:lnTo>
                  <a:lnTo>
                    <a:pt x="51" y="205"/>
                  </a:lnTo>
                  <a:lnTo>
                    <a:pt x="57" y="207"/>
                  </a:lnTo>
                  <a:lnTo>
                    <a:pt x="63" y="209"/>
                  </a:lnTo>
                  <a:lnTo>
                    <a:pt x="72" y="209"/>
                  </a:lnTo>
                  <a:lnTo>
                    <a:pt x="78" y="211"/>
                  </a:lnTo>
                  <a:lnTo>
                    <a:pt x="84" y="211"/>
                  </a:lnTo>
                  <a:lnTo>
                    <a:pt x="90" y="211"/>
                  </a:lnTo>
                  <a:lnTo>
                    <a:pt x="94" y="213"/>
                  </a:lnTo>
                  <a:lnTo>
                    <a:pt x="98" y="213"/>
                  </a:lnTo>
                  <a:lnTo>
                    <a:pt x="100" y="213"/>
                  </a:lnTo>
                  <a:lnTo>
                    <a:pt x="100" y="213"/>
                  </a:lnTo>
                  <a:lnTo>
                    <a:pt x="104" y="215"/>
                  </a:lnTo>
                  <a:lnTo>
                    <a:pt x="106" y="215"/>
                  </a:lnTo>
                  <a:lnTo>
                    <a:pt x="110" y="218"/>
                  </a:lnTo>
                  <a:lnTo>
                    <a:pt x="115" y="220"/>
                  </a:lnTo>
                  <a:lnTo>
                    <a:pt x="121" y="222"/>
                  </a:lnTo>
                  <a:lnTo>
                    <a:pt x="125" y="224"/>
                  </a:lnTo>
                  <a:lnTo>
                    <a:pt x="127" y="224"/>
                  </a:lnTo>
                  <a:lnTo>
                    <a:pt x="127" y="224"/>
                  </a:lnTo>
                  <a:lnTo>
                    <a:pt x="129" y="224"/>
                  </a:lnTo>
                  <a:lnTo>
                    <a:pt x="129" y="224"/>
                  </a:lnTo>
                  <a:lnTo>
                    <a:pt x="131" y="224"/>
                  </a:lnTo>
                  <a:lnTo>
                    <a:pt x="131" y="224"/>
                  </a:lnTo>
                  <a:lnTo>
                    <a:pt x="131" y="224"/>
                  </a:lnTo>
                  <a:lnTo>
                    <a:pt x="133" y="224"/>
                  </a:lnTo>
                  <a:lnTo>
                    <a:pt x="133" y="224"/>
                  </a:lnTo>
                  <a:lnTo>
                    <a:pt x="135" y="224"/>
                  </a:lnTo>
                  <a:lnTo>
                    <a:pt x="135" y="224"/>
                  </a:lnTo>
                  <a:lnTo>
                    <a:pt x="135" y="224"/>
                  </a:lnTo>
                  <a:lnTo>
                    <a:pt x="137" y="224"/>
                  </a:lnTo>
                  <a:lnTo>
                    <a:pt x="137" y="224"/>
                  </a:lnTo>
                  <a:lnTo>
                    <a:pt x="139" y="224"/>
                  </a:lnTo>
                  <a:lnTo>
                    <a:pt x="143" y="226"/>
                  </a:lnTo>
                  <a:lnTo>
                    <a:pt x="143" y="226"/>
                  </a:lnTo>
                  <a:lnTo>
                    <a:pt x="143" y="226"/>
                  </a:lnTo>
                  <a:lnTo>
                    <a:pt x="145" y="224"/>
                  </a:lnTo>
                  <a:lnTo>
                    <a:pt x="145" y="224"/>
                  </a:lnTo>
                  <a:lnTo>
                    <a:pt x="147" y="224"/>
                  </a:lnTo>
                  <a:lnTo>
                    <a:pt x="147" y="224"/>
                  </a:lnTo>
                  <a:lnTo>
                    <a:pt x="147" y="224"/>
                  </a:lnTo>
                  <a:lnTo>
                    <a:pt x="147" y="224"/>
                  </a:lnTo>
                  <a:lnTo>
                    <a:pt x="149" y="224"/>
                  </a:lnTo>
                  <a:lnTo>
                    <a:pt x="149" y="224"/>
                  </a:lnTo>
                  <a:lnTo>
                    <a:pt x="149" y="222"/>
                  </a:lnTo>
                  <a:lnTo>
                    <a:pt x="151" y="222"/>
                  </a:lnTo>
                  <a:lnTo>
                    <a:pt x="151" y="224"/>
                  </a:lnTo>
                  <a:lnTo>
                    <a:pt x="153" y="224"/>
                  </a:lnTo>
                  <a:lnTo>
                    <a:pt x="153" y="224"/>
                  </a:lnTo>
                  <a:lnTo>
                    <a:pt x="156" y="224"/>
                  </a:lnTo>
                  <a:lnTo>
                    <a:pt x="156" y="224"/>
                  </a:lnTo>
                  <a:lnTo>
                    <a:pt x="156" y="224"/>
                  </a:lnTo>
                  <a:lnTo>
                    <a:pt x="156" y="224"/>
                  </a:lnTo>
                  <a:lnTo>
                    <a:pt x="158" y="224"/>
                  </a:lnTo>
                  <a:lnTo>
                    <a:pt x="160" y="226"/>
                  </a:lnTo>
                  <a:lnTo>
                    <a:pt x="160" y="226"/>
                  </a:lnTo>
                  <a:lnTo>
                    <a:pt x="162" y="226"/>
                  </a:lnTo>
                  <a:lnTo>
                    <a:pt x="164" y="224"/>
                  </a:lnTo>
                  <a:lnTo>
                    <a:pt x="164" y="224"/>
                  </a:lnTo>
                  <a:lnTo>
                    <a:pt x="164" y="224"/>
                  </a:lnTo>
                  <a:lnTo>
                    <a:pt x="166" y="226"/>
                  </a:lnTo>
                  <a:lnTo>
                    <a:pt x="168" y="226"/>
                  </a:lnTo>
                  <a:lnTo>
                    <a:pt x="168" y="226"/>
                  </a:lnTo>
                  <a:lnTo>
                    <a:pt x="170" y="226"/>
                  </a:lnTo>
                  <a:lnTo>
                    <a:pt x="172" y="226"/>
                  </a:lnTo>
                  <a:lnTo>
                    <a:pt x="172" y="226"/>
                  </a:lnTo>
                  <a:lnTo>
                    <a:pt x="174" y="228"/>
                  </a:lnTo>
                  <a:lnTo>
                    <a:pt x="176" y="228"/>
                  </a:lnTo>
                  <a:lnTo>
                    <a:pt x="176" y="228"/>
                  </a:lnTo>
                  <a:lnTo>
                    <a:pt x="176" y="228"/>
                  </a:lnTo>
                  <a:lnTo>
                    <a:pt x="178" y="226"/>
                  </a:lnTo>
                  <a:lnTo>
                    <a:pt x="178" y="226"/>
                  </a:lnTo>
                  <a:lnTo>
                    <a:pt x="178" y="228"/>
                  </a:lnTo>
                  <a:lnTo>
                    <a:pt x="180" y="228"/>
                  </a:lnTo>
                  <a:lnTo>
                    <a:pt x="182" y="228"/>
                  </a:lnTo>
                  <a:lnTo>
                    <a:pt x="182" y="228"/>
                  </a:lnTo>
                  <a:lnTo>
                    <a:pt x="184" y="230"/>
                  </a:lnTo>
                  <a:lnTo>
                    <a:pt x="184" y="230"/>
                  </a:lnTo>
                  <a:lnTo>
                    <a:pt x="186" y="234"/>
                  </a:lnTo>
                  <a:lnTo>
                    <a:pt x="186" y="234"/>
                  </a:lnTo>
                  <a:lnTo>
                    <a:pt x="186" y="236"/>
                  </a:lnTo>
                  <a:lnTo>
                    <a:pt x="186" y="236"/>
                  </a:lnTo>
                  <a:lnTo>
                    <a:pt x="186" y="236"/>
                  </a:lnTo>
                  <a:lnTo>
                    <a:pt x="184" y="238"/>
                  </a:lnTo>
                  <a:lnTo>
                    <a:pt x="184" y="240"/>
                  </a:lnTo>
                  <a:lnTo>
                    <a:pt x="184" y="240"/>
                  </a:lnTo>
                  <a:lnTo>
                    <a:pt x="184" y="240"/>
                  </a:lnTo>
                  <a:lnTo>
                    <a:pt x="184" y="242"/>
                  </a:lnTo>
                  <a:lnTo>
                    <a:pt x="186" y="242"/>
                  </a:lnTo>
                  <a:lnTo>
                    <a:pt x="186" y="242"/>
                  </a:lnTo>
                  <a:lnTo>
                    <a:pt x="188" y="242"/>
                  </a:lnTo>
                  <a:lnTo>
                    <a:pt x="188" y="244"/>
                  </a:lnTo>
                  <a:lnTo>
                    <a:pt x="190" y="244"/>
                  </a:lnTo>
                  <a:lnTo>
                    <a:pt x="190" y="244"/>
                  </a:lnTo>
                  <a:lnTo>
                    <a:pt x="192" y="244"/>
                  </a:lnTo>
                  <a:lnTo>
                    <a:pt x="194" y="242"/>
                  </a:lnTo>
                  <a:lnTo>
                    <a:pt x="194" y="242"/>
                  </a:lnTo>
                  <a:lnTo>
                    <a:pt x="194" y="242"/>
                  </a:lnTo>
                  <a:lnTo>
                    <a:pt x="194" y="242"/>
                  </a:lnTo>
                  <a:lnTo>
                    <a:pt x="196" y="244"/>
                  </a:lnTo>
                  <a:lnTo>
                    <a:pt x="196" y="244"/>
                  </a:lnTo>
                  <a:lnTo>
                    <a:pt x="196" y="244"/>
                  </a:lnTo>
                  <a:lnTo>
                    <a:pt x="196" y="244"/>
                  </a:lnTo>
                  <a:lnTo>
                    <a:pt x="199" y="244"/>
                  </a:lnTo>
                  <a:lnTo>
                    <a:pt x="203" y="244"/>
                  </a:lnTo>
                  <a:lnTo>
                    <a:pt x="203" y="244"/>
                  </a:lnTo>
                  <a:lnTo>
                    <a:pt x="203" y="246"/>
                  </a:lnTo>
                  <a:lnTo>
                    <a:pt x="203" y="246"/>
                  </a:lnTo>
                  <a:lnTo>
                    <a:pt x="205" y="246"/>
                  </a:lnTo>
                  <a:lnTo>
                    <a:pt x="205" y="246"/>
                  </a:lnTo>
                  <a:lnTo>
                    <a:pt x="205" y="248"/>
                  </a:lnTo>
                  <a:lnTo>
                    <a:pt x="207" y="248"/>
                  </a:lnTo>
                  <a:lnTo>
                    <a:pt x="209" y="248"/>
                  </a:lnTo>
                  <a:lnTo>
                    <a:pt x="209" y="250"/>
                  </a:lnTo>
                  <a:lnTo>
                    <a:pt x="211" y="250"/>
                  </a:lnTo>
                  <a:lnTo>
                    <a:pt x="211" y="252"/>
                  </a:lnTo>
                  <a:lnTo>
                    <a:pt x="211" y="252"/>
                  </a:lnTo>
                  <a:lnTo>
                    <a:pt x="211" y="252"/>
                  </a:lnTo>
                  <a:lnTo>
                    <a:pt x="211" y="252"/>
                  </a:lnTo>
                  <a:lnTo>
                    <a:pt x="211" y="252"/>
                  </a:lnTo>
                  <a:lnTo>
                    <a:pt x="211" y="254"/>
                  </a:lnTo>
                  <a:lnTo>
                    <a:pt x="211" y="254"/>
                  </a:lnTo>
                  <a:lnTo>
                    <a:pt x="211" y="254"/>
                  </a:lnTo>
                  <a:lnTo>
                    <a:pt x="211" y="256"/>
                  </a:lnTo>
                  <a:lnTo>
                    <a:pt x="213" y="259"/>
                  </a:lnTo>
                  <a:lnTo>
                    <a:pt x="213" y="259"/>
                  </a:lnTo>
                  <a:lnTo>
                    <a:pt x="213" y="261"/>
                  </a:lnTo>
                  <a:lnTo>
                    <a:pt x="213" y="261"/>
                  </a:lnTo>
                  <a:lnTo>
                    <a:pt x="213" y="263"/>
                  </a:lnTo>
                  <a:lnTo>
                    <a:pt x="213" y="263"/>
                  </a:lnTo>
                  <a:lnTo>
                    <a:pt x="213" y="263"/>
                  </a:lnTo>
                  <a:lnTo>
                    <a:pt x="213" y="263"/>
                  </a:lnTo>
                  <a:lnTo>
                    <a:pt x="211" y="263"/>
                  </a:lnTo>
                  <a:lnTo>
                    <a:pt x="211" y="265"/>
                  </a:lnTo>
                  <a:lnTo>
                    <a:pt x="211" y="265"/>
                  </a:lnTo>
                  <a:lnTo>
                    <a:pt x="213" y="267"/>
                  </a:lnTo>
                  <a:lnTo>
                    <a:pt x="213" y="271"/>
                  </a:lnTo>
                  <a:lnTo>
                    <a:pt x="213" y="271"/>
                  </a:lnTo>
                  <a:lnTo>
                    <a:pt x="213" y="271"/>
                  </a:lnTo>
                  <a:lnTo>
                    <a:pt x="213" y="271"/>
                  </a:lnTo>
                  <a:lnTo>
                    <a:pt x="213" y="273"/>
                  </a:lnTo>
                  <a:lnTo>
                    <a:pt x="213" y="273"/>
                  </a:lnTo>
                  <a:lnTo>
                    <a:pt x="213" y="275"/>
                  </a:lnTo>
                  <a:lnTo>
                    <a:pt x="211" y="275"/>
                  </a:lnTo>
                  <a:lnTo>
                    <a:pt x="209" y="277"/>
                  </a:lnTo>
                  <a:lnTo>
                    <a:pt x="209" y="277"/>
                  </a:lnTo>
                  <a:lnTo>
                    <a:pt x="209" y="277"/>
                  </a:lnTo>
                  <a:lnTo>
                    <a:pt x="209" y="279"/>
                  </a:lnTo>
                  <a:lnTo>
                    <a:pt x="209" y="279"/>
                  </a:lnTo>
                  <a:lnTo>
                    <a:pt x="209" y="281"/>
                  </a:lnTo>
                  <a:lnTo>
                    <a:pt x="209" y="281"/>
                  </a:lnTo>
                  <a:lnTo>
                    <a:pt x="209" y="283"/>
                  </a:lnTo>
                  <a:lnTo>
                    <a:pt x="209" y="285"/>
                  </a:lnTo>
                  <a:lnTo>
                    <a:pt x="209" y="285"/>
                  </a:lnTo>
                  <a:lnTo>
                    <a:pt x="209" y="285"/>
                  </a:lnTo>
                  <a:lnTo>
                    <a:pt x="211" y="287"/>
                  </a:lnTo>
                  <a:lnTo>
                    <a:pt x="211" y="287"/>
                  </a:lnTo>
                  <a:lnTo>
                    <a:pt x="213" y="285"/>
                  </a:lnTo>
                  <a:lnTo>
                    <a:pt x="213" y="285"/>
                  </a:lnTo>
                  <a:lnTo>
                    <a:pt x="213" y="285"/>
                  </a:lnTo>
                  <a:lnTo>
                    <a:pt x="213" y="285"/>
                  </a:lnTo>
                  <a:lnTo>
                    <a:pt x="215" y="285"/>
                  </a:lnTo>
                  <a:lnTo>
                    <a:pt x="217" y="285"/>
                  </a:lnTo>
                  <a:lnTo>
                    <a:pt x="217" y="285"/>
                  </a:lnTo>
                  <a:lnTo>
                    <a:pt x="217" y="285"/>
                  </a:lnTo>
                  <a:lnTo>
                    <a:pt x="223" y="281"/>
                  </a:lnTo>
                  <a:lnTo>
                    <a:pt x="223" y="281"/>
                  </a:lnTo>
                  <a:lnTo>
                    <a:pt x="223" y="281"/>
                  </a:lnTo>
                  <a:lnTo>
                    <a:pt x="225" y="281"/>
                  </a:lnTo>
                  <a:lnTo>
                    <a:pt x="225" y="283"/>
                  </a:lnTo>
                  <a:lnTo>
                    <a:pt x="225" y="283"/>
                  </a:lnTo>
                  <a:lnTo>
                    <a:pt x="227" y="283"/>
                  </a:lnTo>
                  <a:lnTo>
                    <a:pt x="227" y="285"/>
                  </a:lnTo>
                  <a:lnTo>
                    <a:pt x="227" y="285"/>
                  </a:lnTo>
                  <a:lnTo>
                    <a:pt x="227" y="285"/>
                  </a:lnTo>
                  <a:lnTo>
                    <a:pt x="225" y="287"/>
                  </a:lnTo>
                  <a:lnTo>
                    <a:pt x="225" y="287"/>
                  </a:lnTo>
                  <a:lnTo>
                    <a:pt x="223" y="293"/>
                  </a:lnTo>
                  <a:lnTo>
                    <a:pt x="223" y="297"/>
                  </a:lnTo>
                  <a:lnTo>
                    <a:pt x="221" y="297"/>
                  </a:lnTo>
                  <a:lnTo>
                    <a:pt x="221" y="302"/>
                  </a:lnTo>
                  <a:lnTo>
                    <a:pt x="223" y="302"/>
                  </a:lnTo>
                  <a:lnTo>
                    <a:pt x="223" y="304"/>
                  </a:lnTo>
                  <a:lnTo>
                    <a:pt x="225" y="304"/>
                  </a:lnTo>
                  <a:lnTo>
                    <a:pt x="225" y="306"/>
                  </a:lnTo>
                  <a:lnTo>
                    <a:pt x="227" y="308"/>
                  </a:lnTo>
                  <a:lnTo>
                    <a:pt x="227" y="308"/>
                  </a:lnTo>
                  <a:lnTo>
                    <a:pt x="227" y="308"/>
                  </a:lnTo>
                  <a:lnTo>
                    <a:pt x="229" y="310"/>
                  </a:lnTo>
                  <a:lnTo>
                    <a:pt x="233" y="310"/>
                  </a:lnTo>
                  <a:lnTo>
                    <a:pt x="233" y="310"/>
                  </a:lnTo>
                  <a:lnTo>
                    <a:pt x="233" y="306"/>
                  </a:lnTo>
                  <a:lnTo>
                    <a:pt x="233" y="304"/>
                  </a:lnTo>
                  <a:lnTo>
                    <a:pt x="235" y="302"/>
                  </a:lnTo>
                  <a:lnTo>
                    <a:pt x="250" y="275"/>
                  </a:lnTo>
                  <a:lnTo>
                    <a:pt x="250" y="273"/>
                  </a:lnTo>
                  <a:lnTo>
                    <a:pt x="250" y="271"/>
                  </a:lnTo>
                  <a:lnTo>
                    <a:pt x="250" y="271"/>
                  </a:lnTo>
                  <a:lnTo>
                    <a:pt x="252" y="269"/>
                  </a:lnTo>
                  <a:lnTo>
                    <a:pt x="252" y="267"/>
                  </a:lnTo>
                  <a:lnTo>
                    <a:pt x="254" y="263"/>
                  </a:lnTo>
                  <a:lnTo>
                    <a:pt x="254" y="261"/>
                  </a:lnTo>
                  <a:lnTo>
                    <a:pt x="256" y="256"/>
                  </a:lnTo>
                  <a:lnTo>
                    <a:pt x="258" y="254"/>
                  </a:lnTo>
                  <a:lnTo>
                    <a:pt x="260" y="248"/>
                  </a:lnTo>
                  <a:lnTo>
                    <a:pt x="262" y="246"/>
                  </a:lnTo>
                  <a:lnTo>
                    <a:pt x="264" y="244"/>
                  </a:lnTo>
                  <a:lnTo>
                    <a:pt x="266" y="244"/>
                  </a:lnTo>
                  <a:lnTo>
                    <a:pt x="266" y="240"/>
                  </a:lnTo>
                  <a:lnTo>
                    <a:pt x="266" y="240"/>
                  </a:lnTo>
                  <a:lnTo>
                    <a:pt x="266" y="236"/>
                  </a:lnTo>
                  <a:lnTo>
                    <a:pt x="268" y="232"/>
                  </a:lnTo>
                  <a:lnTo>
                    <a:pt x="268" y="230"/>
                  </a:lnTo>
                  <a:lnTo>
                    <a:pt x="270" y="228"/>
                  </a:lnTo>
                  <a:lnTo>
                    <a:pt x="270" y="228"/>
                  </a:lnTo>
                  <a:lnTo>
                    <a:pt x="270" y="222"/>
                  </a:lnTo>
                  <a:lnTo>
                    <a:pt x="272" y="220"/>
                  </a:lnTo>
                  <a:lnTo>
                    <a:pt x="272" y="220"/>
                  </a:lnTo>
                  <a:lnTo>
                    <a:pt x="274" y="222"/>
                  </a:lnTo>
                  <a:lnTo>
                    <a:pt x="274" y="222"/>
                  </a:lnTo>
                  <a:lnTo>
                    <a:pt x="274" y="224"/>
                  </a:lnTo>
                  <a:lnTo>
                    <a:pt x="272" y="226"/>
                  </a:lnTo>
                  <a:lnTo>
                    <a:pt x="272" y="228"/>
                  </a:lnTo>
                  <a:lnTo>
                    <a:pt x="272" y="228"/>
                  </a:lnTo>
                  <a:lnTo>
                    <a:pt x="272" y="230"/>
                  </a:lnTo>
                  <a:lnTo>
                    <a:pt x="272" y="232"/>
                  </a:lnTo>
                  <a:lnTo>
                    <a:pt x="272" y="234"/>
                  </a:lnTo>
                  <a:lnTo>
                    <a:pt x="274" y="234"/>
                  </a:lnTo>
                  <a:lnTo>
                    <a:pt x="274" y="236"/>
                  </a:lnTo>
                  <a:lnTo>
                    <a:pt x="274" y="240"/>
                  </a:lnTo>
                  <a:lnTo>
                    <a:pt x="274" y="242"/>
                  </a:lnTo>
                  <a:lnTo>
                    <a:pt x="276" y="244"/>
                  </a:lnTo>
                  <a:lnTo>
                    <a:pt x="276" y="244"/>
                  </a:lnTo>
                  <a:lnTo>
                    <a:pt x="276" y="242"/>
                  </a:lnTo>
                  <a:lnTo>
                    <a:pt x="276" y="242"/>
                  </a:lnTo>
                  <a:lnTo>
                    <a:pt x="280" y="240"/>
                  </a:lnTo>
                  <a:lnTo>
                    <a:pt x="283" y="240"/>
                  </a:lnTo>
                  <a:lnTo>
                    <a:pt x="283" y="240"/>
                  </a:lnTo>
                  <a:lnTo>
                    <a:pt x="285" y="238"/>
                  </a:lnTo>
                  <a:lnTo>
                    <a:pt x="285" y="238"/>
                  </a:lnTo>
                  <a:lnTo>
                    <a:pt x="285" y="236"/>
                  </a:lnTo>
                  <a:lnTo>
                    <a:pt x="287" y="232"/>
                  </a:lnTo>
                  <a:lnTo>
                    <a:pt x="287" y="232"/>
                  </a:lnTo>
                  <a:lnTo>
                    <a:pt x="287" y="230"/>
                  </a:lnTo>
                  <a:lnTo>
                    <a:pt x="289" y="230"/>
                  </a:lnTo>
                  <a:lnTo>
                    <a:pt x="289" y="228"/>
                  </a:lnTo>
                  <a:lnTo>
                    <a:pt x="289" y="228"/>
                  </a:lnTo>
                  <a:lnTo>
                    <a:pt x="289" y="226"/>
                  </a:lnTo>
                  <a:lnTo>
                    <a:pt x="289" y="224"/>
                  </a:lnTo>
                  <a:lnTo>
                    <a:pt x="291" y="224"/>
                  </a:lnTo>
                  <a:lnTo>
                    <a:pt x="291" y="224"/>
                  </a:lnTo>
                  <a:lnTo>
                    <a:pt x="295" y="226"/>
                  </a:lnTo>
                  <a:lnTo>
                    <a:pt x="297" y="226"/>
                  </a:lnTo>
                  <a:lnTo>
                    <a:pt x="299" y="224"/>
                  </a:lnTo>
                  <a:lnTo>
                    <a:pt x="299" y="224"/>
                  </a:lnTo>
                  <a:lnTo>
                    <a:pt x="301" y="222"/>
                  </a:lnTo>
                  <a:lnTo>
                    <a:pt x="301" y="220"/>
                  </a:lnTo>
                  <a:lnTo>
                    <a:pt x="303" y="220"/>
                  </a:lnTo>
                  <a:lnTo>
                    <a:pt x="305" y="220"/>
                  </a:lnTo>
                  <a:lnTo>
                    <a:pt x="305" y="220"/>
                  </a:lnTo>
                  <a:lnTo>
                    <a:pt x="307" y="220"/>
                  </a:lnTo>
                  <a:lnTo>
                    <a:pt x="307" y="222"/>
                  </a:lnTo>
                  <a:lnTo>
                    <a:pt x="305" y="228"/>
                  </a:lnTo>
                  <a:lnTo>
                    <a:pt x="305" y="230"/>
                  </a:lnTo>
                  <a:lnTo>
                    <a:pt x="307" y="230"/>
                  </a:lnTo>
                  <a:lnTo>
                    <a:pt x="307" y="230"/>
                  </a:lnTo>
                  <a:lnTo>
                    <a:pt x="307" y="230"/>
                  </a:lnTo>
                  <a:lnTo>
                    <a:pt x="307" y="232"/>
                  </a:lnTo>
                  <a:lnTo>
                    <a:pt x="305" y="232"/>
                  </a:lnTo>
                  <a:lnTo>
                    <a:pt x="305" y="230"/>
                  </a:lnTo>
                  <a:lnTo>
                    <a:pt x="303" y="230"/>
                  </a:lnTo>
                  <a:lnTo>
                    <a:pt x="303" y="230"/>
                  </a:lnTo>
                  <a:lnTo>
                    <a:pt x="301" y="232"/>
                  </a:lnTo>
                  <a:lnTo>
                    <a:pt x="301" y="232"/>
                  </a:lnTo>
                  <a:lnTo>
                    <a:pt x="301" y="232"/>
                  </a:lnTo>
                  <a:lnTo>
                    <a:pt x="301" y="232"/>
                  </a:lnTo>
                  <a:lnTo>
                    <a:pt x="301" y="234"/>
                  </a:lnTo>
                  <a:lnTo>
                    <a:pt x="301" y="234"/>
                  </a:lnTo>
                  <a:lnTo>
                    <a:pt x="301" y="234"/>
                  </a:lnTo>
                  <a:lnTo>
                    <a:pt x="301" y="234"/>
                  </a:lnTo>
                  <a:lnTo>
                    <a:pt x="299" y="234"/>
                  </a:lnTo>
                  <a:lnTo>
                    <a:pt x="299" y="236"/>
                  </a:lnTo>
                  <a:lnTo>
                    <a:pt x="299" y="238"/>
                  </a:lnTo>
                  <a:lnTo>
                    <a:pt x="299" y="240"/>
                  </a:lnTo>
                  <a:lnTo>
                    <a:pt x="297" y="242"/>
                  </a:lnTo>
                  <a:lnTo>
                    <a:pt x="297" y="242"/>
                  </a:lnTo>
                  <a:lnTo>
                    <a:pt x="297" y="244"/>
                  </a:lnTo>
                  <a:lnTo>
                    <a:pt x="299" y="246"/>
                  </a:lnTo>
                  <a:lnTo>
                    <a:pt x="301" y="248"/>
                  </a:lnTo>
                  <a:lnTo>
                    <a:pt x="303" y="248"/>
                  </a:lnTo>
                  <a:lnTo>
                    <a:pt x="303" y="248"/>
                  </a:lnTo>
                  <a:lnTo>
                    <a:pt x="305" y="248"/>
                  </a:lnTo>
                  <a:lnTo>
                    <a:pt x="305" y="248"/>
                  </a:lnTo>
                  <a:lnTo>
                    <a:pt x="305" y="248"/>
                  </a:lnTo>
                  <a:lnTo>
                    <a:pt x="305" y="246"/>
                  </a:lnTo>
                  <a:lnTo>
                    <a:pt x="303" y="246"/>
                  </a:lnTo>
                  <a:lnTo>
                    <a:pt x="303" y="246"/>
                  </a:lnTo>
                  <a:lnTo>
                    <a:pt x="303" y="244"/>
                  </a:lnTo>
                  <a:lnTo>
                    <a:pt x="303" y="244"/>
                  </a:lnTo>
                  <a:lnTo>
                    <a:pt x="303" y="242"/>
                  </a:lnTo>
                  <a:lnTo>
                    <a:pt x="303" y="242"/>
                  </a:lnTo>
                  <a:lnTo>
                    <a:pt x="305" y="242"/>
                  </a:lnTo>
                  <a:lnTo>
                    <a:pt x="305" y="242"/>
                  </a:lnTo>
                  <a:lnTo>
                    <a:pt x="305" y="238"/>
                  </a:lnTo>
                  <a:lnTo>
                    <a:pt x="307" y="238"/>
                  </a:lnTo>
                  <a:lnTo>
                    <a:pt x="309" y="236"/>
                  </a:lnTo>
                  <a:lnTo>
                    <a:pt x="309" y="236"/>
                  </a:lnTo>
                  <a:lnTo>
                    <a:pt x="309" y="234"/>
                  </a:lnTo>
                  <a:lnTo>
                    <a:pt x="309" y="234"/>
                  </a:lnTo>
                  <a:lnTo>
                    <a:pt x="309" y="232"/>
                  </a:lnTo>
                  <a:lnTo>
                    <a:pt x="311" y="232"/>
                  </a:lnTo>
                  <a:lnTo>
                    <a:pt x="313" y="232"/>
                  </a:lnTo>
                  <a:lnTo>
                    <a:pt x="315" y="230"/>
                  </a:lnTo>
                  <a:lnTo>
                    <a:pt x="315" y="230"/>
                  </a:lnTo>
                  <a:lnTo>
                    <a:pt x="317" y="228"/>
                  </a:lnTo>
                  <a:lnTo>
                    <a:pt x="317" y="228"/>
                  </a:lnTo>
                  <a:lnTo>
                    <a:pt x="317" y="228"/>
                  </a:lnTo>
                  <a:lnTo>
                    <a:pt x="321" y="226"/>
                  </a:lnTo>
                  <a:lnTo>
                    <a:pt x="321" y="226"/>
                  </a:lnTo>
                  <a:lnTo>
                    <a:pt x="321" y="224"/>
                  </a:lnTo>
                  <a:lnTo>
                    <a:pt x="321" y="224"/>
                  </a:lnTo>
                  <a:lnTo>
                    <a:pt x="323" y="218"/>
                  </a:lnTo>
                  <a:lnTo>
                    <a:pt x="326" y="213"/>
                  </a:lnTo>
                  <a:lnTo>
                    <a:pt x="328" y="209"/>
                  </a:lnTo>
                  <a:lnTo>
                    <a:pt x="342" y="205"/>
                  </a:lnTo>
                  <a:lnTo>
                    <a:pt x="344" y="205"/>
                  </a:lnTo>
                  <a:close/>
                  <a:moveTo>
                    <a:pt x="287" y="156"/>
                  </a:moveTo>
                  <a:lnTo>
                    <a:pt x="287" y="156"/>
                  </a:lnTo>
                  <a:lnTo>
                    <a:pt x="289" y="156"/>
                  </a:lnTo>
                  <a:lnTo>
                    <a:pt x="289" y="158"/>
                  </a:lnTo>
                  <a:lnTo>
                    <a:pt x="289" y="158"/>
                  </a:lnTo>
                  <a:lnTo>
                    <a:pt x="289" y="160"/>
                  </a:lnTo>
                  <a:lnTo>
                    <a:pt x="289" y="160"/>
                  </a:lnTo>
                  <a:lnTo>
                    <a:pt x="291" y="160"/>
                  </a:lnTo>
                  <a:lnTo>
                    <a:pt x="291" y="160"/>
                  </a:lnTo>
                  <a:lnTo>
                    <a:pt x="291" y="160"/>
                  </a:lnTo>
                  <a:lnTo>
                    <a:pt x="291" y="158"/>
                  </a:lnTo>
                  <a:lnTo>
                    <a:pt x="291" y="158"/>
                  </a:lnTo>
                  <a:lnTo>
                    <a:pt x="291" y="160"/>
                  </a:lnTo>
                  <a:lnTo>
                    <a:pt x="293" y="160"/>
                  </a:lnTo>
                  <a:lnTo>
                    <a:pt x="293" y="160"/>
                  </a:lnTo>
                  <a:lnTo>
                    <a:pt x="293" y="160"/>
                  </a:lnTo>
                  <a:lnTo>
                    <a:pt x="295" y="160"/>
                  </a:lnTo>
                  <a:lnTo>
                    <a:pt x="295" y="158"/>
                  </a:lnTo>
                  <a:lnTo>
                    <a:pt x="295" y="158"/>
                  </a:lnTo>
                  <a:lnTo>
                    <a:pt x="293" y="156"/>
                  </a:lnTo>
                  <a:lnTo>
                    <a:pt x="293" y="158"/>
                  </a:lnTo>
                  <a:lnTo>
                    <a:pt x="291" y="158"/>
                  </a:lnTo>
                  <a:lnTo>
                    <a:pt x="291" y="156"/>
                  </a:lnTo>
                  <a:lnTo>
                    <a:pt x="291" y="156"/>
                  </a:lnTo>
                  <a:lnTo>
                    <a:pt x="293" y="154"/>
                  </a:lnTo>
                  <a:lnTo>
                    <a:pt x="291" y="152"/>
                  </a:lnTo>
                  <a:lnTo>
                    <a:pt x="291" y="150"/>
                  </a:lnTo>
                  <a:lnTo>
                    <a:pt x="291" y="150"/>
                  </a:lnTo>
                  <a:lnTo>
                    <a:pt x="289" y="150"/>
                  </a:lnTo>
                  <a:lnTo>
                    <a:pt x="287" y="150"/>
                  </a:lnTo>
                  <a:lnTo>
                    <a:pt x="287" y="152"/>
                  </a:lnTo>
                  <a:lnTo>
                    <a:pt x="287" y="154"/>
                  </a:lnTo>
                  <a:lnTo>
                    <a:pt x="287" y="156"/>
                  </a:lnTo>
                  <a:close/>
                  <a:moveTo>
                    <a:pt x="133" y="99"/>
                  </a:moveTo>
                  <a:lnTo>
                    <a:pt x="131" y="101"/>
                  </a:lnTo>
                  <a:lnTo>
                    <a:pt x="131" y="103"/>
                  </a:lnTo>
                  <a:lnTo>
                    <a:pt x="131" y="107"/>
                  </a:lnTo>
                  <a:lnTo>
                    <a:pt x="133" y="109"/>
                  </a:lnTo>
                  <a:lnTo>
                    <a:pt x="139" y="109"/>
                  </a:lnTo>
                  <a:lnTo>
                    <a:pt x="141" y="109"/>
                  </a:lnTo>
                  <a:lnTo>
                    <a:pt x="143" y="111"/>
                  </a:lnTo>
                  <a:lnTo>
                    <a:pt x="143" y="111"/>
                  </a:lnTo>
                  <a:lnTo>
                    <a:pt x="145" y="109"/>
                  </a:lnTo>
                  <a:lnTo>
                    <a:pt x="147" y="109"/>
                  </a:lnTo>
                  <a:lnTo>
                    <a:pt x="147" y="107"/>
                  </a:lnTo>
                  <a:lnTo>
                    <a:pt x="145" y="105"/>
                  </a:lnTo>
                  <a:lnTo>
                    <a:pt x="143" y="107"/>
                  </a:lnTo>
                  <a:lnTo>
                    <a:pt x="145" y="105"/>
                  </a:lnTo>
                  <a:lnTo>
                    <a:pt x="145" y="103"/>
                  </a:lnTo>
                  <a:lnTo>
                    <a:pt x="147" y="101"/>
                  </a:lnTo>
                  <a:lnTo>
                    <a:pt x="147" y="101"/>
                  </a:lnTo>
                  <a:lnTo>
                    <a:pt x="147" y="103"/>
                  </a:lnTo>
                  <a:lnTo>
                    <a:pt x="147" y="107"/>
                  </a:lnTo>
                  <a:lnTo>
                    <a:pt x="147" y="107"/>
                  </a:lnTo>
                  <a:lnTo>
                    <a:pt x="147" y="109"/>
                  </a:lnTo>
                  <a:lnTo>
                    <a:pt x="147" y="111"/>
                  </a:lnTo>
                  <a:lnTo>
                    <a:pt x="145" y="113"/>
                  </a:lnTo>
                  <a:lnTo>
                    <a:pt x="143" y="113"/>
                  </a:lnTo>
                  <a:lnTo>
                    <a:pt x="143" y="115"/>
                  </a:lnTo>
                  <a:lnTo>
                    <a:pt x="143" y="115"/>
                  </a:lnTo>
                  <a:lnTo>
                    <a:pt x="149" y="121"/>
                  </a:lnTo>
                  <a:lnTo>
                    <a:pt x="149" y="121"/>
                  </a:lnTo>
                  <a:lnTo>
                    <a:pt x="151" y="119"/>
                  </a:lnTo>
                  <a:lnTo>
                    <a:pt x="151" y="117"/>
                  </a:lnTo>
                  <a:lnTo>
                    <a:pt x="153" y="111"/>
                  </a:lnTo>
                  <a:lnTo>
                    <a:pt x="153" y="111"/>
                  </a:lnTo>
                  <a:lnTo>
                    <a:pt x="158" y="109"/>
                  </a:lnTo>
                  <a:lnTo>
                    <a:pt x="158" y="107"/>
                  </a:lnTo>
                  <a:lnTo>
                    <a:pt x="158" y="105"/>
                  </a:lnTo>
                  <a:lnTo>
                    <a:pt x="158" y="105"/>
                  </a:lnTo>
                  <a:lnTo>
                    <a:pt x="160" y="105"/>
                  </a:lnTo>
                  <a:lnTo>
                    <a:pt x="162" y="105"/>
                  </a:lnTo>
                  <a:lnTo>
                    <a:pt x="162" y="103"/>
                  </a:lnTo>
                  <a:lnTo>
                    <a:pt x="160" y="103"/>
                  </a:lnTo>
                  <a:lnTo>
                    <a:pt x="160" y="101"/>
                  </a:lnTo>
                  <a:lnTo>
                    <a:pt x="162" y="99"/>
                  </a:lnTo>
                  <a:lnTo>
                    <a:pt x="162" y="97"/>
                  </a:lnTo>
                  <a:lnTo>
                    <a:pt x="164" y="97"/>
                  </a:lnTo>
                  <a:lnTo>
                    <a:pt x="164" y="97"/>
                  </a:lnTo>
                  <a:lnTo>
                    <a:pt x="166" y="97"/>
                  </a:lnTo>
                  <a:lnTo>
                    <a:pt x="166" y="95"/>
                  </a:lnTo>
                  <a:lnTo>
                    <a:pt x="168" y="93"/>
                  </a:lnTo>
                  <a:lnTo>
                    <a:pt x="170" y="90"/>
                  </a:lnTo>
                  <a:lnTo>
                    <a:pt x="172" y="90"/>
                  </a:lnTo>
                  <a:lnTo>
                    <a:pt x="172" y="90"/>
                  </a:lnTo>
                  <a:lnTo>
                    <a:pt x="172" y="86"/>
                  </a:lnTo>
                  <a:lnTo>
                    <a:pt x="174" y="86"/>
                  </a:lnTo>
                  <a:lnTo>
                    <a:pt x="176" y="86"/>
                  </a:lnTo>
                  <a:lnTo>
                    <a:pt x="176" y="84"/>
                  </a:lnTo>
                  <a:lnTo>
                    <a:pt x="180" y="80"/>
                  </a:lnTo>
                  <a:lnTo>
                    <a:pt x="180" y="80"/>
                  </a:lnTo>
                  <a:lnTo>
                    <a:pt x="176" y="78"/>
                  </a:lnTo>
                  <a:lnTo>
                    <a:pt x="174" y="78"/>
                  </a:lnTo>
                  <a:lnTo>
                    <a:pt x="176" y="78"/>
                  </a:lnTo>
                  <a:lnTo>
                    <a:pt x="176" y="76"/>
                  </a:lnTo>
                  <a:lnTo>
                    <a:pt x="180" y="76"/>
                  </a:lnTo>
                  <a:lnTo>
                    <a:pt x="184" y="74"/>
                  </a:lnTo>
                  <a:lnTo>
                    <a:pt x="186" y="74"/>
                  </a:lnTo>
                  <a:lnTo>
                    <a:pt x="188" y="74"/>
                  </a:lnTo>
                  <a:lnTo>
                    <a:pt x="190" y="76"/>
                  </a:lnTo>
                  <a:lnTo>
                    <a:pt x="192" y="76"/>
                  </a:lnTo>
                  <a:lnTo>
                    <a:pt x="194" y="74"/>
                  </a:lnTo>
                  <a:lnTo>
                    <a:pt x="196" y="72"/>
                  </a:lnTo>
                  <a:lnTo>
                    <a:pt x="199" y="72"/>
                  </a:lnTo>
                  <a:lnTo>
                    <a:pt x="199" y="72"/>
                  </a:lnTo>
                  <a:lnTo>
                    <a:pt x="196" y="72"/>
                  </a:lnTo>
                  <a:lnTo>
                    <a:pt x="194" y="68"/>
                  </a:lnTo>
                  <a:lnTo>
                    <a:pt x="194" y="68"/>
                  </a:lnTo>
                  <a:lnTo>
                    <a:pt x="190" y="66"/>
                  </a:lnTo>
                  <a:lnTo>
                    <a:pt x="188" y="66"/>
                  </a:lnTo>
                  <a:lnTo>
                    <a:pt x="172" y="68"/>
                  </a:lnTo>
                  <a:lnTo>
                    <a:pt x="166" y="70"/>
                  </a:lnTo>
                  <a:lnTo>
                    <a:pt x="160" y="72"/>
                  </a:lnTo>
                  <a:lnTo>
                    <a:pt x="160" y="74"/>
                  </a:lnTo>
                  <a:lnTo>
                    <a:pt x="158" y="76"/>
                  </a:lnTo>
                  <a:lnTo>
                    <a:pt x="158" y="76"/>
                  </a:lnTo>
                  <a:lnTo>
                    <a:pt x="156" y="76"/>
                  </a:lnTo>
                  <a:lnTo>
                    <a:pt x="156" y="76"/>
                  </a:lnTo>
                  <a:lnTo>
                    <a:pt x="153" y="76"/>
                  </a:lnTo>
                  <a:lnTo>
                    <a:pt x="153" y="76"/>
                  </a:lnTo>
                  <a:lnTo>
                    <a:pt x="151" y="78"/>
                  </a:lnTo>
                  <a:lnTo>
                    <a:pt x="145" y="80"/>
                  </a:lnTo>
                  <a:lnTo>
                    <a:pt x="143" y="82"/>
                  </a:lnTo>
                  <a:lnTo>
                    <a:pt x="137" y="93"/>
                  </a:lnTo>
                  <a:lnTo>
                    <a:pt x="137" y="95"/>
                  </a:lnTo>
                  <a:lnTo>
                    <a:pt x="133" y="97"/>
                  </a:lnTo>
                  <a:lnTo>
                    <a:pt x="133" y="99"/>
                  </a:lnTo>
                  <a:close/>
                  <a:moveTo>
                    <a:pt x="80" y="35"/>
                  </a:moveTo>
                  <a:lnTo>
                    <a:pt x="84" y="33"/>
                  </a:lnTo>
                  <a:lnTo>
                    <a:pt x="84" y="33"/>
                  </a:lnTo>
                  <a:lnTo>
                    <a:pt x="80" y="35"/>
                  </a:lnTo>
                  <a:lnTo>
                    <a:pt x="80" y="35"/>
                  </a:lnTo>
                  <a:lnTo>
                    <a:pt x="80" y="39"/>
                  </a:lnTo>
                  <a:lnTo>
                    <a:pt x="80" y="39"/>
                  </a:lnTo>
                  <a:lnTo>
                    <a:pt x="80" y="39"/>
                  </a:lnTo>
                  <a:lnTo>
                    <a:pt x="80" y="39"/>
                  </a:lnTo>
                  <a:lnTo>
                    <a:pt x="80" y="39"/>
                  </a:lnTo>
                  <a:lnTo>
                    <a:pt x="82" y="41"/>
                  </a:lnTo>
                  <a:lnTo>
                    <a:pt x="84" y="41"/>
                  </a:lnTo>
                  <a:lnTo>
                    <a:pt x="86" y="41"/>
                  </a:lnTo>
                  <a:lnTo>
                    <a:pt x="98" y="33"/>
                  </a:lnTo>
                  <a:lnTo>
                    <a:pt x="102" y="33"/>
                  </a:lnTo>
                  <a:lnTo>
                    <a:pt x="102" y="33"/>
                  </a:lnTo>
                  <a:lnTo>
                    <a:pt x="94" y="33"/>
                  </a:lnTo>
                  <a:lnTo>
                    <a:pt x="96" y="31"/>
                  </a:lnTo>
                  <a:lnTo>
                    <a:pt x="98" y="29"/>
                  </a:lnTo>
                  <a:lnTo>
                    <a:pt x="98" y="29"/>
                  </a:lnTo>
                  <a:lnTo>
                    <a:pt x="117" y="19"/>
                  </a:lnTo>
                  <a:lnTo>
                    <a:pt x="121" y="17"/>
                  </a:lnTo>
                  <a:lnTo>
                    <a:pt x="125" y="15"/>
                  </a:lnTo>
                  <a:lnTo>
                    <a:pt x="125" y="13"/>
                  </a:lnTo>
                  <a:lnTo>
                    <a:pt x="125" y="13"/>
                  </a:lnTo>
                  <a:lnTo>
                    <a:pt x="123" y="11"/>
                  </a:lnTo>
                  <a:lnTo>
                    <a:pt x="123" y="11"/>
                  </a:lnTo>
                  <a:lnTo>
                    <a:pt x="125" y="8"/>
                  </a:lnTo>
                  <a:lnTo>
                    <a:pt x="131" y="4"/>
                  </a:lnTo>
                  <a:lnTo>
                    <a:pt x="133" y="2"/>
                  </a:lnTo>
                  <a:lnTo>
                    <a:pt x="133" y="0"/>
                  </a:lnTo>
                  <a:lnTo>
                    <a:pt x="133" y="0"/>
                  </a:lnTo>
                  <a:lnTo>
                    <a:pt x="133" y="0"/>
                  </a:lnTo>
                  <a:lnTo>
                    <a:pt x="133" y="0"/>
                  </a:lnTo>
                  <a:lnTo>
                    <a:pt x="131" y="2"/>
                  </a:lnTo>
                  <a:lnTo>
                    <a:pt x="129" y="2"/>
                  </a:lnTo>
                  <a:lnTo>
                    <a:pt x="129" y="2"/>
                  </a:lnTo>
                  <a:lnTo>
                    <a:pt x="131" y="0"/>
                  </a:lnTo>
                  <a:lnTo>
                    <a:pt x="131" y="0"/>
                  </a:lnTo>
                  <a:lnTo>
                    <a:pt x="127" y="2"/>
                  </a:lnTo>
                  <a:lnTo>
                    <a:pt x="125" y="4"/>
                  </a:lnTo>
                  <a:lnTo>
                    <a:pt x="123" y="4"/>
                  </a:lnTo>
                  <a:lnTo>
                    <a:pt x="121" y="6"/>
                  </a:lnTo>
                  <a:lnTo>
                    <a:pt x="121" y="4"/>
                  </a:lnTo>
                  <a:lnTo>
                    <a:pt x="115" y="11"/>
                  </a:lnTo>
                  <a:lnTo>
                    <a:pt x="115" y="8"/>
                  </a:lnTo>
                  <a:lnTo>
                    <a:pt x="113" y="11"/>
                  </a:lnTo>
                  <a:lnTo>
                    <a:pt x="108" y="13"/>
                  </a:lnTo>
                  <a:lnTo>
                    <a:pt x="106" y="15"/>
                  </a:lnTo>
                  <a:lnTo>
                    <a:pt x="104" y="17"/>
                  </a:lnTo>
                  <a:lnTo>
                    <a:pt x="102" y="17"/>
                  </a:lnTo>
                  <a:lnTo>
                    <a:pt x="100" y="19"/>
                  </a:lnTo>
                  <a:lnTo>
                    <a:pt x="98" y="19"/>
                  </a:lnTo>
                  <a:lnTo>
                    <a:pt x="98" y="19"/>
                  </a:lnTo>
                  <a:lnTo>
                    <a:pt x="96" y="21"/>
                  </a:lnTo>
                  <a:lnTo>
                    <a:pt x="86" y="27"/>
                  </a:lnTo>
                  <a:lnTo>
                    <a:pt x="78" y="33"/>
                  </a:lnTo>
                  <a:lnTo>
                    <a:pt x="80" y="35"/>
                  </a:lnTo>
                  <a:lnTo>
                    <a:pt x="80" y="35"/>
                  </a:lnTo>
                  <a:close/>
                  <a:moveTo>
                    <a:pt x="352" y="302"/>
                  </a:moveTo>
                  <a:lnTo>
                    <a:pt x="352" y="302"/>
                  </a:lnTo>
                  <a:lnTo>
                    <a:pt x="350" y="302"/>
                  </a:lnTo>
                  <a:lnTo>
                    <a:pt x="350" y="302"/>
                  </a:lnTo>
                  <a:lnTo>
                    <a:pt x="348" y="304"/>
                  </a:lnTo>
                  <a:lnTo>
                    <a:pt x="348" y="306"/>
                  </a:lnTo>
                  <a:lnTo>
                    <a:pt x="348" y="306"/>
                  </a:lnTo>
                  <a:lnTo>
                    <a:pt x="350" y="308"/>
                  </a:lnTo>
                  <a:lnTo>
                    <a:pt x="352" y="306"/>
                  </a:lnTo>
                  <a:lnTo>
                    <a:pt x="352" y="304"/>
                  </a:lnTo>
                  <a:lnTo>
                    <a:pt x="354" y="302"/>
                  </a:lnTo>
                  <a:lnTo>
                    <a:pt x="352" y="302"/>
                  </a:lnTo>
                  <a:lnTo>
                    <a:pt x="352" y="302"/>
                  </a:lnTo>
                  <a:close/>
                  <a:moveTo>
                    <a:pt x="358" y="297"/>
                  </a:moveTo>
                  <a:lnTo>
                    <a:pt x="360" y="297"/>
                  </a:lnTo>
                  <a:lnTo>
                    <a:pt x="360" y="295"/>
                  </a:lnTo>
                  <a:lnTo>
                    <a:pt x="360" y="295"/>
                  </a:lnTo>
                  <a:lnTo>
                    <a:pt x="360" y="293"/>
                  </a:lnTo>
                  <a:lnTo>
                    <a:pt x="360" y="291"/>
                  </a:lnTo>
                  <a:lnTo>
                    <a:pt x="360" y="291"/>
                  </a:lnTo>
                  <a:lnTo>
                    <a:pt x="358" y="289"/>
                  </a:lnTo>
                  <a:lnTo>
                    <a:pt x="358" y="289"/>
                  </a:lnTo>
                  <a:lnTo>
                    <a:pt x="356" y="289"/>
                  </a:lnTo>
                  <a:lnTo>
                    <a:pt x="356" y="289"/>
                  </a:lnTo>
                  <a:lnTo>
                    <a:pt x="354" y="289"/>
                  </a:lnTo>
                  <a:lnTo>
                    <a:pt x="354" y="291"/>
                  </a:lnTo>
                  <a:lnTo>
                    <a:pt x="356" y="297"/>
                  </a:lnTo>
                  <a:lnTo>
                    <a:pt x="358" y="297"/>
                  </a:lnTo>
                  <a:close/>
                  <a:moveTo>
                    <a:pt x="473" y="187"/>
                  </a:moveTo>
                  <a:lnTo>
                    <a:pt x="471" y="185"/>
                  </a:lnTo>
                  <a:lnTo>
                    <a:pt x="469" y="187"/>
                  </a:lnTo>
                  <a:lnTo>
                    <a:pt x="469" y="187"/>
                  </a:lnTo>
                  <a:lnTo>
                    <a:pt x="469" y="187"/>
                  </a:lnTo>
                  <a:lnTo>
                    <a:pt x="469" y="187"/>
                  </a:lnTo>
                  <a:lnTo>
                    <a:pt x="469" y="189"/>
                  </a:lnTo>
                  <a:lnTo>
                    <a:pt x="471" y="189"/>
                  </a:lnTo>
                  <a:lnTo>
                    <a:pt x="471" y="189"/>
                  </a:lnTo>
                  <a:lnTo>
                    <a:pt x="469" y="189"/>
                  </a:lnTo>
                  <a:lnTo>
                    <a:pt x="471" y="189"/>
                  </a:lnTo>
                  <a:lnTo>
                    <a:pt x="473" y="191"/>
                  </a:lnTo>
                  <a:lnTo>
                    <a:pt x="477" y="189"/>
                  </a:lnTo>
                  <a:lnTo>
                    <a:pt x="475" y="189"/>
                  </a:lnTo>
                  <a:lnTo>
                    <a:pt x="475" y="189"/>
                  </a:lnTo>
                  <a:lnTo>
                    <a:pt x="473" y="187"/>
                  </a:lnTo>
                  <a:lnTo>
                    <a:pt x="473" y="189"/>
                  </a:lnTo>
                  <a:lnTo>
                    <a:pt x="473" y="187"/>
                  </a:lnTo>
                  <a:lnTo>
                    <a:pt x="473" y="187"/>
                  </a:lnTo>
                  <a:close/>
                  <a:moveTo>
                    <a:pt x="364" y="256"/>
                  </a:moveTo>
                  <a:lnTo>
                    <a:pt x="364" y="256"/>
                  </a:lnTo>
                  <a:lnTo>
                    <a:pt x="364" y="256"/>
                  </a:lnTo>
                  <a:lnTo>
                    <a:pt x="362" y="256"/>
                  </a:lnTo>
                  <a:lnTo>
                    <a:pt x="366" y="263"/>
                  </a:lnTo>
                  <a:lnTo>
                    <a:pt x="369" y="263"/>
                  </a:lnTo>
                  <a:lnTo>
                    <a:pt x="369" y="261"/>
                  </a:lnTo>
                  <a:lnTo>
                    <a:pt x="369" y="261"/>
                  </a:lnTo>
                  <a:lnTo>
                    <a:pt x="366" y="259"/>
                  </a:lnTo>
                  <a:lnTo>
                    <a:pt x="364" y="256"/>
                  </a:lnTo>
                  <a:close/>
                  <a:moveTo>
                    <a:pt x="674" y="478"/>
                  </a:moveTo>
                  <a:lnTo>
                    <a:pt x="674" y="476"/>
                  </a:lnTo>
                  <a:lnTo>
                    <a:pt x="674" y="472"/>
                  </a:lnTo>
                  <a:lnTo>
                    <a:pt x="674" y="472"/>
                  </a:lnTo>
                  <a:lnTo>
                    <a:pt x="672" y="470"/>
                  </a:lnTo>
                  <a:lnTo>
                    <a:pt x="670" y="465"/>
                  </a:lnTo>
                  <a:lnTo>
                    <a:pt x="668" y="463"/>
                  </a:lnTo>
                  <a:lnTo>
                    <a:pt x="668" y="463"/>
                  </a:lnTo>
                  <a:lnTo>
                    <a:pt x="661" y="445"/>
                  </a:lnTo>
                  <a:lnTo>
                    <a:pt x="655" y="429"/>
                  </a:lnTo>
                  <a:lnTo>
                    <a:pt x="653" y="420"/>
                  </a:lnTo>
                  <a:lnTo>
                    <a:pt x="643" y="392"/>
                  </a:lnTo>
                  <a:lnTo>
                    <a:pt x="639" y="386"/>
                  </a:lnTo>
                  <a:lnTo>
                    <a:pt x="639" y="386"/>
                  </a:lnTo>
                  <a:lnTo>
                    <a:pt x="639" y="384"/>
                  </a:lnTo>
                  <a:lnTo>
                    <a:pt x="637" y="381"/>
                  </a:lnTo>
                  <a:lnTo>
                    <a:pt x="633" y="375"/>
                  </a:lnTo>
                  <a:lnTo>
                    <a:pt x="629" y="373"/>
                  </a:lnTo>
                  <a:lnTo>
                    <a:pt x="627" y="371"/>
                  </a:lnTo>
                  <a:lnTo>
                    <a:pt x="616" y="369"/>
                  </a:lnTo>
                  <a:lnTo>
                    <a:pt x="614" y="369"/>
                  </a:lnTo>
                  <a:lnTo>
                    <a:pt x="612" y="369"/>
                  </a:lnTo>
                  <a:lnTo>
                    <a:pt x="608" y="371"/>
                  </a:lnTo>
                  <a:lnTo>
                    <a:pt x="608" y="371"/>
                  </a:lnTo>
                  <a:lnTo>
                    <a:pt x="606" y="375"/>
                  </a:lnTo>
                  <a:lnTo>
                    <a:pt x="604" y="375"/>
                  </a:lnTo>
                  <a:lnTo>
                    <a:pt x="602" y="377"/>
                  </a:lnTo>
                  <a:lnTo>
                    <a:pt x="600" y="377"/>
                  </a:lnTo>
                  <a:lnTo>
                    <a:pt x="600" y="379"/>
                  </a:lnTo>
                  <a:lnTo>
                    <a:pt x="598" y="379"/>
                  </a:lnTo>
                  <a:lnTo>
                    <a:pt x="592" y="381"/>
                  </a:lnTo>
                  <a:lnTo>
                    <a:pt x="592" y="381"/>
                  </a:lnTo>
                  <a:lnTo>
                    <a:pt x="592" y="381"/>
                  </a:lnTo>
                  <a:lnTo>
                    <a:pt x="590" y="381"/>
                  </a:lnTo>
                  <a:lnTo>
                    <a:pt x="588" y="386"/>
                  </a:lnTo>
                  <a:lnTo>
                    <a:pt x="588" y="388"/>
                  </a:lnTo>
                  <a:lnTo>
                    <a:pt x="588" y="388"/>
                  </a:lnTo>
                  <a:lnTo>
                    <a:pt x="579" y="390"/>
                  </a:lnTo>
                  <a:lnTo>
                    <a:pt x="582" y="390"/>
                  </a:lnTo>
                  <a:lnTo>
                    <a:pt x="584" y="390"/>
                  </a:lnTo>
                  <a:lnTo>
                    <a:pt x="586" y="390"/>
                  </a:lnTo>
                  <a:lnTo>
                    <a:pt x="586" y="392"/>
                  </a:lnTo>
                  <a:lnTo>
                    <a:pt x="584" y="394"/>
                  </a:lnTo>
                  <a:lnTo>
                    <a:pt x="584" y="396"/>
                  </a:lnTo>
                  <a:lnTo>
                    <a:pt x="582" y="398"/>
                  </a:lnTo>
                  <a:lnTo>
                    <a:pt x="582" y="400"/>
                  </a:lnTo>
                  <a:lnTo>
                    <a:pt x="579" y="406"/>
                  </a:lnTo>
                  <a:lnTo>
                    <a:pt x="577" y="412"/>
                  </a:lnTo>
                  <a:lnTo>
                    <a:pt x="577" y="414"/>
                  </a:lnTo>
                  <a:lnTo>
                    <a:pt x="575" y="414"/>
                  </a:lnTo>
                  <a:lnTo>
                    <a:pt x="575" y="412"/>
                  </a:lnTo>
                  <a:lnTo>
                    <a:pt x="575" y="412"/>
                  </a:lnTo>
                  <a:lnTo>
                    <a:pt x="573" y="410"/>
                  </a:lnTo>
                  <a:lnTo>
                    <a:pt x="573" y="412"/>
                  </a:lnTo>
                  <a:lnTo>
                    <a:pt x="569" y="420"/>
                  </a:lnTo>
                  <a:lnTo>
                    <a:pt x="567" y="422"/>
                  </a:lnTo>
                  <a:lnTo>
                    <a:pt x="563" y="427"/>
                  </a:lnTo>
                  <a:lnTo>
                    <a:pt x="561" y="425"/>
                  </a:lnTo>
                  <a:lnTo>
                    <a:pt x="557" y="425"/>
                  </a:lnTo>
                  <a:lnTo>
                    <a:pt x="553" y="422"/>
                  </a:lnTo>
                  <a:lnTo>
                    <a:pt x="551" y="422"/>
                  </a:lnTo>
                  <a:lnTo>
                    <a:pt x="547" y="420"/>
                  </a:lnTo>
                  <a:lnTo>
                    <a:pt x="545" y="420"/>
                  </a:lnTo>
                  <a:lnTo>
                    <a:pt x="543" y="418"/>
                  </a:lnTo>
                  <a:lnTo>
                    <a:pt x="541" y="416"/>
                  </a:lnTo>
                  <a:lnTo>
                    <a:pt x="541" y="414"/>
                  </a:lnTo>
                  <a:lnTo>
                    <a:pt x="541" y="410"/>
                  </a:lnTo>
                  <a:lnTo>
                    <a:pt x="541" y="410"/>
                  </a:lnTo>
                  <a:lnTo>
                    <a:pt x="541" y="406"/>
                  </a:lnTo>
                  <a:lnTo>
                    <a:pt x="541" y="404"/>
                  </a:lnTo>
                  <a:lnTo>
                    <a:pt x="541" y="404"/>
                  </a:lnTo>
                  <a:lnTo>
                    <a:pt x="541" y="402"/>
                  </a:lnTo>
                  <a:lnTo>
                    <a:pt x="541" y="402"/>
                  </a:lnTo>
                  <a:lnTo>
                    <a:pt x="541" y="400"/>
                  </a:lnTo>
                  <a:lnTo>
                    <a:pt x="541" y="392"/>
                  </a:lnTo>
                  <a:lnTo>
                    <a:pt x="543" y="388"/>
                  </a:lnTo>
                  <a:lnTo>
                    <a:pt x="547" y="386"/>
                  </a:lnTo>
                  <a:lnTo>
                    <a:pt x="547" y="386"/>
                  </a:lnTo>
                  <a:lnTo>
                    <a:pt x="549" y="386"/>
                  </a:lnTo>
                  <a:lnTo>
                    <a:pt x="551" y="386"/>
                  </a:lnTo>
                  <a:lnTo>
                    <a:pt x="551" y="386"/>
                  </a:lnTo>
                  <a:lnTo>
                    <a:pt x="553" y="386"/>
                  </a:lnTo>
                  <a:lnTo>
                    <a:pt x="553" y="384"/>
                  </a:lnTo>
                  <a:lnTo>
                    <a:pt x="553" y="384"/>
                  </a:lnTo>
                  <a:lnTo>
                    <a:pt x="555" y="386"/>
                  </a:lnTo>
                  <a:lnTo>
                    <a:pt x="557" y="384"/>
                  </a:lnTo>
                  <a:lnTo>
                    <a:pt x="557" y="384"/>
                  </a:lnTo>
                  <a:lnTo>
                    <a:pt x="557" y="381"/>
                  </a:lnTo>
                  <a:lnTo>
                    <a:pt x="557" y="379"/>
                  </a:lnTo>
                  <a:lnTo>
                    <a:pt x="559" y="379"/>
                  </a:lnTo>
                  <a:lnTo>
                    <a:pt x="563" y="377"/>
                  </a:lnTo>
                  <a:lnTo>
                    <a:pt x="563" y="377"/>
                  </a:lnTo>
                  <a:lnTo>
                    <a:pt x="563" y="375"/>
                  </a:lnTo>
                  <a:lnTo>
                    <a:pt x="563" y="375"/>
                  </a:lnTo>
                  <a:lnTo>
                    <a:pt x="563" y="373"/>
                  </a:lnTo>
                  <a:lnTo>
                    <a:pt x="563" y="373"/>
                  </a:lnTo>
                  <a:lnTo>
                    <a:pt x="565" y="373"/>
                  </a:lnTo>
                  <a:lnTo>
                    <a:pt x="565" y="371"/>
                  </a:lnTo>
                  <a:lnTo>
                    <a:pt x="563" y="363"/>
                  </a:lnTo>
                  <a:lnTo>
                    <a:pt x="563" y="359"/>
                  </a:lnTo>
                  <a:lnTo>
                    <a:pt x="565" y="355"/>
                  </a:lnTo>
                  <a:lnTo>
                    <a:pt x="567" y="353"/>
                  </a:lnTo>
                  <a:lnTo>
                    <a:pt x="569" y="353"/>
                  </a:lnTo>
                  <a:lnTo>
                    <a:pt x="571" y="353"/>
                  </a:lnTo>
                  <a:lnTo>
                    <a:pt x="571" y="353"/>
                  </a:lnTo>
                  <a:lnTo>
                    <a:pt x="571" y="355"/>
                  </a:lnTo>
                  <a:lnTo>
                    <a:pt x="571" y="355"/>
                  </a:lnTo>
                  <a:lnTo>
                    <a:pt x="571" y="355"/>
                  </a:lnTo>
                  <a:lnTo>
                    <a:pt x="573" y="349"/>
                  </a:lnTo>
                  <a:lnTo>
                    <a:pt x="575" y="349"/>
                  </a:lnTo>
                  <a:lnTo>
                    <a:pt x="575" y="347"/>
                  </a:lnTo>
                  <a:lnTo>
                    <a:pt x="577" y="347"/>
                  </a:lnTo>
                  <a:lnTo>
                    <a:pt x="577" y="347"/>
                  </a:lnTo>
                  <a:lnTo>
                    <a:pt x="579" y="345"/>
                  </a:lnTo>
                  <a:lnTo>
                    <a:pt x="579" y="345"/>
                  </a:lnTo>
                  <a:lnTo>
                    <a:pt x="579" y="343"/>
                  </a:lnTo>
                  <a:lnTo>
                    <a:pt x="579" y="338"/>
                  </a:lnTo>
                  <a:lnTo>
                    <a:pt x="577" y="316"/>
                  </a:lnTo>
                  <a:lnTo>
                    <a:pt x="577" y="314"/>
                  </a:lnTo>
                  <a:lnTo>
                    <a:pt x="577" y="310"/>
                  </a:lnTo>
                  <a:lnTo>
                    <a:pt x="577" y="308"/>
                  </a:lnTo>
                  <a:lnTo>
                    <a:pt x="577" y="306"/>
                  </a:lnTo>
                  <a:lnTo>
                    <a:pt x="575" y="302"/>
                  </a:lnTo>
                  <a:lnTo>
                    <a:pt x="575" y="295"/>
                  </a:lnTo>
                  <a:lnTo>
                    <a:pt x="573" y="293"/>
                  </a:lnTo>
                  <a:lnTo>
                    <a:pt x="573" y="291"/>
                  </a:lnTo>
                  <a:lnTo>
                    <a:pt x="571" y="291"/>
                  </a:lnTo>
                  <a:lnTo>
                    <a:pt x="571" y="289"/>
                  </a:lnTo>
                  <a:lnTo>
                    <a:pt x="571" y="289"/>
                  </a:lnTo>
                  <a:lnTo>
                    <a:pt x="571" y="289"/>
                  </a:lnTo>
                  <a:lnTo>
                    <a:pt x="569" y="287"/>
                  </a:lnTo>
                  <a:lnTo>
                    <a:pt x="569" y="287"/>
                  </a:lnTo>
                  <a:lnTo>
                    <a:pt x="567" y="287"/>
                  </a:lnTo>
                  <a:lnTo>
                    <a:pt x="565" y="285"/>
                  </a:lnTo>
                  <a:lnTo>
                    <a:pt x="563" y="285"/>
                  </a:lnTo>
                  <a:lnTo>
                    <a:pt x="563" y="283"/>
                  </a:lnTo>
                  <a:lnTo>
                    <a:pt x="561" y="283"/>
                  </a:lnTo>
                  <a:lnTo>
                    <a:pt x="561" y="281"/>
                  </a:lnTo>
                  <a:lnTo>
                    <a:pt x="561" y="281"/>
                  </a:lnTo>
                  <a:lnTo>
                    <a:pt x="561" y="279"/>
                  </a:lnTo>
                  <a:lnTo>
                    <a:pt x="561" y="279"/>
                  </a:lnTo>
                  <a:lnTo>
                    <a:pt x="559" y="279"/>
                  </a:lnTo>
                  <a:lnTo>
                    <a:pt x="559" y="279"/>
                  </a:lnTo>
                  <a:lnTo>
                    <a:pt x="559" y="277"/>
                  </a:lnTo>
                  <a:lnTo>
                    <a:pt x="559" y="277"/>
                  </a:lnTo>
                  <a:lnTo>
                    <a:pt x="559" y="277"/>
                  </a:lnTo>
                  <a:lnTo>
                    <a:pt x="561" y="277"/>
                  </a:lnTo>
                  <a:lnTo>
                    <a:pt x="559" y="273"/>
                  </a:lnTo>
                  <a:lnTo>
                    <a:pt x="561" y="271"/>
                  </a:lnTo>
                  <a:lnTo>
                    <a:pt x="561" y="271"/>
                  </a:lnTo>
                  <a:lnTo>
                    <a:pt x="565" y="269"/>
                  </a:lnTo>
                  <a:lnTo>
                    <a:pt x="565" y="269"/>
                  </a:lnTo>
                  <a:lnTo>
                    <a:pt x="567" y="271"/>
                  </a:lnTo>
                  <a:lnTo>
                    <a:pt x="569" y="273"/>
                  </a:lnTo>
                  <a:lnTo>
                    <a:pt x="569" y="273"/>
                  </a:lnTo>
                  <a:lnTo>
                    <a:pt x="571" y="273"/>
                  </a:lnTo>
                  <a:lnTo>
                    <a:pt x="573" y="273"/>
                  </a:lnTo>
                  <a:lnTo>
                    <a:pt x="573" y="271"/>
                  </a:lnTo>
                  <a:lnTo>
                    <a:pt x="569" y="269"/>
                  </a:lnTo>
                  <a:lnTo>
                    <a:pt x="569" y="267"/>
                  </a:lnTo>
                  <a:lnTo>
                    <a:pt x="569" y="267"/>
                  </a:lnTo>
                  <a:lnTo>
                    <a:pt x="569" y="267"/>
                  </a:lnTo>
                  <a:lnTo>
                    <a:pt x="569" y="267"/>
                  </a:lnTo>
                  <a:lnTo>
                    <a:pt x="569" y="267"/>
                  </a:lnTo>
                  <a:lnTo>
                    <a:pt x="569" y="265"/>
                  </a:lnTo>
                  <a:lnTo>
                    <a:pt x="569" y="265"/>
                  </a:lnTo>
                  <a:lnTo>
                    <a:pt x="569" y="265"/>
                  </a:lnTo>
                  <a:lnTo>
                    <a:pt x="569" y="265"/>
                  </a:lnTo>
                  <a:lnTo>
                    <a:pt x="569" y="263"/>
                  </a:lnTo>
                  <a:lnTo>
                    <a:pt x="567" y="261"/>
                  </a:lnTo>
                  <a:lnTo>
                    <a:pt x="567" y="261"/>
                  </a:lnTo>
                  <a:lnTo>
                    <a:pt x="567" y="261"/>
                  </a:lnTo>
                  <a:lnTo>
                    <a:pt x="565" y="261"/>
                  </a:lnTo>
                  <a:lnTo>
                    <a:pt x="565" y="259"/>
                  </a:lnTo>
                  <a:lnTo>
                    <a:pt x="563" y="259"/>
                  </a:lnTo>
                  <a:lnTo>
                    <a:pt x="561" y="256"/>
                  </a:lnTo>
                  <a:lnTo>
                    <a:pt x="559" y="252"/>
                  </a:lnTo>
                  <a:lnTo>
                    <a:pt x="559" y="252"/>
                  </a:lnTo>
                  <a:lnTo>
                    <a:pt x="559" y="250"/>
                  </a:lnTo>
                  <a:lnTo>
                    <a:pt x="559" y="250"/>
                  </a:lnTo>
                  <a:lnTo>
                    <a:pt x="561" y="248"/>
                  </a:lnTo>
                  <a:lnTo>
                    <a:pt x="557" y="246"/>
                  </a:lnTo>
                  <a:lnTo>
                    <a:pt x="553" y="244"/>
                  </a:lnTo>
                  <a:lnTo>
                    <a:pt x="549" y="242"/>
                  </a:lnTo>
                  <a:lnTo>
                    <a:pt x="547" y="242"/>
                  </a:lnTo>
                  <a:lnTo>
                    <a:pt x="543" y="242"/>
                  </a:lnTo>
                  <a:lnTo>
                    <a:pt x="543" y="242"/>
                  </a:lnTo>
                  <a:lnTo>
                    <a:pt x="539" y="242"/>
                  </a:lnTo>
                  <a:lnTo>
                    <a:pt x="539" y="242"/>
                  </a:lnTo>
                  <a:lnTo>
                    <a:pt x="536" y="240"/>
                  </a:lnTo>
                  <a:lnTo>
                    <a:pt x="534" y="238"/>
                  </a:lnTo>
                  <a:lnTo>
                    <a:pt x="532" y="238"/>
                  </a:lnTo>
                  <a:lnTo>
                    <a:pt x="532" y="238"/>
                  </a:lnTo>
                  <a:lnTo>
                    <a:pt x="528" y="238"/>
                  </a:lnTo>
                  <a:lnTo>
                    <a:pt x="528" y="238"/>
                  </a:lnTo>
                  <a:lnTo>
                    <a:pt x="526" y="238"/>
                  </a:lnTo>
                  <a:lnTo>
                    <a:pt x="522" y="238"/>
                  </a:lnTo>
                  <a:lnTo>
                    <a:pt x="520" y="236"/>
                  </a:lnTo>
                  <a:lnTo>
                    <a:pt x="518" y="234"/>
                  </a:lnTo>
                  <a:lnTo>
                    <a:pt x="514" y="232"/>
                  </a:lnTo>
                  <a:lnTo>
                    <a:pt x="502" y="234"/>
                  </a:lnTo>
                  <a:lnTo>
                    <a:pt x="500" y="234"/>
                  </a:lnTo>
                  <a:lnTo>
                    <a:pt x="500" y="232"/>
                  </a:lnTo>
                  <a:lnTo>
                    <a:pt x="498" y="230"/>
                  </a:lnTo>
                  <a:lnTo>
                    <a:pt x="498" y="228"/>
                  </a:lnTo>
                  <a:lnTo>
                    <a:pt x="498" y="226"/>
                  </a:lnTo>
                  <a:lnTo>
                    <a:pt x="496" y="226"/>
                  </a:lnTo>
                  <a:lnTo>
                    <a:pt x="493" y="222"/>
                  </a:lnTo>
                  <a:lnTo>
                    <a:pt x="489" y="222"/>
                  </a:lnTo>
                  <a:lnTo>
                    <a:pt x="485" y="220"/>
                  </a:lnTo>
                  <a:lnTo>
                    <a:pt x="483" y="220"/>
                  </a:lnTo>
                  <a:lnTo>
                    <a:pt x="479" y="220"/>
                  </a:lnTo>
                  <a:lnTo>
                    <a:pt x="471" y="220"/>
                  </a:lnTo>
                  <a:lnTo>
                    <a:pt x="469" y="220"/>
                  </a:lnTo>
                  <a:lnTo>
                    <a:pt x="461" y="215"/>
                  </a:lnTo>
                  <a:lnTo>
                    <a:pt x="450" y="211"/>
                  </a:lnTo>
                  <a:lnTo>
                    <a:pt x="448" y="209"/>
                  </a:lnTo>
                  <a:lnTo>
                    <a:pt x="446" y="209"/>
                  </a:lnTo>
                  <a:lnTo>
                    <a:pt x="444" y="211"/>
                  </a:lnTo>
                  <a:lnTo>
                    <a:pt x="444" y="211"/>
                  </a:lnTo>
                  <a:lnTo>
                    <a:pt x="444" y="213"/>
                  </a:lnTo>
                  <a:lnTo>
                    <a:pt x="442" y="213"/>
                  </a:lnTo>
                  <a:lnTo>
                    <a:pt x="442" y="215"/>
                  </a:lnTo>
                  <a:lnTo>
                    <a:pt x="432" y="215"/>
                  </a:lnTo>
                  <a:lnTo>
                    <a:pt x="428" y="215"/>
                  </a:lnTo>
                  <a:lnTo>
                    <a:pt x="428" y="215"/>
                  </a:lnTo>
                  <a:lnTo>
                    <a:pt x="430" y="215"/>
                  </a:lnTo>
                  <a:lnTo>
                    <a:pt x="432" y="220"/>
                  </a:lnTo>
                  <a:lnTo>
                    <a:pt x="432" y="220"/>
                  </a:lnTo>
                  <a:lnTo>
                    <a:pt x="432" y="220"/>
                  </a:lnTo>
                  <a:lnTo>
                    <a:pt x="430" y="226"/>
                  </a:lnTo>
                  <a:lnTo>
                    <a:pt x="426" y="230"/>
                  </a:lnTo>
                  <a:lnTo>
                    <a:pt x="424" y="232"/>
                  </a:lnTo>
                  <a:lnTo>
                    <a:pt x="422" y="234"/>
                  </a:lnTo>
                  <a:lnTo>
                    <a:pt x="422" y="238"/>
                  </a:lnTo>
                  <a:lnTo>
                    <a:pt x="424" y="242"/>
                  </a:lnTo>
                  <a:lnTo>
                    <a:pt x="426" y="246"/>
                  </a:lnTo>
                  <a:lnTo>
                    <a:pt x="426" y="248"/>
                  </a:lnTo>
                  <a:lnTo>
                    <a:pt x="430" y="250"/>
                  </a:lnTo>
                  <a:lnTo>
                    <a:pt x="430" y="250"/>
                  </a:lnTo>
                  <a:lnTo>
                    <a:pt x="438" y="250"/>
                  </a:lnTo>
                  <a:lnTo>
                    <a:pt x="440" y="250"/>
                  </a:lnTo>
                  <a:lnTo>
                    <a:pt x="438" y="254"/>
                  </a:lnTo>
                  <a:lnTo>
                    <a:pt x="434" y="256"/>
                  </a:lnTo>
                  <a:lnTo>
                    <a:pt x="430" y="256"/>
                  </a:lnTo>
                  <a:lnTo>
                    <a:pt x="424" y="256"/>
                  </a:lnTo>
                  <a:lnTo>
                    <a:pt x="420" y="259"/>
                  </a:lnTo>
                  <a:lnTo>
                    <a:pt x="407" y="267"/>
                  </a:lnTo>
                  <a:lnTo>
                    <a:pt x="405" y="269"/>
                  </a:lnTo>
                  <a:lnTo>
                    <a:pt x="405" y="273"/>
                  </a:lnTo>
                  <a:lnTo>
                    <a:pt x="405" y="277"/>
                  </a:lnTo>
                  <a:lnTo>
                    <a:pt x="407" y="289"/>
                  </a:lnTo>
                  <a:lnTo>
                    <a:pt x="407" y="300"/>
                  </a:lnTo>
                  <a:lnTo>
                    <a:pt x="407" y="308"/>
                  </a:lnTo>
                  <a:lnTo>
                    <a:pt x="403" y="316"/>
                  </a:lnTo>
                  <a:lnTo>
                    <a:pt x="399" y="324"/>
                  </a:lnTo>
                  <a:lnTo>
                    <a:pt x="399" y="326"/>
                  </a:lnTo>
                  <a:lnTo>
                    <a:pt x="399" y="326"/>
                  </a:lnTo>
                  <a:lnTo>
                    <a:pt x="397" y="326"/>
                  </a:lnTo>
                  <a:lnTo>
                    <a:pt x="397" y="324"/>
                  </a:lnTo>
                  <a:lnTo>
                    <a:pt x="397" y="324"/>
                  </a:lnTo>
                  <a:lnTo>
                    <a:pt x="397" y="322"/>
                  </a:lnTo>
                  <a:lnTo>
                    <a:pt x="397" y="320"/>
                  </a:lnTo>
                  <a:lnTo>
                    <a:pt x="397" y="318"/>
                  </a:lnTo>
                  <a:lnTo>
                    <a:pt x="397" y="318"/>
                  </a:lnTo>
                  <a:lnTo>
                    <a:pt x="399" y="316"/>
                  </a:lnTo>
                  <a:lnTo>
                    <a:pt x="401" y="314"/>
                  </a:lnTo>
                  <a:lnTo>
                    <a:pt x="401" y="312"/>
                  </a:lnTo>
                  <a:lnTo>
                    <a:pt x="401" y="310"/>
                  </a:lnTo>
                  <a:lnTo>
                    <a:pt x="401" y="306"/>
                  </a:lnTo>
                  <a:lnTo>
                    <a:pt x="401" y="306"/>
                  </a:lnTo>
                  <a:lnTo>
                    <a:pt x="401" y="304"/>
                  </a:lnTo>
                  <a:lnTo>
                    <a:pt x="401" y="304"/>
                  </a:lnTo>
                  <a:lnTo>
                    <a:pt x="401" y="302"/>
                  </a:lnTo>
                  <a:lnTo>
                    <a:pt x="399" y="302"/>
                  </a:lnTo>
                  <a:lnTo>
                    <a:pt x="399" y="302"/>
                  </a:lnTo>
                  <a:lnTo>
                    <a:pt x="397" y="302"/>
                  </a:lnTo>
                  <a:lnTo>
                    <a:pt x="397" y="302"/>
                  </a:lnTo>
                  <a:lnTo>
                    <a:pt x="397" y="304"/>
                  </a:lnTo>
                  <a:lnTo>
                    <a:pt x="397" y="308"/>
                  </a:lnTo>
                  <a:lnTo>
                    <a:pt x="397" y="308"/>
                  </a:lnTo>
                  <a:lnTo>
                    <a:pt x="397" y="310"/>
                  </a:lnTo>
                  <a:lnTo>
                    <a:pt x="395" y="312"/>
                  </a:lnTo>
                  <a:lnTo>
                    <a:pt x="395" y="312"/>
                  </a:lnTo>
                  <a:lnTo>
                    <a:pt x="397" y="312"/>
                  </a:lnTo>
                  <a:lnTo>
                    <a:pt x="397" y="312"/>
                  </a:lnTo>
                  <a:lnTo>
                    <a:pt x="395" y="314"/>
                  </a:lnTo>
                  <a:lnTo>
                    <a:pt x="395" y="316"/>
                  </a:lnTo>
                  <a:lnTo>
                    <a:pt x="395" y="318"/>
                  </a:lnTo>
                  <a:lnTo>
                    <a:pt x="395" y="320"/>
                  </a:lnTo>
                  <a:lnTo>
                    <a:pt x="395" y="322"/>
                  </a:lnTo>
                  <a:lnTo>
                    <a:pt x="395" y="324"/>
                  </a:lnTo>
                  <a:lnTo>
                    <a:pt x="393" y="324"/>
                  </a:lnTo>
                  <a:lnTo>
                    <a:pt x="393" y="324"/>
                  </a:lnTo>
                  <a:lnTo>
                    <a:pt x="391" y="322"/>
                  </a:lnTo>
                  <a:lnTo>
                    <a:pt x="389" y="320"/>
                  </a:lnTo>
                  <a:lnTo>
                    <a:pt x="389" y="318"/>
                  </a:lnTo>
                  <a:lnTo>
                    <a:pt x="389" y="314"/>
                  </a:lnTo>
                  <a:lnTo>
                    <a:pt x="391" y="308"/>
                  </a:lnTo>
                  <a:lnTo>
                    <a:pt x="391" y="306"/>
                  </a:lnTo>
                  <a:lnTo>
                    <a:pt x="391" y="304"/>
                  </a:lnTo>
                  <a:lnTo>
                    <a:pt x="391" y="304"/>
                  </a:lnTo>
                  <a:lnTo>
                    <a:pt x="391" y="304"/>
                  </a:lnTo>
                  <a:lnTo>
                    <a:pt x="389" y="304"/>
                  </a:lnTo>
                  <a:lnTo>
                    <a:pt x="389" y="302"/>
                  </a:lnTo>
                  <a:lnTo>
                    <a:pt x="389" y="300"/>
                  </a:lnTo>
                  <a:lnTo>
                    <a:pt x="391" y="297"/>
                  </a:lnTo>
                  <a:lnTo>
                    <a:pt x="393" y="295"/>
                  </a:lnTo>
                  <a:lnTo>
                    <a:pt x="393" y="295"/>
                  </a:lnTo>
                  <a:lnTo>
                    <a:pt x="391" y="293"/>
                  </a:lnTo>
                  <a:lnTo>
                    <a:pt x="389" y="289"/>
                  </a:lnTo>
                  <a:lnTo>
                    <a:pt x="389" y="287"/>
                  </a:lnTo>
                  <a:lnTo>
                    <a:pt x="391" y="285"/>
                  </a:lnTo>
                  <a:lnTo>
                    <a:pt x="391" y="285"/>
                  </a:lnTo>
                  <a:lnTo>
                    <a:pt x="393" y="285"/>
                  </a:lnTo>
                  <a:lnTo>
                    <a:pt x="393" y="283"/>
                  </a:lnTo>
                  <a:lnTo>
                    <a:pt x="393" y="281"/>
                  </a:lnTo>
                  <a:lnTo>
                    <a:pt x="393" y="279"/>
                  </a:lnTo>
                  <a:lnTo>
                    <a:pt x="391" y="279"/>
                  </a:lnTo>
                  <a:lnTo>
                    <a:pt x="389" y="281"/>
                  </a:lnTo>
                  <a:lnTo>
                    <a:pt x="389" y="281"/>
                  </a:lnTo>
                  <a:lnTo>
                    <a:pt x="387" y="281"/>
                  </a:lnTo>
                  <a:lnTo>
                    <a:pt x="387" y="283"/>
                  </a:lnTo>
                  <a:lnTo>
                    <a:pt x="387" y="283"/>
                  </a:lnTo>
                  <a:lnTo>
                    <a:pt x="383" y="291"/>
                  </a:lnTo>
                  <a:lnTo>
                    <a:pt x="383" y="293"/>
                  </a:lnTo>
                  <a:lnTo>
                    <a:pt x="379" y="295"/>
                  </a:lnTo>
                  <a:lnTo>
                    <a:pt x="379" y="297"/>
                  </a:lnTo>
                  <a:lnTo>
                    <a:pt x="379" y="300"/>
                  </a:lnTo>
                  <a:lnTo>
                    <a:pt x="375" y="308"/>
                  </a:lnTo>
                  <a:lnTo>
                    <a:pt x="375" y="310"/>
                  </a:lnTo>
                  <a:lnTo>
                    <a:pt x="373" y="310"/>
                  </a:lnTo>
                  <a:lnTo>
                    <a:pt x="373" y="310"/>
                  </a:lnTo>
                  <a:lnTo>
                    <a:pt x="369" y="308"/>
                  </a:lnTo>
                  <a:lnTo>
                    <a:pt x="369" y="308"/>
                  </a:lnTo>
                  <a:lnTo>
                    <a:pt x="366" y="308"/>
                  </a:lnTo>
                  <a:lnTo>
                    <a:pt x="366" y="308"/>
                  </a:lnTo>
                  <a:lnTo>
                    <a:pt x="366" y="308"/>
                  </a:lnTo>
                  <a:lnTo>
                    <a:pt x="364" y="308"/>
                  </a:lnTo>
                  <a:lnTo>
                    <a:pt x="364" y="308"/>
                  </a:lnTo>
                  <a:lnTo>
                    <a:pt x="364" y="308"/>
                  </a:lnTo>
                  <a:lnTo>
                    <a:pt x="364" y="310"/>
                  </a:lnTo>
                  <a:lnTo>
                    <a:pt x="362" y="314"/>
                  </a:lnTo>
                  <a:lnTo>
                    <a:pt x="362" y="316"/>
                  </a:lnTo>
                  <a:lnTo>
                    <a:pt x="360" y="316"/>
                  </a:lnTo>
                  <a:lnTo>
                    <a:pt x="360" y="314"/>
                  </a:lnTo>
                  <a:lnTo>
                    <a:pt x="360" y="314"/>
                  </a:lnTo>
                  <a:lnTo>
                    <a:pt x="358" y="314"/>
                  </a:lnTo>
                  <a:lnTo>
                    <a:pt x="356" y="314"/>
                  </a:lnTo>
                  <a:lnTo>
                    <a:pt x="356" y="316"/>
                  </a:lnTo>
                  <a:lnTo>
                    <a:pt x="356" y="316"/>
                  </a:lnTo>
                  <a:lnTo>
                    <a:pt x="356" y="320"/>
                  </a:lnTo>
                  <a:lnTo>
                    <a:pt x="356" y="330"/>
                  </a:lnTo>
                  <a:lnTo>
                    <a:pt x="356" y="330"/>
                  </a:lnTo>
                  <a:lnTo>
                    <a:pt x="356" y="332"/>
                  </a:lnTo>
                  <a:lnTo>
                    <a:pt x="356" y="334"/>
                  </a:lnTo>
                  <a:lnTo>
                    <a:pt x="354" y="334"/>
                  </a:lnTo>
                  <a:lnTo>
                    <a:pt x="354" y="334"/>
                  </a:lnTo>
                  <a:lnTo>
                    <a:pt x="352" y="334"/>
                  </a:lnTo>
                  <a:lnTo>
                    <a:pt x="352" y="334"/>
                  </a:lnTo>
                  <a:lnTo>
                    <a:pt x="350" y="334"/>
                  </a:lnTo>
                  <a:lnTo>
                    <a:pt x="350" y="334"/>
                  </a:lnTo>
                  <a:lnTo>
                    <a:pt x="348" y="334"/>
                  </a:lnTo>
                  <a:lnTo>
                    <a:pt x="346" y="336"/>
                  </a:lnTo>
                  <a:lnTo>
                    <a:pt x="344" y="338"/>
                  </a:lnTo>
                  <a:lnTo>
                    <a:pt x="344" y="340"/>
                  </a:lnTo>
                  <a:lnTo>
                    <a:pt x="344" y="345"/>
                  </a:lnTo>
                  <a:lnTo>
                    <a:pt x="346" y="347"/>
                  </a:lnTo>
                  <a:lnTo>
                    <a:pt x="348" y="349"/>
                  </a:lnTo>
                  <a:lnTo>
                    <a:pt x="348" y="351"/>
                  </a:lnTo>
                  <a:lnTo>
                    <a:pt x="346" y="359"/>
                  </a:lnTo>
                  <a:lnTo>
                    <a:pt x="346" y="359"/>
                  </a:lnTo>
                  <a:lnTo>
                    <a:pt x="346" y="361"/>
                  </a:lnTo>
                  <a:lnTo>
                    <a:pt x="346" y="365"/>
                  </a:lnTo>
                  <a:lnTo>
                    <a:pt x="346" y="365"/>
                  </a:lnTo>
                  <a:lnTo>
                    <a:pt x="348" y="369"/>
                  </a:lnTo>
                  <a:lnTo>
                    <a:pt x="348" y="373"/>
                  </a:lnTo>
                  <a:lnTo>
                    <a:pt x="346" y="377"/>
                  </a:lnTo>
                  <a:lnTo>
                    <a:pt x="344" y="386"/>
                  </a:lnTo>
                  <a:lnTo>
                    <a:pt x="340" y="394"/>
                  </a:lnTo>
                  <a:lnTo>
                    <a:pt x="340" y="398"/>
                  </a:lnTo>
                  <a:lnTo>
                    <a:pt x="334" y="404"/>
                  </a:lnTo>
                  <a:lnTo>
                    <a:pt x="332" y="406"/>
                  </a:lnTo>
                  <a:lnTo>
                    <a:pt x="332" y="410"/>
                  </a:lnTo>
                  <a:lnTo>
                    <a:pt x="334" y="412"/>
                  </a:lnTo>
                  <a:lnTo>
                    <a:pt x="336" y="414"/>
                  </a:lnTo>
                  <a:lnTo>
                    <a:pt x="336" y="416"/>
                  </a:lnTo>
                  <a:lnTo>
                    <a:pt x="338" y="418"/>
                  </a:lnTo>
                  <a:lnTo>
                    <a:pt x="338" y="418"/>
                  </a:lnTo>
                  <a:lnTo>
                    <a:pt x="338" y="422"/>
                  </a:lnTo>
                  <a:lnTo>
                    <a:pt x="338" y="422"/>
                  </a:lnTo>
                  <a:lnTo>
                    <a:pt x="340" y="425"/>
                  </a:lnTo>
                  <a:lnTo>
                    <a:pt x="342" y="433"/>
                  </a:lnTo>
                  <a:lnTo>
                    <a:pt x="342" y="437"/>
                  </a:lnTo>
                  <a:lnTo>
                    <a:pt x="340" y="441"/>
                  </a:lnTo>
                  <a:lnTo>
                    <a:pt x="336" y="447"/>
                  </a:lnTo>
                  <a:lnTo>
                    <a:pt x="336" y="451"/>
                  </a:lnTo>
                  <a:lnTo>
                    <a:pt x="336" y="455"/>
                  </a:lnTo>
                  <a:lnTo>
                    <a:pt x="336" y="457"/>
                  </a:lnTo>
                  <a:lnTo>
                    <a:pt x="338" y="459"/>
                  </a:lnTo>
                  <a:lnTo>
                    <a:pt x="340" y="463"/>
                  </a:lnTo>
                  <a:lnTo>
                    <a:pt x="354" y="492"/>
                  </a:lnTo>
                  <a:lnTo>
                    <a:pt x="356" y="492"/>
                  </a:lnTo>
                  <a:lnTo>
                    <a:pt x="358" y="492"/>
                  </a:lnTo>
                  <a:lnTo>
                    <a:pt x="362" y="488"/>
                  </a:lnTo>
                  <a:lnTo>
                    <a:pt x="362" y="490"/>
                  </a:lnTo>
                  <a:lnTo>
                    <a:pt x="362" y="492"/>
                  </a:lnTo>
                  <a:lnTo>
                    <a:pt x="360" y="494"/>
                  </a:lnTo>
                  <a:lnTo>
                    <a:pt x="358" y="494"/>
                  </a:lnTo>
                  <a:lnTo>
                    <a:pt x="358" y="494"/>
                  </a:lnTo>
                  <a:lnTo>
                    <a:pt x="358" y="496"/>
                  </a:lnTo>
                  <a:lnTo>
                    <a:pt x="364" y="506"/>
                  </a:lnTo>
                  <a:lnTo>
                    <a:pt x="364" y="511"/>
                  </a:lnTo>
                  <a:lnTo>
                    <a:pt x="366" y="513"/>
                  </a:lnTo>
                  <a:lnTo>
                    <a:pt x="369" y="515"/>
                  </a:lnTo>
                  <a:lnTo>
                    <a:pt x="369" y="517"/>
                  </a:lnTo>
                  <a:lnTo>
                    <a:pt x="369" y="517"/>
                  </a:lnTo>
                  <a:lnTo>
                    <a:pt x="369" y="517"/>
                  </a:lnTo>
                  <a:lnTo>
                    <a:pt x="369" y="517"/>
                  </a:lnTo>
                  <a:lnTo>
                    <a:pt x="369" y="517"/>
                  </a:lnTo>
                  <a:lnTo>
                    <a:pt x="369" y="517"/>
                  </a:lnTo>
                  <a:lnTo>
                    <a:pt x="369" y="517"/>
                  </a:lnTo>
                  <a:lnTo>
                    <a:pt x="369" y="517"/>
                  </a:lnTo>
                  <a:lnTo>
                    <a:pt x="369" y="519"/>
                  </a:lnTo>
                  <a:lnTo>
                    <a:pt x="371" y="521"/>
                  </a:lnTo>
                  <a:lnTo>
                    <a:pt x="373" y="547"/>
                  </a:lnTo>
                  <a:lnTo>
                    <a:pt x="373" y="572"/>
                  </a:lnTo>
                  <a:lnTo>
                    <a:pt x="371" y="580"/>
                  </a:lnTo>
                  <a:lnTo>
                    <a:pt x="366" y="597"/>
                  </a:lnTo>
                  <a:lnTo>
                    <a:pt x="358" y="611"/>
                  </a:lnTo>
                  <a:lnTo>
                    <a:pt x="352" y="631"/>
                  </a:lnTo>
                  <a:lnTo>
                    <a:pt x="348" y="640"/>
                  </a:lnTo>
                  <a:lnTo>
                    <a:pt x="344" y="646"/>
                  </a:lnTo>
                  <a:lnTo>
                    <a:pt x="340" y="648"/>
                  </a:lnTo>
                  <a:lnTo>
                    <a:pt x="338" y="650"/>
                  </a:lnTo>
                  <a:lnTo>
                    <a:pt x="338" y="652"/>
                  </a:lnTo>
                  <a:lnTo>
                    <a:pt x="336" y="654"/>
                  </a:lnTo>
                  <a:lnTo>
                    <a:pt x="338" y="654"/>
                  </a:lnTo>
                  <a:lnTo>
                    <a:pt x="344" y="652"/>
                  </a:lnTo>
                  <a:lnTo>
                    <a:pt x="350" y="652"/>
                  </a:lnTo>
                  <a:lnTo>
                    <a:pt x="356" y="650"/>
                  </a:lnTo>
                  <a:lnTo>
                    <a:pt x="362" y="650"/>
                  </a:lnTo>
                  <a:lnTo>
                    <a:pt x="369" y="650"/>
                  </a:lnTo>
                  <a:lnTo>
                    <a:pt x="381" y="648"/>
                  </a:lnTo>
                  <a:lnTo>
                    <a:pt x="387" y="648"/>
                  </a:lnTo>
                  <a:lnTo>
                    <a:pt x="395" y="646"/>
                  </a:lnTo>
                  <a:lnTo>
                    <a:pt x="401" y="646"/>
                  </a:lnTo>
                  <a:lnTo>
                    <a:pt x="407" y="644"/>
                  </a:lnTo>
                  <a:lnTo>
                    <a:pt x="420" y="644"/>
                  </a:lnTo>
                  <a:lnTo>
                    <a:pt x="426" y="642"/>
                  </a:lnTo>
                  <a:lnTo>
                    <a:pt x="432" y="642"/>
                  </a:lnTo>
                  <a:lnTo>
                    <a:pt x="438" y="640"/>
                  </a:lnTo>
                  <a:lnTo>
                    <a:pt x="444" y="640"/>
                  </a:lnTo>
                  <a:lnTo>
                    <a:pt x="450" y="640"/>
                  </a:lnTo>
                  <a:lnTo>
                    <a:pt x="457" y="638"/>
                  </a:lnTo>
                  <a:lnTo>
                    <a:pt x="463" y="638"/>
                  </a:lnTo>
                  <a:lnTo>
                    <a:pt x="471" y="636"/>
                  </a:lnTo>
                  <a:lnTo>
                    <a:pt x="477" y="636"/>
                  </a:lnTo>
                  <a:lnTo>
                    <a:pt x="483" y="636"/>
                  </a:lnTo>
                  <a:lnTo>
                    <a:pt x="489" y="634"/>
                  </a:lnTo>
                  <a:lnTo>
                    <a:pt x="496" y="634"/>
                  </a:lnTo>
                  <a:lnTo>
                    <a:pt x="502" y="631"/>
                  </a:lnTo>
                  <a:lnTo>
                    <a:pt x="502" y="638"/>
                  </a:lnTo>
                  <a:lnTo>
                    <a:pt x="510" y="638"/>
                  </a:lnTo>
                  <a:lnTo>
                    <a:pt x="516" y="636"/>
                  </a:lnTo>
                  <a:lnTo>
                    <a:pt x="522" y="636"/>
                  </a:lnTo>
                  <a:lnTo>
                    <a:pt x="530" y="634"/>
                  </a:lnTo>
                  <a:lnTo>
                    <a:pt x="536" y="631"/>
                  </a:lnTo>
                  <a:lnTo>
                    <a:pt x="543" y="631"/>
                  </a:lnTo>
                  <a:lnTo>
                    <a:pt x="549" y="629"/>
                  </a:lnTo>
                  <a:lnTo>
                    <a:pt x="557" y="629"/>
                  </a:lnTo>
                  <a:lnTo>
                    <a:pt x="563" y="627"/>
                  </a:lnTo>
                  <a:lnTo>
                    <a:pt x="569" y="625"/>
                  </a:lnTo>
                  <a:lnTo>
                    <a:pt x="577" y="625"/>
                  </a:lnTo>
                  <a:lnTo>
                    <a:pt x="584" y="623"/>
                  </a:lnTo>
                  <a:lnTo>
                    <a:pt x="590" y="623"/>
                  </a:lnTo>
                  <a:lnTo>
                    <a:pt x="596" y="621"/>
                  </a:lnTo>
                  <a:lnTo>
                    <a:pt x="604" y="619"/>
                  </a:lnTo>
                  <a:lnTo>
                    <a:pt x="610" y="619"/>
                  </a:lnTo>
                  <a:lnTo>
                    <a:pt x="610" y="617"/>
                  </a:lnTo>
                  <a:lnTo>
                    <a:pt x="610" y="617"/>
                  </a:lnTo>
                  <a:lnTo>
                    <a:pt x="610" y="615"/>
                  </a:lnTo>
                  <a:lnTo>
                    <a:pt x="612" y="615"/>
                  </a:lnTo>
                  <a:lnTo>
                    <a:pt x="612" y="615"/>
                  </a:lnTo>
                  <a:lnTo>
                    <a:pt x="612" y="615"/>
                  </a:lnTo>
                  <a:lnTo>
                    <a:pt x="612" y="613"/>
                  </a:lnTo>
                  <a:lnTo>
                    <a:pt x="612" y="611"/>
                  </a:lnTo>
                  <a:lnTo>
                    <a:pt x="612" y="609"/>
                  </a:lnTo>
                  <a:lnTo>
                    <a:pt x="616" y="603"/>
                  </a:lnTo>
                  <a:lnTo>
                    <a:pt x="616" y="601"/>
                  </a:lnTo>
                  <a:lnTo>
                    <a:pt x="618" y="601"/>
                  </a:lnTo>
                  <a:lnTo>
                    <a:pt x="618" y="599"/>
                  </a:lnTo>
                  <a:lnTo>
                    <a:pt x="620" y="597"/>
                  </a:lnTo>
                  <a:lnTo>
                    <a:pt x="620" y="595"/>
                  </a:lnTo>
                  <a:lnTo>
                    <a:pt x="625" y="595"/>
                  </a:lnTo>
                  <a:lnTo>
                    <a:pt x="625" y="595"/>
                  </a:lnTo>
                  <a:lnTo>
                    <a:pt x="625" y="593"/>
                  </a:lnTo>
                  <a:lnTo>
                    <a:pt x="622" y="591"/>
                  </a:lnTo>
                  <a:lnTo>
                    <a:pt x="622" y="591"/>
                  </a:lnTo>
                  <a:lnTo>
                    <a:pt x="625" y="591"/>
                  </a:lnTo>
                  <a:lnTo>
                    <a:pt x="627" y="588"/>
                  </a:lnTo>
                  <a:lnTo>
                    <a:pt x="627" y="584"/>
                  </a:lnTo>
                  <a:lnTo>
                    <a:pt x="627" y="584"/>
                  </a:lnTo>
                  <a:lnTo>
                    <a:pt x="629" y="584"/>
                  </a:lnTo>
                  <a:lnTo>
                    <a:pt x="629" y="586"/>
                  </a:lnTo>
                  <a:lnTo>
                    <a:pt x="629" y="584"/>
                  </a:lnTo>
                  <a:lnTo>
                    <a:pt x="629" y="584"/>
                  </a:lnTo>
                  <a:lnTo>
                    <a:pt x="629" y="582"/>
                  </a:lnTo>
                  <a:lnTo>
                    <a:pt x="627" y="582"/>
                  </a:lnTo>
                  <a:lnTo>
                    <a:pt x="627" y="582"/>
                  </a:lnTo>
                  <a:lnTo>
                    <a:pt x="627" y="580"/>
                  </a:lnTo>
                  <a:lnTo>
                    <a:pt x="627" y="580"/>
                  </a:lnTo>
                  <a:lnTo>
                    <a:pt x="627" y="578"/>
                  </a:lnTo>
                  <a:lnTo>
                    <a:pt x="627" y="578"/>
                  </a:lnTo>
                  <a:lnTo>
                    <a:pt x="627" y="576"/>
                  </a:lnTo>
                  <a:lnTo>
                    <a:pt x="627" y="576"/>
                  </a:lnTo>
                  <a:lnTo>
                    <a:pt x="627" y="574"/>
                  </a:lnTo>
                  <a:lnTo>
                    <a:pt x="629" y="562"/>
                  </a:lnTo>
                  <a:lnTo>
                    <a:pt x="629" y="560"/>
                  </a:lnTo>
                  <a:lnTo>
                    <a:pt x="633" y="554"/>
                  </a:lnTo>
                  <a:lnTo>
                    <a:pt x="633" y="552"/>
                  </a:lnTo>
                  <a:lnTo>
                    <a:pt x="635" y="550"/>
                  </a:lnTo>
                  <a:lnTo>
                    <a:pt x="639" y="547"/>
                  </a:lnTo>
                  <a:lnTo>
                    <a:pt x="641" y="547"/>
                  </a:lnTo>
                  <a:lnTo>
                    <a:pt x="643" y="545"/>
                  </a:lnTo>
                  <a:lnTo>
                    <a:pt x="643" y="545"/>
                  </a:lnTo>
                  <a:lnTo>
                    <a:pt x="645" y="543"/>
                  </a:lnTo>
                  <a:lnTo>
                    <a:pt x="645" y="541"/>
                  </a:lnTo>
                  <a:lnTo>
                    <a:pt x="647" y="539"/>
                  </a:lnTo>
                  <a:lnTo>
                    <a:pt x="647" y="539"/>
                  </a:lnTo>
                  <a:lnTo>
                    <a:pt x="647" y="537"/>
                  </a:lnTo>
                  <a:lnTo>
                    <a:pt x="647" y="535"/>
                  </a:lnTo>
                  <a:lnTo>
                    <a:pt x="647" y="535"/>
                  </a:lnTo>
                  <a:lnTo>
                    <a:pt x="645" y="533"/>
                  </a:lnTo>
                  <a:lnTo>
                    <a:pt x="645" y="531"/>
                  </a:lnTo>
                  <a:lnTo>
                    <a:pt x="645" y="529"/>
                  </a:lnTo>
                  <a:lnTo>
                    <a:pt x="645" y="527"/>
                  </a:lnTo>
                  <a:lnTo>
                    <a:pt x="645" y="525"/>
                  </a:lnTo>
                  <a:lnTo>
                    <a:pt x="647" y="525"/>
                  </a:lnTo>
                  <a:lnTo>
                    <a:pt x="649" y="523"/>
                  </a:lnTo>
                  <a:lnTo>
                    <a:pt x="651" y="523"/>
                  </a:lnTo>
                  <a:lnTo>
                    <a:pt x="651" y="521"/>
                  </a:lnTo>
                  <a:lnTo>
                    <a:pt x="651" y="521"/>
                  </a:lnTo>
                  <a:lnTo>
                    <a:pt x="651" y="519"/>
                  </a:lnTo>
                  <a:lnTo>
                    <a:pt x="649" y="519"/>
                  </a:lnTo>
                  <a:lnTo>
                    <a:pt x="649" y="517"/>
                  </a:lnTo>
                  <a:lnTo>
                    <a:pt x="647" y="515"/>
                  </a:lnTo>
                  <a:lnTo>
                    <a:pt x="649" y="513"/>
                  </a:lnTo>
                  <a:lnTo>
                    <a:pt x="651" y="513"/>
                  </a:lnTo>
                  <a:lnTo>
                    <a:pt x="653" y="511"/>
                  </a:lnTo>
                  <a:lnTo>
                    <a:pt x="653" y="511"/>
                  </a:lnTo>
                  <a:lnTo>
                    <a:pt x="655" y="509"/>
                  </a:lnTo>
                  <a:lnTo>
                    <a:pt x="657" y="509"/>
                  </a:lnTo>
                  <a:lnTo>
                    <a:pt x="661" y="511"/>
                  </a:lnTo>
                  <a:lnTo>
                    <a:pt x="661" y="509"/>
                  </a:lnTo>
                  <a:lnTo>
                    <a:pt x="661" y="511"/>
                  </a:lnTo>
                  <a:lnTo>
                    <a:pt x="661" y="513"/>
                  </a:lnTo>
                  <a:lnTo>
                    <a:pt x="661" y="515"/>
                  </a:lnTo>
                  <a:lnTo>
                    <a:pt x="661" y="515"/>
                  </a:lnTo>
                  <a:lnTo>
                    <a:pt x="663" y="515"/>
                  </a:lnTo>
                  <a:lnTo>
                    <a:pt x="663" y="517"/>
                  </a:lnTo>
                  <a:lnTo>
                    <a:pt x="663" y="519"/>
                  </a:lnTo>
                  <a:lnTo>
                    <a:pt x="666" y="519"/>
                  </a:lnTo>
                  <a:lnTo>
                    <a:pt x="666" y="519"/>
                  </a:lnTo>
                  <a:lnTo>
                    <a:pt x="663" y="521"/>
                  </a:lnTo>
                  <a:lnTo>
                    <a:pt x="663" y="523"/>
                  </a:lnTo>
                  <a:lnTo>
                    <a:pt x="663" y="523"/>
                  </a:lnTo>
                  <a:lnTo>
                    <a:pt x="666" y="521"/>
                  </a:lnTo>
                  <a:lnTo>
                    <a:pt x="668" y="521"/>
                  </a:lnTo>
                  <a:lnTo>
                    <a:pt x="670" y="519"/>
                  </a:lnTo>
                  <a:lnTo>
                    <a:pt x="672" y="515"/>
                  </a:lnTo>
                  <a:lnTo>
                    <a:pt x="672" y="511"/>
                  </a:lnTo>
                  <a:lnTo>
                    <a:pt x="674" y="504"/>
                  </a:lnTo>
                  <a:lnTo>
                    <a:pt x="674" y="498"/>
                  </a:lnTo>
                  <a:lnTo>
                    <a:pt x="674" y="496"/>
                  </a:lnTo>
                  <a:lnTo>
                    <a:pt x="674" y="496"/>
                  </a:lnTo>
                  <a:lnTo>
                    <a:pt x="674" y="494"/>
                  </a:lnTo>
                  <a:lnTo>
                    <a:pt x="672" y="494"/>
                  </a:lnTo>
                  <a:lnTo>
                    <a:pt x="672" y="492"/>
                  </a:lnTo>
                  <a:lnTo>
                    <a:pt x="672" y="488"/>
                  </a:lnTo>
                  <a:lnTo>
                    <a:pt x="672" y="486"/>
                  </a:lnTo>
                  <a:lnTo>
                    <a:pt x="672" y="482"/>
                  </a:lnTo>
                  <a:lnTo>
                    <a:pt x="674" y="478"/>
                  </a:lnTo>
                  <a:close/>
                  <a:moveTo>
                    <a:pt x="393" y="218"/>
                  </a:moveTo>
                  <a:lnTo>
                    <a:pt x="393" y="218"/>
                  </a:lnTo>
                  <a:lnTo>
                    <a:pt x="393" y="218"/>
                  </a:lnTo>
                  <a:lnTo>
                    <a:pt x="393" y="215"/>
                  </a:lnTo>
                  <a:lnTo>
                    <a:pt x="393" y="215"/>
                  </a:lnTo>
                  <a:lnTo>
                    <a:pt x="391" y="215"/>
                  </a:lnTo>
                  <a:lnTo>
                    <a:pt x="391" y="215"/>
                  </a:lnTo>
                  <a:lnTo>
                    <a:pt x="389" y="215"/>
                  </a:lnTo>
                  <a:lnTo>
                    <a:pt x="389" y="215"/>
                  </a:lnTo>
                  <a:lnTo>
                    <a:pt x="387" y="215"/>
                  </a:lnTo>
                  <a:lnTo>
                    <a:pt x="387" y="215"/>
                  </a:lnTo>
                  <a:lnTo>
                    <a:pt x="387" y="215"/>
                  </a:lnTo>
                  <a:lnTo>
                    <a:pt x="387" y="213"/>
                  </a:lnTo>
                  <a:lnTo>
                    <a:pt x="387" y="215"/>
                  </a:lnTo>
                  <a:lnTo>
                    <a:pt x="389" y="218"/>
                  </a:lnTo>
                  <a:lnTo>
                    <a:pt x="389" y="218"/>
                  </a:lnTo>
                  <a:lnTo>
                    <a:pt x="391" y="220"/>
                  </a:lnTo>
                  <a:lnTo>
                    <a:pt x="391" y="218"/>
                  </a:lnTo>
                  <a:lnTo>
                    <a:pt x="393" y="218"/>
                  </a:lnTo>
                  <a:close/>
                  <a:moveTo>
                    <a:pt x="463" y="205"/>
                  </a:moveTo>
                  <a:lnTo>
                    <a:pt x="461" y="205"/>
                  </a:lnTo>
                  <a:lnTo>
                    <a:pt x="461" y="207"/>
                  </a:lnTo>
                  <a:lnTo>
                    <a:pt x="461" y="207"/>
                  </a:lnTo>
                  <a:lnTo>
                    <a:pt x="465" y="211"/>
                  </a:lnTo>
                  <a:lnTo>
                    <a:pt x="469" y="213"/>
                  </a:lnTo>
                  <a:lnTo>
                    <a:pt x="469" y="213"/>
                  </a:lnTo>
                  <a:lnTo>
                    <a:pt x="471" y="213"/>
                  </a:lnTo>
                  <a:lnTo>
                    <a:pt x="473" y="213"/>
                  </a:lnTo>
                  <a:lnTo>
                    <a:pt x="473" y="213"/>
                  </a:lnTo>
                  <a:lnTo>
                    <a:pt x="475" y="213"/>
                  </a:lnTo>
                  <a:lnTo>
                    <a:pt x="475" y="211"/>
                  </a:lnTo>
                  <a:lnTo>
                    <a:pt x="477" y="209"/>
                  </a:lnTo>
                  <a:lnTo>
                    <a:pt x="477" y="207"/>
                  </a:lnTo>
                  <a:lnTo>
                    <a:pt x="475" y="207"/>
                  </a:lnTo>
                  <a:lnTo>
                    <a:pt x="473" y="207"/>
                  </a:lnTo>
                  <a:lnTo>
                    <a:pt x="473" y="205"/>
                  </a:lnTo>
                  <a:lnTo>
                    <a:pt x="473" y="203"/>
                  </a:lnTo>
                  <a:lnTo>
                    <a:pt x="471" y="205"/>
                  </a:lnTo>
                  <a:lnTo>
                    <a:pt x="471" y="205"/>
                  </a:lnTo>
                  <a:lnTo>
                    <a:pt x="471" y="207"/>
                  </a:lnTo>
                  <a:lnTo>
                    <a:pt x="471" y="207"/>
                  </a:lnTo>
                  <a:lnTo>
                    <a:pt x="469" y="205"/>
                  </a:lnTo>
                  <a:lnTo>
                    <a:pt x="463" y="205"/>
                  </a:lnTo>
                  <a:close/>
                  <a:moveTo>
                    <a:pt x="385" y="226"/>
                  </a:moveTo>
                  <a:lnTo>
                    <a:pt x="385" y="226"/>
                  </a:lnTo>
                  <a:lnTo>
                    <a:pt x="383" y="228"/>
                  </a:lnTo>
                  <a:lnTo>
                    <a:pt x="383" y="230"/>
                  </a:lnTo>
                  <a:lnTo>
                    <a:pt x="383" y="230"/>
                  </a:lnTo>
                  <a:lnTo>
                    <a:pt x="383" y="234"/>
                  </a:lnTo>
                  <a:lnTo>
                    <a:pt x="381" y="236"/>
                  </a:lnTo>
                  <a:lnTo>
                    <a:pt x="381" y="238"/>
                  </a:lnTo>
                  <a:lnTo>
                    <a:pt x="383" y="240"/>
                  </a:lnTo>
                  <a:lnTo>
                    <a:pt x="385" y="240"/>
                  </a:lnTo>
                  <a:lnTo>
                    <a:pt x="389" y="240"/>
                  </a:lnTo>
                  <a:lnTo>
                    <a:pt x="391" y="238"/>
                  </a:lnTo>
                  <a:lnTo>
                    <a:pt x="391" y="236"/>
                  </a:lnTo>
                  <a:lnTo>
                    <a:pt x="391" y="234"/>
                  </a:lnTo>
                  <a:lnTo>
                    <a:pt x="391" y="230"/>
                  </a:lnTo>
                  <a:lnTo>
                    <a:pt x="391" y="230"/>
                  </a:lnTo>
                  <a:lnTo>
                    <a:pt x="391" y="228"/>
                  </a:lnTo>
                  <a:lnTo>
                    <a:pt x="391" y="228"/>
                  </a:lnTo>
                  <a:lnTo>
                    <a:pt x="391" y="226"/>
                  </a:lnTo>
                  <a:lnTo>
                    <a:pt x="389" y="224"/>
                  </a:lnTo>
                  <a:lnTo>
                    <a:pt x="389" y="224"/>
                  </a:lnTo>
                  <a:lnTo>
                    <a:pt x="389" y="224"/>
                  </a:lnTo>
                  <a:lnTo>
                    <a:pt x="389" y="222"/>
                  </a:lnTo>
                  <a:lnTo>
                    <a:pt x="391" y="222"/>
                  </a:lnTo>
                  <a:lnTo>
                    <a:pt x="389" y="222"/>
                  </a:lnTo>
                  <a:lnTo>
                    <a:pt x="387" y="222"/>
                  </a:lnTo>
                  <a:lnTo>
                    <a:pt x="385" y="222"/>
                  </a:lnTo>
                  <a:lnTo>
                    <a:pt x="385" y="224"/>
                  </a:lnTo>
                  <a:lnTo>
                    <a:pt x="385" y="224"/>
                  </a:lnTo>
                  <a:lnTo>
                    <a:pt x="385" y="226"/>
                  </a:lnTo>
                  <a:close/>
                </a:path>
              </a:pathLst>
            </a:custGeom>
            <a:solidFill>
              <a:schemeClr val="accent5">
                <a:lumMod val="60000"/>
                <a:lumOff val="40000"/>
              </a:schemeClr>
            </a:solidFill>
            <a:ln w="3175" cap="rnd">
              <a:solidFill>
                <a:schemeClr val="bg1"/>
              </a:solidFill>
              <a:prstDash val="solid"/>
              <a:round/>
              <a:headEnd/>
              <a:tailEnd/>
            </a:ln>
          </p:spPr>
          <p:txBody>
            <a:bodyPr vert="horz" wrap="square" lIns="0" tIns="0" rIns="192000" bIns="144000" numCol="1" anchor="b" anchorCtr="0" compatLnSpc="1">
              <a:prstTxWarp prst="textNoShape">
                <a:avLst/>
              </a:prstTxWarp>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1965"/>
                  </a:solidFill>
                  <a:effectLst/>
                  <a:uLnTx/>
                  <a:uFillTx/>
                  <a:latin typeface="Apis For Office" panose="020B0504010101010104" pitchFamily="34" charset="0"/>
                  <a:ea typeface="+mn-ea"/>
                  <a:cs typeface="+mn-cs"/>
                </a:rPr>
                <a:t>MI</a:t>
              </a:r>
            </a:p>
          </p:txBody>
        </p:sp>
        <p:sp>
          <p:nvSpPr>
            <p:cNvPr id="33" name="Freeform 34">
              <a:extLst>
                <a:ext uri="{FF2B5EF4-FFF2-40B4-BE49-F238E27FC236}">
                  <a16:creationId xmlns:a16="http://schemas.microsoft.com/office/drawing/2014/main" id="{12C37D41-B99D-F60F-31F7-0AA30CE1AEA3}"/>
                </a:ext>
              </a:extLst>
            </p:cNvPr>
            <p:cNvSpPr>
              <a:spLocks noEditPoints="1"/>
            </p:cNvSpPr>
            <p:nvPr/>
          </p:nvSpPr>
          <p:spPr bwMode="auto">
            <a:xfrm>
              <a:off x="4981" y="0"/>
              <a:ext cx="328" cy="484"/>
            </a:xfrm>
            <a:custGeom>
              <a:avLst/>
              <a:gdLst>
                <a:gd name="T0" fmla="*/ 211 w 328"/>
                <a:gd name="T1" fmla="*/ 338 h 484"/>
                <a:gd name="T2" fmla="*/ 213 w 328"/>
                <a:gd name="T3" fmla="*/ 322 h 484"/>
                <a:gd name="T4" fmla="*/ 234 w 328"/>
                <a:gd name="T5" fmla="*/ 295 h 484"/>
                <a:gd name="T6" fmla="*/ 240 w 328"/>
                <a:gd name="T7" fmla="*/ 314 h 484"/>
                <a:gd name="T8" fmla="*/ 326 w 328"/>
                <a:gd name="T9" fmla="*/ 223 h 484"/>
                <a:gd name="T10" fmla="*/ 316 w 328"/>
                <a:gd name="T11" fmla="*/ 219 h 484"/>
                <a:gd name="T12" fmla="*/ 312 w 328"/>
                <a:gd name="T13" fmla="*/ 219 h 484"/>
                <a:gd name="T14" fmla="*/ 310 w 328"/>
                <a:gd name="T15" fmla="*/ 203 h 484"/>
                <a:gd name="T16" fmla="*/ 293 w 328"/>
                <a:gd name="T17" fmla="*/ 193 h 484"/>
                <a:gd name="T18" fmla="*/ 269 w 328"/>
                <a:gd name="T19" fmla="*/ 166 h 484"/>
                <a:gd name="T20" fmla="*/ 242 w 328"/>
                <a:gd name="T21" fmla="*/ 156 h 484"/>
                <a:gd name="T22" fmla="*/ 232 w 328"/>
                <a:gd name="T23" fmla="*/ 131 h 484"/>
                <a:gd name="T24" fmla="*/ 183 w 328"/>
                <a:gd name="T25" fmla="*/ 10 h 484"/>
                <a:gd name="T26" fmla="*/ 146 w 328"/>
                <a:gd name="T27" fmla="*/ 10 h 484"/>
                <a:gd name="T28" fmla="*/ 97 w 328"/>
                <a:gd name="T29" fmla="*/ 25 h 484"/>
                <a:gd name="T30" fmla="*/ 43 w 328"/>
                <a:gd name="T31" fmla="*/ 107 h 484"/>
                <a:gd name="T32" fmla="*/ 41 w 328"/>
                <a:gd name="T33" fmla="*/ 164 h 484"/>
                <a:gd name="T34" fmla="*/ 45 w 328"/>
                <a:gd name="T35" fmla="*/ 182 h 484"/>
                <a:gd name="T36" fmla="*/ 35 w 328"/>
                <a:gd name="T37" fmla="*/ 213 h 484"/>
                <a:gd name="T38" fmla="*/ 19 w 328"/>
                <a:gd name="T39" fmla="*/ 246 h 484"/>
                <a:gd name="T40" fmla="*/ 4 w 328"/>
                <a:gd name="T41" fmla="*/ 260 h 484"/>
                <a:gd name="T42" fmla="*/ 25 w 328"/>
                <a:gd name="T43" fmla="*/ 340 h 484"/>
                <a:gd name="T44" fmla="*/ 58 w 328"/>
                <a:gd name="T45" fmla="*/ 437 h 484"/>
                <a:gd name="T46" fmla="*/ 66 w 328"/>
                <a:gd name="T47" fmla="*/ 461 h 484"/>
                <a:gd name="T48" fmla="*/ 88 w 328"/>
                <a:gd name="T49" fmla="*/ 480 h 484"/>
                <a:gd name="T50" fmla="*/ 99 w 328"/>
                <a:gd name="T51" fmla="*/ 451 h 484"/>
                <a:gd name="T52" fmla="*/ 107 w 328"/>
                <a:gd name="T53" fmla="*/ 437 h 484"/>
                <a:gd name="T54" fmla="*/ 117 w 328"/>
                <a:gd name="T55" fmla="*/ 418 h 484"/>
                <a:gd name="T56" fmla="*/ 119 w 328"/>
                <a:gd name="T57" fmla="*/ 394 h 484"/>
                <a:gd name="T58" fmla="*/ 127 w 328"/>
                <a:gd name="T59" fmla="*/ 400 h 484"/>
                <a:gd name="T60" fmla="*/ 133 w 328"/>
                <a:gd name="T61" fmla="*/ 391 h 484"/>
                <a:gd name="T62" fmla="*/ 137 w 328"/>
                <a:gd name="T63" fmla="*/ 387 h 484"/>
                <a:gd name="T64" fmla="*/ 142 w 328"/>
                <a:gd name="T65" fmla="*/ 389 h 484"/>
                <a:gd name="T66" fmla="*/ 135 w 328"/>
                <a:gd name="T67" fmla="*/ 363 h 484"/>
                <a:gd name="T68" fmla="*/ 144 w 328"/>
                <a:gd name="T69" fmla="*/ 387 h 484"/>
                <a:gd name="T70" fmla="*/ 142 w 328"/>
                <a:gd name="T71" fmla="*/ 379 h 484"/>
                <a:gd name="T72" fmla="*/ 150 w 328"/>
                <a:gd name="T73" fmla="*/ 373 h 484"/>
                <a:gd name="T74" fmla="*/ 154 w 328"/>
                <a:gd name="T75" fmla="*/ 375 h 484"/>
                <a:gd name="T76" fmla="*/ 156 w 328"/>
                <a:gd name="T77" fmla="*/ 371 h 484"/>
                <a:gd name="T78" fmla="*/ 162 w 328"/>
                <a:gd name="T79" fmla="*/ 379 h 484"/>
                <a:gd name="T80" fmla="*/ 168 w 328"/>
                <a:gd name="T81" fmla="*/ 357 h 484"/>
                <a:gd name="T82" fmla="*/ 180 w 328"/>
                <a:gd name="T83" fmla="*/ 363 h 484"/>
                <a:gd name="T84" fmla="*/ 191 w 328"/>
                <a:gd name="T85" fmla="*/ 342 h 484"/>
                <a:gd name="T86" fmla="*/ 187 w 328"/>
                <a:gd name="T87" fmla="*/ 310 h 484"/>
                <a:gd name="T88" fmla="*/ 197 w 328"/>
                <a:gd name="T89" fmla="*/ 289 h 484"/>
                <a:gd name="T90" fmla="*/ 203 w 328"/>
                <a:gd name="T91" fmla="*/ 301 h 484"/>
                <a:gd name="T92" fmla="*/ 201 w 328"/>
                <a:gd name="T93" fmla="*/ 312 h 484"/>
                <a:gd name="T94" fmla="*/ 226 w 328"/>
                <a:gd name="T95" fmla="*/ 310 h 484"/>
                <a:gd name="T96" fmla="*/ 226 w 328"/>
                <a:gd name="T97" fmla="*/ 301 h 484"/>
                <a:gd name="T98" fmla="*/ 230 w 328"/>
                <a:gd name="T99" fmla="*/ 297 h 484"/>
                <a:gd name="T100" fmla="*/ 238 w 328"/>
                <a:gd name="T101" fmla="*/ 283 h 484"/>
                <a:gd name="T102" fmla="*/ 246 w 328"/>
                <a:gd name="T103" fmla="*/ 283 h 484"/>
                <a:gd name="T104" fmla="*/ 258 w 328"/>
                <a:gd name="T105" fmla="*/ 295 h 484"/>
                <a:gd name="T106" fmla="*/ 262 w 328"/>
                <a:gd name="T107" fmla="*/ 283 h 484"/>
                <a:gd name="T108" fmla="*/ 267 w 328"/>
                <a:gd name="T109" fmla="*/ 285 h 484"/>
                <a:gd name="T110" fmla="*/ 269 w 328"/>
                <a:gd name="T111" fmla="*/ 273 h 484"/>
                <a:gd name="T112" fmla="*/ 275 w 328"/>
                <a:gd name="T113" fmla="*/ 269 h 484"/>
                <a:gd name="T114" fmla="*/ 285 w 328"/>
                <a:gd name="T115" fmla="*/ 266 h 484"/>
                <a:gd name="T116" fmla="*/ 289 w 328"/>
                <a:gd name="T117" fmla="*/ 254 h 484"/>
                <a:gd name="T118" fmla="*/ 299 w 328"/>
                <a:gd name="T119" fmla="*/ 254 h 484"/>
                <a:gd name="T120" fmla="*/ 303 w 328"/>
                <a:gd name="T121" fmla="*/ 242 h 484"/>
                <a:gd name="T122" fmla="*/ 314 w 328"/>
                <a:gd name="T123" fmla="*/ 244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8" h="484">
                  <a:moveTo>
                    <a:pt x="211" y="338"/>
                  </a:moveTo>
                  <a:lnTo>
                    <a:pt x="207" y="338"/>
                  </a:lnTo>
                  <a:lnTo>
                    <a:pt x="205" y="338"/>
                  </a:lnTo>
                  <a:lnTo>
                    <a:pt x="203" y="336"/>
                  </a:lnTo>
                  <a:lnTo>
                    <a:pt x="201" y="336"/>
                  </a:lnTo>
                  <a:lnTo>
                    <a:pt x="201" y="338"/>
                  </a:lnTo>
                  <a:lnTo>
                    <a:pt x="203" y="338"/>
                  </a:lnTo>
                  <a:lnTo>
                    <a:pt x="205" y="340"/>
                  </a:lnTo>
                  <a:lnTo>
                    <a:pt x="205" y="340"/>
                  </a:lnTo>
                  <a:lnTo>
                    <a:pt x="205" y="342"/>
                  </a:lnTo>
                  <a:lnTo>
                    <a:pt x="209" y="344"/>
                  </a:lnTo>
                  <a:lnTo>
                    <a:pt x="211" y="344"/>
                  </a:lnTo>
                  <a:lnTo>
                    <a:pt x="211" y="342"/>
                  </a:lnTo>
                  <a:lnTo>
                    <a:pt x="211" y="342"/>
                  </a:lnTo>
                  <a:lnTo>
                    <a:pt x="211" y="340"/>
                  </a:lnTo>
                  <a:lnTo>
                    <a:pt x="213" y="340"/>
                  </a:lnTo>
                  <a:lnTo>
                    <a:pt x="211" y="338"/>
                  </a:lnTo>
                  <a:lnTo>
                    <a:pt x="211" y="338"/>
                  </a:lnTo>
                  <a:close/>
                  <a:moveTo>
                    <a:pt x="219" y="324"/>
                  </a:moveTo>
                  <a:lnTo>
                    <a:pt x="217" y="324"/>
                  </a:lnTo>
                  <a:lnTo>
                    <a:pt x="217" y="324"/>
                  </a:lnTo>
                  <a:lnTo>
                    <a:pt x="217" y="322"/>
                  </a:lnTo>
                  <a:lnTo>
                    <a:pt x="219" y="322"/>
                  </a:lnTo>
                  <a:lnTo>
                    <a:pt x="221" y="320"/>
                  </a:lnTo>
                  <a:lnTo>
                    <a:pt x="219" y="320"/>
                  </a:lnTo>
                  <a:lnTo>
                    <a:pt x="219" y="318"/>
                  </a:lnTo>
                  <a:lnTo>
                    <a:pt x="219" y="318"/>
                  </a:lnTo>
                  <a:lnTo>
                    <a:pt x="217" y="316"/>
                  </a:lnTo>
                  <a:lnTo>
                    <a:pt x="215" y="316"/>
                  </a:lnTo>
                  <a:lnTo>
                    <a:pt x="213" y="316"/>
                  </a:lnTo>
                  <a:lnTo>
                    <a:pt x="213" y="318"/>
                  </a:lnTo>
                  <a:lnTo>
                    <a:pt x="213" y="318"/>
                  </a:lnTo>
                  <a:lnTo>
                    <a:pt x="213" y="320"/>
                  </a:lnTo>
                  <a:lnTo>
                    <a:pt x="213" y="322"/>
                  </a:lnTo>
                  <a:lnTo>
                    <a:pt x="215" y="322"/>
                  </a:lnTo>
                  <a:lnTo>
                    <a:pt x="213" y="322"/>
                  </a:lnTo>
                  <a:lnTo>
                    <a:pt x="213" y="322"/>
                  </a:lnTo>
                  <a:lnTo>
                    <a:pt x="211" y="322"/>
                  </a:lnTo>
                  <a:lnTo>
                    <a:pt x="213" y="324"/>
                  </a:lnTo>
                  <a:lnTo>
                    <a:pt x="213" y="326"/>
                  </a:lnTo>
                  <a:lnTo>
                    <a:pt x="213" y="326"/>
                  </a:lnTo>
                  <a:lnTo>
                    <a:pt x="213" y="328"/>
                  </a:lnTo>
                  <a:lnTo>
                    <a:pt x="213" y="328"/>
                  </a:lnTo>
                  <a:lnTo>
                    <a:pt x="217" y="328"/>
                  </a:lnTo>
                  <a:lnTo>
                    <a:pt x="219" y="328"/>
                  </a:lnTo>
                  <a:lnTo>
                    <a:pt x="221" y="326"/>
                  </a:lnTo>
                  <a:lnTo>
                    <a:pt x="221" y="324"/>
                  </a:lnTo>
                  <a:lnTo>
                    <a:pt x="219" y="324"/>
                  </a:lnTo>
                  <a:close/>
                  <a:moveTo>
                    <a:pt x="244" y="293"/>
                  </a:moveTo>
                  <a:lnTo>
                    <a:pt x="242" y="291"/>
                  </a:lnTo>
                  <a:lnTo>
                    <a:pt x="240" y="291"/>
                  </a:lnTo>
                  <a:lnTo>
                    <a:pt x="236" y="291"/>
                  </a:lnTo>
                  <a:lnTo>
                    <a:pt x="234" y="293"/>
                  </a:lnTo>
                  <a:lnTo>
                    <a:pt x="234" y="295"/>
                  </a:lnTo>
                  <a:lnTo>
                    <a:pt x="234" y="297"/>
                  </a:lnTo>
                  <a:lnTo>
                    <a:pt x="234" y="297"/>
                  </a:lnTo>
                  <a:lnTo>
                    <a:pt x="234" y="299"/>
                  </a:lnTo>
                  <a:lnTo>
                    <a:pt x="232" y="299"/>
                  </a:lnTo>
                  <a:lnTo>
                    <a:pt x="232" y="299"/>
                  </a:lnTo>
                  <a:lnTo>
                    <a:pt x="232" y="301"/>
                  </a:lnTo>
                  <a:lnTo>
                    <a:pt x="232" y="305"/>
                  </a:lnTo>
                  <a:lnTo>
                    <a:pt x="232" y="307"/>
                  </a:lnTo>
                  <a:lnTo>
                    <a:pt x="232" y="307"/>
                  </a:lnTo>
                  <a:lnTo>
                    <a:pt x="232" y="307"/>
                  </a:lnTo>
                  <a:lnTo>
                    <a:pt x="234" y="307"/>
                  </a:lnTo>
                  <a:lnTo>
                    <a:pt x="234" y="310"/>
                  </a:lnTo>
                  <a:lnTo>
                    <a:pt x="234" y="310"/>
                  </a:lnTo>
                  <a:lnTo>
                    <a:pt x="234" y="310"/>
                  </a:lnTo>
                  <a:lnTo>
                    <a:pt x="234" y="312"/>
                  </a:lnTo>
                  <a:lnTo>
                    <a:pt x="238" y="312"/>
                  </a:lnTo>
                  <a:lnTo>
                    <a:pt x="238" y="314"/>
                  </a:lnTo>
                  <a:lnTo>
                    <a:pt x="240" y="314"/>
                  </a:lnTo>
                  <a:lnTo>
                    <a:pt x="240" y="312"/>
                  </a:lnTo>
                  <a:lnTo>
                    <a:pt x="240" y="312"/>
                  </a:lnTo>
                  <a:lnTo>
                    <a:pt x="242" y="314"/>
                  </a:lnTo>
                  <a:lnTo>
                    <a:pt x="242" y="314"/>
                  </a:lnTo>
                  <a:lnTo>
                    <a:pt x="244" y="312"/>
                  </a:lnTo>
                  <a:lnTo>
                    <a:pt x="244" y="310"/>
                  </a:lnTo>
                  <a:lnTo>
                    <a:pt x="244" y="310"/>
                  </a:lnTo>
                  <a:lnTo>
                    <a:pt x="242" y="307"/>
                  </a:lnTo>
                  <a:lnTo>
                    <a:pt x="240" y="307"/>
                  </a:lnTo>
                  <a:lnTo>
                    <a:pt x="240" y="303"/>
                  </a:lnTo>
                  <a:lnTo>
                    <a:pt x="242" y="303"/>
                  </a:lnTo>
                  <a:lnTo>
                    <a:pt x="244" y="305"/>
                  </a:lnTo>
                  <a:lnTo>
                    <a:pt x="246" y="303"/>
                  </a:lnTo>
                  <a:lnTo>
                    <a:pt x="250" y="301"/>
                  </a:lnTo>
                  <a:lnTo>
                    <a:pt x="250" y="299"/>
                  </a:lnTo>
                  <a:lnTo>
                    <a:pt x="248" y="297"/>
                  </a:lnTo>
                  <a:lnTo>
                    <a:pt x="244" y="293"/>
                  </a:lnTo>
                  <a:close/>
                  <a:moveTo>
                    <a:pt x="326" y="223"/>
                  </a:moveTo>
                  <a:lnTo>
                    <a:pt x="326" y="219"/>
                  </a:lnTo>
                  <a:lnTo>
                    <a:pt x="324" y="219"/>
                  </a:lnTo>
                  <a:lnTo>
                    <a:pt x="324" y="219"/>
                  </a:lnTo>
                  <a:lnTo>
                    <a:pt x="324" y="219"/>
                  </a:lnTo>
                  <a:lnTo>
                    <a:pt x="324" y="219"/>
                  </a:lnTo>
                  <a:lnTo>
                    <a:pt x="324" y="219"/>
                  </a:lnTo>
                  <a:lnTo>
                    <a:pt x="324" y="219"/>
                  </a:lnTo>
                  <a:lnTo>
                    <a:pt x="320" y="217"/>
                  </a:lnTo>
                  <a:lnTo>
                    <a:pt x="320" y="217"/>
                  </a:lnTo>
                  <a:lnTo>
                    <a:pt x="318" y="217"/>
                  </a:lnTo>
                  <a:lnTo>
                    <a:pt x="322" y="221"/>
                  </a:lnTo>
                  <a:lnTo>
                    <a:pt x="322" y="223"/>
                  </a:lnTo>
                  <a:lnTo>
                    <a:pt x="320" y="223"/>
                  </a:lnTo>
                  <a:lnTo>
                    <a:pt x="320" y="221"/>
                  </a:lnTo>
                  <a:lnTo>
                    <a:pt x="318" y="219"/>
                  </a:lnTo>
                  <a:lnTo>
                    <a:pt x="316" y="217"/>
                  </a:lnTo>
                  <a:lnTo>
                    <a:pt x="316" y="219"/>
                  </a:lnTo>
                  <a:lnTo>
                    <a:pt x="316" y="219"/>
                  </a:lnTo>
                  <a:lnTo>
                    <a:pt x="316" y="219"/>
                  </a:lnTo>
                  <a:lnTo>
                    <a:pt x="316" y="221"/>
                  </a:lnTo>
                  <a:lnTo>
                    <a:pt x="316" y="221"/>
                  </a:lnTo>
                  <a:lnTo>
                    <a:pt x="316" y="221"/>
                  </a:lnTo>
                  <a:lnTo>
                    <a:pt x="316" y="223"/>
                  </a:lnTo>
                  <a:lnTo>
                    <a:pt x="314" y="221"/>
                  </a:lnTo>
                  <a:lnTo>
                    <a:pt x="314" y="221"/>
                  </a:lnTo>
                  <a:lnTo>
                    <a:pt x="314" y="223"/>
                  </a:lnTo>
                  <a:lnTo>
                    <a:pt x="314" y="225"/>
                  </a:lnTo>
                  <a:lnTo>
                    <a:pt x="314" y="228"/>
                  </a:lnTo>
                  <a:lnTo>
                    <a:pt x="312" y="221"/>
                  </a:lnTo>
                  <a:lnTo>
                    <a:pt x="310" y="221"/>
                  </a:lnTo>
                  <a:lnTo>
                    <a:pt x="307" y="219"/>
                  </a:lnTo>
                  <a:lnTo>
                    <a:pt x="307" y="219"/>
                  </a:lnTo>
                  <a:lnTo>
                    <a:pt x="307" y="217"/>
                  </a:lnTo>
                  <a:lnTo>
                    <a:pt x="307" y="217"/>
                  </a:lnTo>
                  <a:lnTo>
                    <a:pt x="312" y="219"/>
                  </a:lnTo>
                  <a:lnTo>
                    <a:pt x="312" y="219"/>
                  </a:lnTo>
                  <a:lnTo>
                    <a:pt x="314" y="217"/>
                  </a:lnTo>
                  <a:lnTo>
                    <a:pt x="314" y="217"/>
                  </a:lnTo>
                  <a:lnTo>
                    <a:pt x="314" y="215"/>
                  </a:lnTo>
                  <a:lnTo>
                    <a:pt x="312" y="215"/>
                  </a:lnTo>
                  <a:lnTo>
                    <a:pt x="312" y="213"/>
                  </a:lnTo>
                  <a:lnTo>
                    <a:pt x="314" y="213"/>
                  </a:lnTo>
                  <a:lnTo>
                    <a:pt x="314" y="213"/>
                  </a:lnTo>
                  <a:lnTo>
                    <a:pt x="316" y="215"/>
                  </a:lnTo>
                  <a:lnTo>
                    <a:pt x="318" y="213"/>
                  </a:lnTo>
                  <a:lnTo>
                    <a:pt x="318" y="211"/>
                  </a:lnTo>
                  <a:lnTo>
                    <a:pt x="318" y="209"/>
                  </a:lnTo>
                  <a:lnTo>
                    <a:pt x="318" y="209"/>
                  </a:lnTo>
                  <a:lnTo>
                    <a:pt x="316" y="207"/>
                  </a:lnTo>
                  <a:lnTo>
                    <a:pt x="314" y="205"/>
                  </a:lnTo>
                  <a:lnTo>
                    <a:pt x="314" y="205"/>
                  </a:lnTo>
                  <a:lnTo>
                    <a:pt x="312" y="205"/>
                  </a:lnTo>
                  <a:lnTo>
                    <a:pt x="310" y="203"/>
                  </a:lnTo>
                  <a:lnTo>
                    <a:pt x="310" y="203"/>
                  </a:lnTo>
                  <a:lnTo>
                    <a:pt x="310" y="201"/>
                  </a:lnTo>
                  <a:lnTo>
                    <a:pt x="307" y="199"/>
                  </a:lnTo>
                  <a:lnTo>
                    <a:pt x="307" y="197"/>
                  </a:lnTo>
                  <a:lnTo>
                    <a:pt x="305" y="197"/>
                  </a:lnTo>
                  <a:lnTo>
                    <a:pt x="305" y="197"/>
                  </a:lnTo>
                  <a:lnTo>
                    <a:pt x="305" y="197"/>
                  </a:lnTo>
                  <a:lnTo>
                    <a:pt x="303" y="197"/>
                  </a:lnTo>
                  <a:lnTo>
                    <a:pt x="303" y="195"/>
                  </a:lnTo>
                  <a:lnTo>
                    <a:pt x="303" y="195"/>
                  </a:lnTo>
                  <a:lnTo>
                    <a:pt x="301" y="195"/>
                  </a:lnTo>
                  <a:lnTo>
                    <a:pt x="301" y="193"/>
                  </a:lnTo>
                  <a:lnTo>
                    <a:pt x="301" y="193"/>
                  </a:lnTo>
                  <a:lnTo>
                    <a:pt x="299" y="195"/>
                  </a:lnTo>
                  <a:lnTo>
                    <a:pt x="299" y="195"/>
                  </a:lnTo>
                  <a:lnTo>
                    <a:pt x="299" y="193"/>
                  </a:lnTo>
                  <a:lnTo>
                    <a:pt x="297" y="193"/>
                  </a:lnTo>
                  <a:lnTo>
                    <a:pt x="295" y="193"/>
                  </a:lnTo>
                  <a:lnTo>
                    <a:pt x="293" y="193"/>
                  </a:lnTo>
                  <a:lnTo>
                    <a:pt x="293" y="193"/>
                  </a:lnTo>
                  <a:lnTo>
                    <a:pt x="293" y="193"/>
                  </a:lnTo>
                  <a:lnTo>
                    <a:pt x="293" y="195"/>
                  </a:lnTo>
                  <a:lnTo>
                    <a:pt x="293" y="195"/>
                  </a:lnTo>
                  <a:lnTo>
                    <a:pt x="293" y="197"/>
                  </a:lnTo>
                  <a:lnTo>
                    <a:pt x="291" y="199"/>
                  </a:lnTo>
                  <a:lnTo>
                    <a:pt x="287" y="199"/>
                  </a:lnTo>
                  <a:lnTo>
                    <a:pt x="285" y="197"/>
                  </a:lnTo>
                  <a:lnTo>
                    <a:pt x="281" y="193"/>
                  </a:lnTo>
                  <a:lnTo>
                    <a:pt x="277" y="191"/>
                  </a:lnTo>
                  <a:lnTo>
                    <a:pt x="275" y="189"/>
                  </a:lnTo>
                  <a:lnTo>
                    <a:pt x="275" y="187"/>
                  </a:lnTo>
                  <a:lnTo>
                    <a:pt x="275" y="185"/>
                  </a:lnTo>
                  <a:lnTo>
                    <a:pt x="277" y="182"/>
                  </a:lnTo>
                  <a:lnTo>
                    <a:pt x="275" y="178"/>
                  </a:lnTo>
                  <a:lnTo>
                    <a:pt x="269" y="172"/>
                  </a:lnTo>
                  <a:lnTo>
                    <a:pt x="267" y="168"/>
                  </a:lnTo>
                  <a:lnTo>
                    <a:pt x="269" y="166"/>
                  </a:lnTo>
                  <a:lnTo>
                    <a:pt x="271" y="164"/>
                  </a:lnTo>
                  <a:lnTo>
                    <a:pt x="271" y="164"/>
                  </a:lnTo>
                  <a:lnTo>
                    <a:pt x="271" y="160"/>
                  </a:lnTo>
                  <a:lnTo>
                    <a:pt x="269" y="158"/>
                  </a:lnTo>
                  <a:lnTo>
                    <a:pt x="267" y="156"/>
                  </a:lnTo>
                  <a:lnTo>
                    <a:pt x="264" y="156"/>
                  </a:lnTo>
                  <a:lnTo>
                    <a:pt x="262" y="158"/>
                  </a:lnTo>
                  <a:lnTo>
                    <a:pt x="260" y="158"/>
                  </a:lnTo>
                  <a:lnTo>
                    <a:pt x="254" y="158"/>
                  </a:lnTo>
                  <a:lnTo>
                    <a:pt x="250" y="158"/>
                  </a:lnTo>
                  <a:lnTo>
                    <a:pt x="248" y="158"/>
                  </a:lnTo>
                  <a:lnTo>
                    <a:pt x="246" y="156"/>
                  </a:lnTo>
                  <a:lnTo>
                    <a:pt x="246" y="156"/>
                  </a:lnTo>
                  <a:lnTo>
                    <a:pt x="244" y="154"/>
                  </a:lnTo>
                  <a:lnTo>
                    <a:pt x="244" y="154"/>
                  </a:lnTo>
                  <a:lnTo>
                    <a:pt x="244" y="154"/>
                  </a:lnTo>
                  <a:lnTo>
                    <a:pt x="244" y="156"/>
                  </a:lnTo>
                  <a:lnTo>
                    <a:pt x="242" y="156"/>
                  </a:lnTo>
                  <a:lnTo>
                    <a:pt x="242" y="156"/>
                  </a:lnTo>
                  <a:lnTo>
                    <a:pt x="240" y="156"/>
                  </a:lnTo>
                  <a:lnTo>
                    <a:pt x="238" y="156"/>
                  </a:lnTo>
                  <a:lnTo>
                    <a:pt x="238" y="154"/>
                  </a:lnTo>
                  <a:lnTo>
                    <a:pt x="236" y="150"/>
                  </a:lnTo>
                  <a:lnTo>
                    <a:pt x="236" y="148"/>
                  </a:lnTo>
                  <a:lnTo>
                    <a:pt x="236" y="146"/>
                  </a:lnTo>
                  <a:lnTo>
                    <a:pt x="236" y="144"/>
                  </a:lnTo>
                  <a:lnTo>
                    <a:pt x="236" y="141"/>
                  </a:lnTo>
                  <a:lnTo>
                    <a:pt x="236" y="141"/>
                  </a:lnTo>
                  <a:lnTo>
                    <a:pt x="234" y="139"/>
                  </a:lnTo>
                  <a:lnTo>
                    <a:pt x="234" y="137"/>
                  </a:lnTo>
                  <a:lnTo>
                    <a:pt x="234" y="135"/>
                  </a:lnTo>
                  <a:lnTo>
                    <a:pt x="234" y="133"/>
                  </a:lnTo>
                  <a:lnTo>
                    <a:pt x="234" y="133"/>
                  </a:lnTo>
                  <a:lnTo>
                    <a:pt x="234" y="131"/>
                  </a:lnTo>
                  <a:lnTo>
                    <a:pt x="234" y="131"/>
                  </a:lnTo>
                  <a:lnTo>
                    <a:pt x="232" y="131"/>
                  </a:lnTo>
                  <a:lnTo>
                    <a:pt x="232" y="129"/>
                  </a:lnTo>
                  <a:lnTo>
                    <a:pt x="232" y="129"/>
                  </a:lnTo>
                  <a:lnTo>
                    <a:pt x="228" y="115"/>
                  </a:lnTo>
                  <a:lnTo>
                    <a:pt x="223" y="103"/>
                  </a:lnTo>
                  <a:lnTo>
                    <a:pt x="219" y="88"/>
                  </a:lnTo>
                  <a:lnTo>
                    <a:pt x="215" y="76"/>
                  </a:lnTo>
                  <a:lnTo>
                    <a:pt x="211" y="62"/>
                  </a:lnTo>
                  <a:lnTo>
                    <a:pt x="207" y="49"/>
                  </a:lnTo>
                  <a:lnTo>
                    <a:pt x="203" y="35"/>
                  </a:lnTo>
                  <a:lnTo>
                    <a:pt x="199" y="23"/>
                  </a:lnTo>
                  <a:lnTo>
                    <a:pt x="197" y="19"/>
                  </a:lnTo>
                  <a:lnTo>
                    <a:pt x="197" y="19"/>
                  </a:lnTo>
                  <a:lnTo>
                    <a:pt x="193" y="16"/>
                  </a:lnTo>
                  <a:lnTo>
                    <a:pt x="191" y="16"/>
                  </a:lnTo>
                  <a:lnTo>
                    <a:pt x="189" y="14"/>
                  </a:lnTo>
                  <a:lnTo>
                    <a:pt x="185" y="12"/>
                  </a:lnTo>
                  <a:lnTo>
                    <a:pt x="183" y="12"/>
                  </a:lnTo>
                  <a:lnTo>
                    <a:pt x="183" y="10"/>
                  </a:lnTo>
                  <a:lnTo>
                    <a:pt x="183" y="10"/>
                  </a:lnTo>
                  <a:lnTo>
                    <a:pt x="178" y="8"/>
                  </a:lnTo>
                  <a:lnTo>
                    <a:pt x="174" y="6"/>
                  </a:lnTo>
                  <a:lnTo>
                    <a:pt x="168" y="4"/>
                  </a:lnTo>
                  <a:lnTo>
                    <a:pt x="168" y="4"/>
                  </a:lnTo>
                  <a:lnTo>
                    <a:pt x="164" y="4"/>
                  </a:lnTo>
                  <a:lnTo>
                    <a:pt x="164" y="4"/>
                  </a:lnTo>
                  <a:lnTo>
                    <a:pt x="162" y="2"/>
                  </a:lnTo>
                  <a:lnTo>
                    <a:pt x="160" y="0"/>
                  </a:lnTo>
                  <a:lnTo>
                    <a:pt x="156" y="0"/>
                  </a:lnTo>
                  <a:lnTo>
                    <a:pt x="152" y="0"/>
                  </a:lnTo>
                  <a:lnTo>
                    <a:pt x="148" y="2"/>
                  </a:lnTo>
                  <a:lnTo>
                    <a:pt x="148" y="6"/>
                  </a:lnTo>
                  <a:lnTo>
                    <a:pt x="148" y="8"/>
                  </a:lnTo>
                  <a:lnTo>
                    <a:pt x="148" y="8"/>
                  </a:lnTo>
                  <a:lnTo>
                    <a:pt x="148" y="8"/>
                  </a:lnTo>
                  <a:lnTo>
                    <a:pt x="146" y="10"/>
                  </a:lnTo>
                  <a:lnTo>
                    <a:pt x="146" y="10"/>
                  </a:lnTo>
                  <a:lnTo>
                    <a:pt x="144" y="10"/>
                  </a:lnTo>
                  <a:lnTo>
                    <a:pt x="142" y="10"/>
                  </a:lnTo>
                  <a:lnTo>
                    <a:pt x="140" y="10"/>
                  </a:lnTo>
                  <a:lnTo>
                    <a:pt x="137" y="10"/>
                  </a:lnTo>
                  <a:lnTo>
                    <a:pt x="135" y="12"/>
                  </a:lnTo>
                  <a:lnTo>
                    <a:pt x="133" y="14"/>
                  </a:lnTo>
                  <a:lnTo>
                    <a:pt x="131" y="16"/>
                  </a:lnTo>
                  <a:lnTo>
                    <a:pt x="131" y="19"/>
                  </a:lnTo>
                  <a:lnTo>
                    <a:pt x="129" y="21"/>
                  </a:lnTo>
                  <a:lnTo>
                    <a:pt x="127" y="21"/>
                  </a:lnTo>
                  <a:lnTo>
                    <a:pt x="125" y="21"/>
                  </a:lnTo>
                  <a:lnTo>
                    <a:pt x="121" y="23"/>
                  </a:lnTo>
                  <a:lnTo>
                    <a:pt x="113" y="31"/>
                  </a:lnTo>
                  <a:lnTo>
                    <a:pt x="113" y="31"/>
                  </a:lnTo>
                  <a:lnTo>
                    <a:pt x="101" y="29"/>
                  </a:lnTo>
                  <a:lnTo>
                    <a:pt x="99" y="27"/>
                  </a:lnTo>
                  <a:lnTo>
                    <a:pt x="99" y="25"/>
                  </a:lnTo>
                  <a:lnTo>
                    <a:pt x="97" y="25"/>
                  </a:lnTo>
                  <a:lnTo>
                    <a:pt x="97" y="21"/>
                  </a:lnTo>
                  <a:lnTo>
                    <a:pt x="94" y="14"/>
                  </a:lnTo>
                  <a:lnTo>
                    <a:pt x="94" y="12"/>
                  </a:lnTo>
                  <a:lnTo>
                    <a:pt x="92" y="10"/>
                  </a:lnTo>
                  <a:lnTo>
                    <a:pt x="80" y="10"/>
                  </a:lnTo>
                  <a:lnTo>
                    <a:pt x="80" y="12"/>
                  </a:lnTo>
                  <a:lnTo>
                    <a:pt x="80" y="12"/>
                  </a:lnTo>
                  <a:lnTo>
                    <a:pt x="78" y="14"/>
                  </a:lnTo>
                  <a:lnTo>
                    <a:pt x="74" y="25"/>
                  </a:lnTo>
                  <a:lnTo>
                    <a:pt x="70" y="35"/>
                  </a:lnTo>
                  <a:lnTo>
                    <a:pt x="66" y="47"/>
                  </a:lnTo>
                  <a:lnTo>
                    <a:pt x="62" y="57"/>
                  </a:lnTo>
                  <a:lnTo>
                    <a:pt x="58" y="68"/>
                  </a:lnTo>
                  <a:lnTo>
                    <a:pt x="54" y="78"/>
                  </a:lnTo>
                  <a:lnTo>
                    <a:pt x="49" y="90"/>
                  </a:lnTo>
                  <a:lnTo>
                    <a:pt x="45" y="100"/>
                  </a:lnTo>
                  <a:lnTo>
                    <a:pt x="43" y="103"/>
                  </a:lnTo>
                  <a:lnTo>
                    <a:pt x="43" y="107"/>
                  </a:lnTo>
                  <a:lnTo>
                    <a:pt x="45" y="113"/>
                  </a:lnTo>
                  <a:lnTo>
                    <a:pt x="45" y="123"/>
                  </a:lnTo>
                  <a:lnTo>
                    <a:pt x="47" y="129"/>
                  </a:lnTo>
                  <a:lnTo>
                    <a:pt x="47" y="133"/>
                  </a:lnTo>
                  <a:lnTo>
                    <a:pt x="43" y="139"/>
                  </a:lnTo>
                  <a:lnTo>
                    <a:pt x="41" y="139"/>
                  </a:lnTo>
                  <a:lnTo>
                    <a:pt x="39" y="141"/>
                  </a:lnTo>
                  <a:lnTo>
                    <a:pt x="39" y="144"/>
                  </a:lnTo>
                  <a:lnTo>
                    <a:pt x="41" y="146"/>
                  </a:lnTo>
                  <a:lnTo>
                    <a:pt x="41" y="146"/>
                  </a:lnTo>
                  <a:lnTo>
                    <a:pt x="39" y="148"/>
                  </a:lnTo>
                  <a:lnTo>
                    <a:pt x="39" y="150"/>
                  </a:lnTo>
                  <a:lnTo>
                    <a:pt x="37" y="154"/>
                  </a:lnTo>
                  <a:lnTo>
                    <a:pt x="37" y="158"/>
                  </a:lnTo>
                  <a:lnTo>
                    <a:pt x="37" y="160"/>
                  </a:lnTo>
                  <a:lnTo>
                    <a:pt x="39" y="160"/>
                  </a:lnTo>
                  <a:lnTo>
                    <a:pt x="41" y="162"/>
                  </a:lnTo>
                  <a:lnTo>
                    <a:pt x="41" y="164"/>
                  </a:lnTo>
                  <a:lnTo>
                    <a:pt x="41" y="166"/>
                  </a:lnTo>
                  <a:lnTo>
                    <a:pt x="41" y="168"/>
                  </a:lnTo>
                  <a:lnTo>
                    <a:pt x="39" y="170"/>
                  </a:lnTo>
                  <a:lnTo>
                    <a:pt x="39" y="172"/>
                  </a:lnTo>
                  <a:lnTo>
                    <a:pt x="39" y="172"/>
                  </a:lnTo>
                  <a:lnTo>
                    <a:pt x="39" y="172"/>
                  </a:lnTo>
                  <a:lnTo>
                    <a:pt x="39" y="172"/>
                  </a:lnTo>
                  <a:lnTo>
                    <a:pt x="39" y="172"/>
                  </a:lnTo>
                  <a:lnTo>
                    <a:pt x="41" y="174"/>
                  </a:lnTo>
                  <a:lnTo>
                    <a:pt x="41" y="174"/>
                  </a:lnTo>
                  <a:lnTo>
                    <a:pt x="41" y="174"/>
                  </a:lnTo>
                  <a:lnTo>
                    <a:pt x="39" y="174"/>
                  </a:lnTo>
                  <a:lnTo>
                    <a:pt x="39" y="176"/>
                  </a:lnTo>
                  <a:lnTo>
                    <a:pt x="41" y="180"/>
                  </a:lnTo>
                  <a:lnTo>
                    <a:pt x="41" y="180"/>
                  </a:lnTo>
                  <a:lnTo>
                    <a:pt x="41" y="182"/>
                  </a:lnTo>
                  <a:lnTo>
                    <a:pt x="43" y="182"/>
                  </a:lnTo>
                  <a:lnTo>
                    <a:pt x="45" y="182"/>
                  </a:lnTo>
                  <a:lnTo>
                    <a:pt x="45" y="182"/>
                  </a:lnTo>
                  <a:lnTo>
                    <a:pt x="47" y="187"/>
                  </a:lnTo>
                  <a:lnTo>
                    <a:pt x="45" y="191"/>
                  </a:lnTo>
                  <a:lnTo>
                    <a:pt x="43" y="193"/>
                  </a:lnTo>
                  <a:lnTo>
                    <a:pt x="39" y="199"/>
                  </a:lnTo>
                  <a:lnTo>
                    <a:pt x="39" y="201"/>
                  </a:lnTo>
                  <a:lnTo>
                    <a:pt x="39" y="201"/>
                  </a:lnTo>
                  <a:lnTo>
                    <a:pt x="39" y="203"/>
                  </a:lnTo>
                  <a:lnTo>
                    <a:pt x="39" y="203"/>
                  </a:lnTo>
                  <a:lnTo>
                    <a:pt x="39" y="203"/>
                  </a:lnTo>
                  <a:lnTo>
                    <a:pt x="39" y="205"/>
                  </a:lnTo>
                  <a:lnTo>
                    <a:pt x="41" y="207"/>
                  </a:lnTo>
                  <a:lnTo>
                    <a:pt x="41" y="209"/>
                  </a:lnTo>
                  <a:lnTo>
                    <a:pt x="41" y="209"/>
                  </a:lnTo>
                  <a:lnTo>
                    <a:pt x="39" y="211"/>
                  </a:lnTo>
                  <a:lnTo>
                    <a:pt x="39" y="211"/>
                  </a:lnTo>
                  <a:lnTo>
                    <a:pt x="37" y="213"/>
                  </a:lnTo>
                  <a:lnTo>
                    <a:pt x="35" y="213"/>
                  </a:lnTo>
                  <a:lnTo>
                    <a:pt x="33" y="215"/>
                  </a:lnTo>
                  <a:lnTo>
                    <a:pt x="31" y="219"/>
                  </a:lnTo>
                  <a:lnTo>
                    <a:pt x="29" y="219"/>
                  </a:lnTo>
                  <a:lnTo>
                    <a:pt x="25" y="230"/>
                  </a:lnTo>
                  <a:lnTo>
                    <a:pt x="23" y="238"/>
                  </a:lnTo>
                  <a:lnTo>
                    <a:pt x="23" y="240"/>
                  </a:lnTo>
                  <a:lnTo>
                    <a:pt x="25" y="242"/>
                  </a:lnTo>
                  <a:lnTo>
                    <a:pt x="25" y="242"/>
                  </a:lnTo>
                  <a:lnTo>
                    <a:pt x="29" y="244"/>
                  </a:lnTo>
                  <a:lnTo>
                    <a:pt x="31" y="244"/>
                  </a:lnTo>
                  <a:lnTo>
                    <a:pt x="31" y="246"/>
                  </a:lnTo>
                  <a:lnTo>
                    <a:pt x="31" y="248"/>
                  </a:lnTo>
                  <a:lnTo>
                    <a:pt x="29" y="248"/>
                  </a:lnTo>
                  <a:lnTo>
                    <a:pt x="29" y="248"/>
                  </a:lnTo>
                  <a:lnTo>
                    <a:pt x="27" y="248"/>
                  </a:lnTo>
                  <a:lnTo>
                    <a:pt x="23" y="246"/>
                  </a:lnTo>
                  <a:lnTo>
                    <a:pt x="21" y="246"/>
                  </a:lnTo>
                  <a:lnTo>
                    <a:pt x="19" y="246"/>
                  </a:lnTo>
                  <a:lnTo>
                    <a:pt x="19" y="248"/>
                  </a:lnTo>
                  <a:lnTo>
                    <a:pt x="19" y="250"/>
                  </a:lnTo>
                  <a:lnTo>
                    <a:pt x="19" y="252"/>
                  </a:lnTo>
                  <a:lnTo>
                    <a:pt x="19" y="254"/>
                  </a:lnTo>
                  <a:lnTo>
                    <a:pt x="19" y="258"/>
                  </a:lnTo>
                  <a:lnTo>
                    <a:pt x="21" y="260"/>
                  </a:lnTo>
                  <a:lnTo>
                    <a:pt x="19" y="260"/>
                  </a:lnTo>
                  <a:lnTo>
                    <a:pt x="19" y="262"/>
                  </a:lnTo>
                  <a:lnTo>
                    <a:pt x="19" y="262"/>
                  </a:lnTo>
                  <a:lnTo>
                    <a:pt x="19" y="264"/>
                  </a:lnTo>
                  <a:lnTo>
                    <a:pt x="19" y="266"/>
                  </a:lnTo>
                  <a:lnTo>
                    <a:pt x="19" y="266"/>
                  </a:lnTo>
                  <a:lnTo>
                    <a:pt x="17" y="269"/>
                  </a:lnTo>
                  <a:lnTo>
                    <a:pt x="17" y="266"/>
                  </a:lnTo>
                  <a:lnTo>
                    <a:pt x="10" y="260"/>
                  </a:lnTo>
                  <a:lnTo>
                    <a:pt x="8" y="258"/>
                  </a:lnTo>
                  <a:lnTo>
                    <a:pt x="6" y="258"/>
                  </a:lnTo>
                  <a:lnTo>
                    <a:pt x="4" y="260"/>
                  </a:lnTo>
                  <a:lnTo>
                    <a:pt x="4" y="260"/>
                  </a:lnTo>
                  <a:lnTo>
                    <a:pt x="4" y="262"/>
                  </a:lnTo>
                  <a:lnTo>
                    <a:pt x="2" y="264"/>
                  </a:lnTo>
                  <a:lnTo>
                    <a:pt x="2" y="264"/>
                  </a:lnTo>
                  <a:lnTo>
                    <a:pt x="0" y="264"/>
                  </a:lnTo>
                  <a:lnTo>
                    <a:pt x="2" y="271"/>
                  </a:lnTo>
                  <a:lnTo>
                    <a:pt x="4" y="277"/>
                  </a:lnTo>
                  <a:lnTo>
                    <a:pt x="6" y="281"/>
                  </a:lnTo>
                  <a:lnTo>
                    <a:pt x="8" y="287"/>
                  </a:lnTo>
                  <a:lnTo>
                    <a:pt x="10" y="291"/>
                  </a:lnTo>
                  <a:lnTo>
                    <a:pt x="13" y="303"/>
                  </a:lnTo>
                  <a:lnTo>
                    <a:pt x="15" y="307"/>
                  </a:lnTo>
                  <a:lnTo>
                    <a:pt x="17" y="314"/>
                  </a:lnTo>
                  <a:lnTo>
                    <a:pt x="19" y="318"/>
                  </a:lnTo>
                  <a:lnTo>
                    <a:pt x="21" y="324"/>
                  </a:lnTo>
                  <a:lnTo>
                    <a:pt x="23" y="330"/>
                  </a:lnTo>
                  <a:lnTo>
                    <a:pt x="23" y="334"/>
                  </a:lnTo>
                  <a:lnTo>
                    <a:pt x="25" y="340"/>
                  </a:lnTo>
                  <a:lnTo>
                    <a:pt x="27" y="344"/>
                  </a:lnTo>
                  <a:lnTo>
                    <a:pt x="29" y="351"/>
                  </a:lnTo>
                  <a:lnTo>
                    <a:pt x="31" y="357"/>
                  </a:lnTo>
                  <a:lnTo>
                    <a:pt x="33" y="361"/>
                  </a:lnTo>
                  <a:lnTo>
                    <a:pt x="35" y="367"/>
                  </a:lnTo>
                  <a:lnTo>
                    <a:pt x="35" y="371"/>
                  </a:lnTo>
                  <a:lnTo>
                    <a:pt x="37" y="377"/>
                  </a:lnTo>
                  <a:lnTo>
                    <a:pt x="39" y="383"/>
                  </a:lnTo>
                  <a:lnTo>
                    <a:pt x="41" y="387"/>
                  </a:lnTo>
                  <a:lnTo>
                    <a:pt x="43" y="394"/>
                  </a:lnTo>
                  <a:lnTo>
                    <a:pt x="45" y="400"/>
                  </a:lnTo>
                  <a:lnTo>
                    <a:pt x="47" y="404"/>
                  </a:lnTo>
                  <a:lnTo>
                    <a:pt x="47" y="410"/>
                  </a:lnTo>
                  <a:lnTo>
                    <a:pt x="49" y="414"/>
                  </a:lnTo>
                  <a:lnTo>
                    <a:pt x="51" y="420"/>
                  </a:lnTo>
                  <a:lnTo>
                    <a:pt x="54" y="426"/>
                  </a:lnTo>
                  <a:lnTo>
                    <a:pt x="56" y="430"/>
                  </a:lnTo>
                  <a:lnTo>
                    <a:pt x="58" y="437"/>
                  </a:lnTo>
                  <a:lnTo>
                    <a:pt x="58" y="439"/>
                  </a:lnTo>
                  <a:lnTo>
                    <a:pt x="60" y="443"/>
                  </a:lnTo>
                  <a:lnTo>
                    <a:pt x="60" y="445"/>
                  </a:lnTo>
                  <a:lnTo>
                    <a:pt x="60" y="445"/>
                  </a:lnTo>
                  <a:lnTo>
                    <a:pt x="60" y="447"/>
                  </a:lnTo>
                  <a:lnTo>
                    <a:pt x="60" y="447"/>
                  </a:lnTo>
                  <a:lnTo>
                    <a:pt x="60" y="447"/>
                  </a:lnTo>
                  <a:lnTo>
                    <a:pt x="60" y="449"/>
                  </a:lnTo>
                  <a:lnTo>
                    <a:pt x="62" y="451"/>
                  </a:lnTo>
                  <a:lnTo>
                    <a:pt x="62" y="451"/>
                  </a:lnTo>
                  <a:lnTo>
                    <a:pt x="62" y="455"/>
                  </a:lnTo>
                  <a:lnTo>
                    <a:pt x="62" y="455"/>
                  </a:lnTo>
                  <a:lnTo>
                    <a:pt x="62" y="455"/>
                  </a:lnTo>
                  <a:lnTo>
                    <a:pt x="62" y="457"/>
                  </a:lnTo>
                  <a:lnTo>
                    <a:pt x="62" y="457"/>
                  </a:lnTo>
                  <a:lnTo>
                    <a:pt x="62" y="459"/>
                  </a:lnTo>
                  <a:lnTo>
                    <a:pt x="64" y="459"/>
                  </a:lnTo>
                  <a:lnTo>
                    <a:pt x="66" y="461"/>
                  </a:lnTo>
                  <a:lnTo>
                    <a:pt x="70" y="463"/>
                  </a:lnTo>
                  <a:lnTo>
                    <a:pt x="74" y="467"/>
                  </a:lnTo>
                  <a:lnTo>
                    <a:pt x="76" y="467"/>
                  </a:lnTo>
                  <a:lnTo>
                    <a:pt x="78" y="469"/>
                  </a:lnTo>
                  <a:lnTo>
                    <a:pt x="78" y="469"/>
                  </a:lnTo>
                  <a:lnTo>
                    <a:pt x="78" y="471"/>
                  </a:lnTo>
                  <a:lnTo>
                    <a:pt x="78" y="471"/>
                  </a:lnTo>
                  <a:lnTo>
                    <a:pt x="78" y="471"/>
                  </a:lnTo>
                  <a:lnTo>
                    <a:pt x="78" y="476"/>
                  </a:lnTo>
                  <a:lnTo>
                    <a:pt x="80" y="478"/>
                  </a:lnTo>
                  <a:lnTo>
                    <a:pt x="80" y="478"/>
                  </a:lnTo>
                  <a:lnTo>
                    <a:pt x="82" y="480"/>
                  </a:lnTo>
                  <a:lnTo>
                    <a:pt x="84" y="482"/>
                  </a:lnTo>
                  <a:lnTo>
                    <a:pt x="88" y="484"/>
                  </a:lnTo>
                  <a:lnTo>
                    <a:pt x="88" y="484"/>
                  </a:lnTo>
                  <a:lnTo>
                    <a:pt x="88" y="480"/>
                  </a:lnTo>
                  <a:lnTo>
                    <a:pt x="88" y="480"/>
                  </a:lnTo>
                  <a:lnTo>
                    <a:pt x="88" y="480"/>
                  </a:lnTo>
                  <a:lnTo>
                    <a:pt x="90" y="480"/>
                  </a:lnTo>
                  <a:lnTo>
                    <a:pt x="92" y="482"/>
                  </a:lnTo>
                  <a:lnTo>
                    <a:pt x="94" y="482"/>
                  </a:lnTo>
                  <a:lnTo>
                    <a:pt x="94" y="480"/>
                  </a:lnTo>
                  <a:lnTo>
                    <a:pt x="94" y="476"/>
                  </a:lnTo>
                  <a:lnTo>
                    <a:pt x="97" y="471"/>
                  </a:lnTo>
                  <a:lnTo>
                    <a:pt x="97" y="469"/>
                  </a:lnTo>
                  <a:lnTo>
                    <a:pt x="99" y="469"/>
                  </a:lnTo>
                  <a:lnTo>
                    <a:pt x="97" y="469"/>
                  </a:lnTo>
                  <a:lnTo>
                    <a:pt x="97" y="467"/>
                  </a:lnTo>
                  <a:lnTo>
                    <a:pt x="99" y="465"/>
                  </a:lnTo>
                  <a:lnTo>
                    <a:pt x="97" y="463"/>
                  </a:lnTo>
                  <a:lnTo>
                    <a:pt x="94" y="461"/>
                  </a:lnTo>
                  <a:lnTo>
                    <a:pt x="97" y="457"/>
                  </a:lnTo>
                  <a:lnTo>
                    <a:pt x="97" y="455"/>
                  </a:lnTo>
                  <a:lnTo>
                    <a:pt x="99" y="451"/>
                  </a:lnTo>
                  <a:lnTo>
                    <a:pt x="99" y="451"/>
                  </a:lnTo>
                  <a:lnTo>
                    <a:pt x="99" y="451"/>
                  </a:lnTo>
                  <a:lnTo>
                    <a:pt x="101" y="449"/>
                  </a:lnTo>
                  <a:lnTo>
                    <a:pt x="103" y="449"/>
                  </a:lnTo>
                  <a:lnTo>
                    <a:pt x="105" y="447"/>
                  </a:lnTo>
                  <a:lnTo>
                    <a:pt x="105" y="445"/>
                  </a:lnTo>
                  <a:lnTo>
                    <a:pt x="107" y="443"/>
                  </a:lnTo>
                  <a:lnTo>
                    <a:pt x="107" y="443"/>
                  </a:lnTo>
                  <a:lnTo>
                    <a:pt x="107" y="443"/>
                  </a:lnTo>
                  <a:lnTo>
                    <a:pt x="109" y="443"/>
                  </a:lnTo>
                  <a:lnTo>
                    <a:pt x="109" y="441"/>
                  </a:lnTo>
                  <a:lnTo>
                    <a:pt x="109" y="441"/>
                  </a:lnTo>
                  <a:lnTo>
                    <a:pt x="109" y="439"/>
                  </a:lnTo>
                  <a:lnTo>
                    <a:pt x="109" y="437"/>
                  </a:lnTo>
                  <a:lnTo>
                    <a:pt x="109" y="437"/>
                  </a:lnTo>
                  <a:lnTo>
                    <a:pt x="111" y="435"/>
                  </a:lnTo>
                  <a:lnTo>
                    <a:pt x="111" y="435"/>
                  </a:lnTo>
                  <a:lnTo>
                    <a:pt x="109" y="435"/>
                  </a:lnTo>
                  <a:lnTo>
                    <a:pt x="109" y="435"/>
                  </a:lnTo>
                  <a:lnTo>
                    <a:pt x="107" y="437"/>
                  </a:lnTo>
                  <a:lnTo>
                    <a:pt x="107" y="435"/>
                  </a:lnTo>
                  <a:lnTo>
                    <a:pt x="107" y="432"/>
                  </a:lnTo>
                  <a:lnTo>
                    <a:pt x="105" y="430"/>
                  </a:lnTo>
                  <a:lnTo>
                    <a:pt x="107" y="428"/>
                  </a:lnTo>
                  <a:lnTo>
                    <a:pt x="107" y="426"/>
                  </a:lnTo>
                  <a:lnTo>
                    <a:pt x="107" y="424"/>
                  </a:lnTo>
                  <a:lnTo>
                    <a:pt x="109" y="424"/>
                  </a:lnTo>
                  <a:lnTo>
                    <a:pt x="109" y="426"/>
                  </a:lnTo>
                  <a:lnTo>
                    <a:pt x="111" y="426"/>
                  </a:lnTo>
                  <a:lnTo>
                    <a:pt x="111" y="424"/>
                  </a:lnTo>
                  <a:lnTo>
                    <a:pt x="113" y="422"/>
                  </a:lnTo>
                  <a:lnTo>
                    <a:pt x="113" y="422"/>
                  </a:lnTo>
                  <a:lnTo>
                    <a:pt x="113" y="424"/>
                  </a:lnTo>
                  <a:lnTo>
                    <a:pt x="113" y="424"/>
                  </a:lnTo>
                  <a:lnTo>
                    <a:pt x="115" y="422"/>
                  </a:lnTo>
                  <a:lnTo>
                    <a:pt x="117" y="422"/>
                  </a:lnTo>
                  <a:lnTo>
                    <a:pt x="117" y="420"/>
                  </a:lnTo>
                  <a:lnTo>
                    <a:pt x="117" y="418"/>
                  </a:lnTo>
                  <a:lnTo>
                    <a:pt x="115" y="416"/>
                  </a:lnTo>
                  <a:lnTo>
                    <a:pt x="115" y="414"/>
                  </a:lnTo>
                  <a:lnTo>
                    <a:pt x="113" y="414"/>
                  </a:lnTo>
                  <a:lnTo>
                    <a:pt x="111" y="414"/>
                  </a:lnTo>
                  <a:lnTo>
                    <a:pt x="109" y="414"/>
                  </a:lnTo>
                  <a:lnTo>
                    <a:pt x="107" y="414"/>
                  </a:lnTo>
                  <a:lnTo>
                    <a:pt x="111" y="414"/>
                  </a:lnTo>
                  <a:lnTo>
                    <a:pt x="111" y="412"/>
                  </a:lnTo>
                  <a:lnTo>
                    <a:pt x="111" y="412"/>
                  </a:lnTo>
                  <a:lnTo>
                    <a:pt x="111" y="410"/>
                  </a:lnTo>
                  <a:lnTo>
                    <a:pt x="111" y="410"/>
                  </a:lnTo>
                  <a:lnTo>
                    <a:pt x="111" y="408"/>
                  </a:lnTo>
                  <a:lnTo>
                    <a:pt x="113" y="406"/>
                  </a:lnTo>
                  <a:lnTo>
                    <a:pt x="113" y="402"/>
                  </a:lnTo>
                  <a:lnTo>
                    <a:pt x="115" y="400"/>
                  </a:lnTo>
                  <a:lnTo>
                    <a:pt x="117" y="394"/>
                  </a:lnTo>
                  <a:lnTo>
                    <a:pt x="117" y="394"/>
                  </a:lnTo>
                  <a:lnTo>
                    <a:pt x="119" y="394"/>
                  </a:lnTo>
                  <a:lnTo>
                    <a:pt x="119" y="394"/>
                  </a:lnTo>
                  <a:lnTo>
                    <a:pt x="121" y="391"/>
                  </a:lnTo>
                  <a:lnTo>
                    <a:pt x="121" y="391"/>
                  </a:lnTo>
                  <a:lnTo>
                    <a:pt x="123" y="389"/>
                  </a:lnTo>
                  <a:lnTo>
                    <a:pt x="123" y="387"/>
                  </a:lnTo>
                  <a:lnTo>
                    <a:pt x="123" y="387"/>
                  </a:lnTo>
                  <a:lnTo>
                    <a:pt x="125" y="385"/>
                  </a:lnTo>
                  <a:lnTo>
                    <a:pt x="125" y="387"/>
                  </a:lnTo>
                  <a:lnTo>
                    <a:pt x="125" y="389"/>
                  </a:lnTo>
                  <a:lnTo>
                    <a:pt x="123" y="389"/>
                  </a:lnTo>
                  <a:lnTo>
                    <a:pt x="123" y="389"/>
                  </a:lnTo>
                  <a:lnTo>
                    <a:pt x="125" y="389"/>
                  </a:lnTo>
                  <a:lnTo>
                    <a:pt x="127" y="387"/>
                  </a:lnTo>
                  <a:lnTo>
                    <a:pt x="127" y="387"/>
                  </a:lnTo>
                  <a:lnTo>
                    <a:pt x="127" y="389"/>
                  </a:lnTo>
                  <a:lnTo>
                    <a:pt x="125" y="396"/>
                  </a:lnTo>
                  <a:lnTo>
                    <a:pt x="125" y="400"/>
                  </a:lnTo>
                  <a:lnTo>
                    <a:pt x="127" y="400"/>
                  </a:lnTo>
                  <a:lnTo>
                    <a:pt x="127" y="398"/>
                  </a:lnTo>
                  <a:lnTo>
                    <a:pt x="127" y="396"/>
                  </a:lnTo>
                  <a:lnTo>
                    <a:pt x="127" y="394"/>
                  </a:lnTo>
                  <a:lnTo>
                    <a:pt x="127" y="391"/>
                  </a:lnTo>
                  <a:lnTo>
                    <a:pt x="129" y="389"/>
                  </a:lnTo>
                  <a:lnTo>
                    <a:pt x="129" y="387"/>
                  </a:lnTo>
                  <a:lnTo>
                    <a:pt x="129" y="385"/>
                  </a:lnTo>
                  <a:lnTo>
                    <a:pt x="131" y="387"/>
                  </a:lnTo>
                  <a:lnTo>
                    <a:pt x="129" y="400"/>
                  </a:lnTo>
                  <a:lnTo>
                    <a:pt x="129" y="400"/>
                  </a:lnTo>
                  <a:lnTo>
                    <a:pt x="129" y="400"/>
                  </a:lnTo>
                  <a:lnTo>
                    <a:pt x="129" y="400"/>
                  </a:lnTo>
                  <a:lnTo>
                    <a:pt x="129" y="398"/>
                  </a:lnTo>
                  <a:lnTo>
                    <a:pt x="129" y="398"/>
                  </a:lnTo>
                  <a:lnTo>
                    <a:pt x="129" y="396"/>
                  </a:lnTo>
                  <a:lnTo>
                    <a:pt x="131" y="396"/>
                  </a:lnTo>
                  <a:lnTo>
                    <a:pt x="133" y="391"/>
                  </a:lnTo>
                  <a:lnTo>
                    <a:pt x="133" y="391"/>
                  </a:lnTo>
                  <a:lnTo>
                    <a:pt x="133" y="391"/>
                  </a:lnTo>
                  <a:lnTo>
                    <a:pt x="135" y="389"/>
                  </a:lnTo>
                  <a:lnTo>
                    <a:pt x="135" y="389"/>
                  </a:lnTo>
                  <a:lnTo>
                    <a:pt x="135" y="387"/>
                  </a:lnTo>
                  <a:lnTo>
                    <a:pt x="133" y="385"/>
                  </a:lnTo>
                  <a:lnTo>
                    <a:pt x="133" y="385"/>
                  </a:lnTo>
                  <a:lnTo>
                    <a:pt x="131" y="385"/>
                  </a:lnTo>
                  <a:lnTo>
                    <a:pt x="131" y="383"/>
                  </a:lnTo>
                  <a:lnTo>
                    <a:pt x="133" y="383"/>
                  </a:lnTo>
                  <a:lnTo>
                    <a:pt x="133" y="383"/>
                  </a:lnTo>
                  <a:lnTo>
                    <a:pt x="133" y="383"/>
                  </a:lnTo>
                  <a:lnTo>
                    <a:pt x="135" y="383"/>
                  </a:lnTo>
                  <a:lnTo>
                    <a:pt x="135" y="383"/>
                  </a:lnTo>
                  <a:lnTo>
                    <a:pt x="135" y="383"/>
                  </a:lnTo>
                  <a:lnTo>
                    <a:pt x="135" y="385"/>
                  </a:lnTo>
                  <a:lnTo>
                    <a:pt x="135" y="385"/>
                  </a:lnTo>
                  <a:lnTo>
                    <a:pt x="137" y="387"/>
                  </a:lnTo>
                  <a:lnTo>
                    <a:pt x="137" y="387"/>
                  </a:lnTo>
                  <a:lnTo>
                    <a:pt x="137" y="389"/>
                  </a:lnTo>
                  <a:lnTo>
                    <a:pt x="137" y="389"/>
                  </a:lnTo>
                  <a:lnTo>
                    <a:pt x="137" y="389"/>
                  </a:lnTo>
                  <a:lnTo>
                    <a:pt x="137" y="389"/>
                  </a:lnTo>
                  <a:lnTo>
                    <a:pt x="137" y="394"/>
                  </a:lnTo>
                  <a:lnTo>
                    <a:pt x="137" y="394"/>
                  </a:lnTo>
                  <a:lnTo>
                    <a:pt x="140" y="396"/>
                  </a:lnTo>
                  <a:lnTo>
                    <a:pt x="140" y="396"/>
                  </a:lnTo>
                  <a:lnTo>
                    <a:pt x="142" y="398"/>
                  </a:lnTo>
                  <a:lnTo>
                    <a:pt x="142" y="400"/>
                  </a:lnTo>
                  <a:lnTo>
                    <a:pt x="142" y="398"/>
                  </a:lnTo>
                  <a:lnTo>
                    <a:pt x="142" y="398"/>
                  </a:lnTo>
                  <a:lnTo>
                    <a:pt x="144" y="396"/>
                  </a:lnTo>
                  <a:lnTo>
                    <a:pt x="144" y="396"/>
                  </a:lnTo>
                  <a:lnTo>
                    <a:pt x="144" y="394"/>
                  </a:lnTo>
                  <a:lnTo>
                    <a:pt x="144" y="391"/>
                  </a:lnTo>
                  <a:lnTo>
                    <a:pt x="144" y="391"/>
                  </a:lnTo>
                  <a:lnTo>
                    <a:pt x="142" y="389"/>
                  </a:lnTo>
                  <a:lnTo>
                    <a:pt x="140" y="385"/>
                  </a:lnTo>
                  <a:lnTo>
                    <a:pt x="140" y="383"/>
                  </a:lnTo>
                  <a:lnTo>
                    <a:pt x="135" y="375"/>
                  </a:lnTo>
                  <a:lnTo>
                    <a:pt x="133" y="371"/>
                  </a:lnTo>
                  <a:lnTo>
                    <a:pt x="133" y="373"/>
                  </a:lnTo>
                  <a:lnTo>
                    <a:pt x="133" y="373"/>
                  </a:lnTo>
                  <a:lnTo>
                    <a:pt x="131" y="375"/>
                  </a:lnTo>
                  <a:lnTo>
                    <a:pt x="131" y="375"/>
                  </a:lnTo>
                  <a:lnTo>
                    <a:pt x="129" y="373"/>
                  </a:lnTo>
                  <a:lnTo>
                    <a:pt x="129" y="373"/>
                  </a:lnTo>
                  <a:lnTo>
                    <a:pt x="129" y="371"/>
                  </a:lnTo>
                  <a:lnTo>
                    <a:pt x="133" y="365"/>
                  </a:lnTo>
                  <a:lnTo>
                    <a:pt x="133" y="365"/>
                  </a:lnTo>
                  <a:lnTo>
                    <a:pt x="135" y="363"/>
                  </a:lnTo>
                  <a:lnTo>
                    <a:pt x="135" y="363"/>
                  </a:lnTo>
                  <a:lnTo>
                    <a:pt x="135" y="361"/>
                  </a:lnTo>
                  <a:lnTo>
                    <a:pt x="137" y="363"/>
                  </a:lnTo>
                  <a:lnTo>
                    <a:pt x="135" y="363"/>
                  </a:lnTo>
                  <a:lnTo>
                    <a:pt x="135" y="365"/>
                  </a:lnTo>
                  <a:lnTo>
                    <a:pt x="135" y="367"/>
                  </a:lnTo>
                  <a:lnTo>
                    <a:pt x="135" y="371"/>
                  </a:lnTo>
                  <a:lnTo>
                    <a:pt x="135" y="371"/>
                  </a:lnTo>
                  <a:lnTo>
                    <a:pt x="137" y="373"/>
                  </a:lnTo>
                  <a:lnTo>
                    <a:pt x="137" y="375"/>
                  </a:lnTo>
                  <a:lnTo>
                    <a:pt x="137" y="375"/>
                  </a:lnTo>
                  <a:lnTo>
                    <a:pt x="137" y="377"/>
                  </a:lnTo>
                  <a:lnTo>
                    <a:pt x="140" y="379"/>
                  </a:lnTo>
                  <a:lnTo>
                    <a:pt x="140" y="379"/>
                  </a:lnTo>
                  <a:lnTo>
                    <a:pt x="140" y="381"/>
                  </a:lnTo>
                  <a:lnTo>
                    <a:pt x="142" y="381"/>
                  </a:lnTo>
                  <a:lnTo>
                    <a:pt x="144" y="387"/>
                  </a:lnTo>
                  <a:lnTo>
                    <a:pt x="144" y="387"/>
                  </a:lnTo>
                  <a:lnTo>
                    <a:pt x="144" y="387"/>
                  </a:lnTo>
                  <a:lnTo>
                    <a:pt x="144" y="387"/>
                  </a:lnTo>
                  <a:lnTo>
                    <a:pt x="144" y="387"/>
                  </a:lnTo>
                  <a:lnTo>
                    <a:pt x="144" y="387"/>
                  </a:lnTo>
                  <a:lnTo>
                    <a:pt x="144" y="387"/>
                  </a:lnTo>
                  <a:lnTo>
                    <a:pt x="144" y="387"/>
                  </a:lnTo>
                  <a:lnTo>
                    <a:pt x="144" y="389"/>
                  </a:lnTo>
                  <a:lnTo>
                    <a:pt x="146" y="391"/>
                  </a:lnTo>
                  <a:lnTo>
                    <a:pt x="146" y="391"/>
                  </a:lnTo>
                  <a:lnTo>
                    <a:pt x="148" y="389"/>
                  </a:lnTo>
                  <a:lnTo>
                    <a:pt x="148" y="383"/>
                  </a:lnTo>
                  <a:lnTo>
                    <a:pt x="148" y="381"/>
                  </a:lnTo>
                  <a:lnTo>
                    <a:pt x="146" y="381"/>
                  </a:lnTo>
                  <a:lnTo>
                    <a:pt x="146" y="383"/>
                  </a:lnTo>
                  <a:lnTo>
                    <a:pt x="146" y="385"/>
                  </a:lnTo>
                  <a:lnTo>
                    <a:pt x="146" y="385"/>
                  </a:lnTo>
                  <a:lnTo>
                    <a:pt x="146" y="383"/>
                  </a:lnTo>
                  <a:lnTo>
                    <a:pt x="146" y="381"/>
                  </a:lnTo>
                  <a:lnTo>
                    <a:pt x="144" y="379"/>
                  </a:lnTo>
                  <a:lnTo>
                    <a:pt x="144" y="379"/>
                  </a:lnTo>
                  <a:lnTo>
                    <a:pt x="142" y="379"/>
                  </a:lnTo>
                  <a:lnTo>
                    <a:pt x="142" y="379"/>
                  </a:lnTo>
                  <a:lnTo>
                    <a:pt x="142" y="377"/>
                  </a:lnTo>
                  <a:lnTo>
                    <a:pt x="146" y="365"/>
                  </a:lnTo>
                  <a:lnTo>
                    <a:pt x="148" y="363"/>
                  </a:lnTo>
                  <a:lnTo>
                    <a:pt x="148" y="363"/>
                  </a:lnTo>
                  <a:lnTo>
                    <a:pt x="150" y="361"/>
                  </a:lnTo>
                  <a:lnTo>
                    <a:pt x="150" y="363"/>
                  </a:lnTo>
                  <a:lnTo>
                    <a:pt x="148" y="363"/>
                  </a:lnTo>
                  <a:lnTo>
                    <a:pt x="148" y="365"/>
                  </a:lnTo>
                  <a:lnTo>
                    <a:pt x="148" y="369"/>
                  </a:lnTo>
                  <a:lnTo>
                    <a:pt x="148" y="369"/>
                  </a:lnTo>
                  <a:lnTo>
                    <a:pt x="148" y="371"/>
                  </a:lnTo>
                  <a:lnTo>
                    <a:pt x="150" y="371"/>
                  </a:lnTo>
                  <a:lnTo>
                    <a:pt x="150" y="371"/>
                  </a:lnTo>
                  <a:lnTo>
                    <a:pt x="152" y="373"/>
                  </a:lnTo>
                  <a:lnTo>
                    <a:pt x="152" y="373"/>
                  </a:lnTo>
                  <a:lnTo>
                    <a:pt x="150" y="373"/>
                  </a:lnTo>
                  <a:lnTo>
                    <a:pt x="150" y="373"/>
                  </a:lnTo>
                  <a:lnTo>
                    <a:pt x="150" y="373"/>
                  </a:lnTo>
                  <a:lnTo>
                    <a:pt x="150" y="375"/>
                  </a:lnTo>
                  <a:lnTo>
                    <a:pt x="150" y="375"/>
                  </a:lnTo>
                  <a:lnTo>
                    <a:pt x="150" y="375"/>
                  </a:lnTo>
                  <a:lnTo>
                    <a:pt x="150" y="379"/>
                  </a:lnTo>
                  <a:lnTo>
                    <a:pt x="150" y="379"/>
                  </a:lnTo>
                  <a:lnTo>
                    <a:pt x="150" y="379"/>
                  </a:lnTo>
                  <a:lnTo>
                    <a:pt x="152" y="381"/>
                  </a:lnTo>
                  <a:lnTo>
                    <a:pt x="154" y="381"/>
                  </a:lnTo>
                  <a:lnTo>
                    <a:pt x="154" y="381"/>
                  </a:lnTo>
                  <a:lnTo>
                    <a:pt x="156" y="379"/>
                  </a:lnTo>
                  <a:lnTo>
                    <a:pt x="156" y="383"/>
                  </a:lnTo>
                  <a:lnTo>
                    <a:pt x="158" y="383"/>
                  </a:lnTo>
                  <a:lnTo>
                    <a:pt x="158" y="381"/>
                  </a:lnTo>
                  <a:lnTo>
                    <a:pt x="158" y="379"/>
                  </a:lnTo>
                  <a:lnTo>
                    <a:pt x="156" y="377"/>
                  </a:lnTo>
                  <a:lnTo>
                    <a:pt x="156" y="377"/>
                  </a:lnTo>
                  <a:lnTo>
                    <a:pt x="154" y="375"/>
                  </a:lnTo>
                  <a:lnTo>
                    <a:pt x="154" y="375"/>
                  </a:lnTo>
                  <a:lnTo>
                    <a:pt x="154" y="373"/>
                  </a:lnTo>
                  <a:lnTo>
                    <a:pt x="154" y="373"/>
                  </a:lnTo>
                  <a:lnTo>
                    <a:pt x="154" y="373"/>
                  </a:lnTo>
                  <a:lnTo>
                    <a:pt x="154" y="373"/>
                  </a:lnTo>
                  <a:lnTo>
                    <a:pt x="154" y="371"/>
                  </a:lnTo>
                  <a:lnTo>
                    <a:pt x="154" y="371"/>
                  </a:lnTo>
                  <a:lnTo>
                    <a:pt x="154" y="369"/>
                  </a:lnTo>
                  <a:lnTo>
                    <a:pt x="154" y="369"/>
                  </a:lnTo>
                  <a:lnTo>
                    <a:pt x="154" y="367"/>
                  </a:lnTo>
                  <a:lnTo>
                    <a:pt x="154" y="367"/>
                  </a:lnTo>
                  <a:lnTo>
                    <a:pt x="154" y="363"/>
                  </a:lnTo>
                  <a:lnTo>
                    <a:pt x="154" y="361"/>
                  </a:lnTo>
                  <a:lnTo>
                    <a:pt x="156" y="361"/>
                  </a:lnTo>
                  <a:lnTo>
                    <a:pt x="156" y="363"/>
                  </a:lnTo>
                  <a:lnTo>
                    <a:pt x="156" y="367"/>
                  </a:lnTo>
                  <a:lnTo>
                    <a:pt x="156" y="369"/>
                  </a:lnTo>
                  <a:lnTo>
                    <a:pt x="156" y="369"/>
                  </a:lnTo>
                  <a:lnTo>
                    <a:pt x="156" y="371"/>
                  </a:lnTo>
                  <a:lnTo>
                    <a:pt x="156" y="371"/>
                  </a:lnTo>
                  <a:lnTo>
                    <a:pt x="156" y="371"/>
                  </a:lnTo>
                  <a:lnTo>
                    <a:pt x="156" y="373"/>
                  </a:lnTo>
                  <a:lnTo>
                    <a:pt x="156" y="373"/>
                  </a:lnTo>
                  <a:lnTo>
                    <a:pt x="156" y="375"/>
                  </a:lnTo>
                  <a:lnTo>
                    <a:pt x="156" y="375"/>
                  </a:lnTo>
                  <a:lnTo>
                    <a:pt x="158" y="377"/>
                  </a:lnTo>
                  <a:lnTo>
                    <a:pt x="158" y="377"/>
                  </a:lnTo>
                  <a:lnTo>
                    <a:pt x="158" y="379"/>
                  </a:lnTo>
                  <a:lnTo>
                    <a:pt x="160" y="379"/>
                  </a:lnTo>
                  <a:lnTo>
                    <a:pt x="158" y="377"/>
                  </a:lnTo>
                  <a:lnTo>
                    <a:pt x="158" y="375"/>
                  </a:lnTo>
                  <a:lnTo>
                    <a:pt x="158" y="373"/>
                  </a:lnTo>
                  <a:lnTo>
                    <a:pt x="158" y="373"/>
                  </a:lnTo>
                  <a:lnTo>
                    <a:pt x="160" y="375"/>
                  </a:lnTo>
                  <a:lnTo>
                    <a:pt x="160" y="375"/>
                  </a:lnTo>
                  <a:lnTo>
                    <a:pt x="162" y="377"/>
                  </a:lnTo>
                  <a:lnTo>
                    <a:pt x="162" y="379"/>
                  </a:lnTo>
                  <a:lnTo>
                    <a:pt x="164" y="377"/>
                  </a:lnTo>
                  <a:lnTo>
                    <a:pt x="164" y="373"/>
                  </a:lnTo>
                  <a:lnTo>
                    <a:pt x="164" y="365"/>
                  </a:lnTo>
                  <a:lnTo>
                    <a:pt x="164" y="363"/>
                  </a:lnTo>
                  <a:lnTo>
                    <a:pt x="164" y="361"/>
                  </a:lnTo>
                  <a:lnTo>
                    <a:pt x="164" y="361"/>
                  </a:lnTo>
                  <a:lnTo>
                    <a:pt x="166" y="361"/>
                  </a:lnTo>
                  <a:lnTo>
                    <a:pt x="166" y="359"/>
                  </a:lnTo>
                  <a:lnTo>
                    <a:pt x="166" y="357"/>
                  </a:lnTo>
                  <a:lnTo>
                    <a:pt x="166" y="357"/>
                  </a:lnTo>
                  <a:lnTo>
                    <a:pt x="166" y="355"/>
                  </a:lnTo>
                  <a:lnTo>
                    <a:pt x="168" y="355"/>
                  </a:lnTo>
                  <a:lnTo>
                    <a:pt x="168" y="353"/>
                  </a:lnTo>
                  <a:lnTo>
                    <a:pt x="168" y="353"/>
                  </a:lnTo>
                  <a:lnTo>
                    <a:pt x="168" y="353"/>
                  </a:lnTo>
                  <a:lnTo>
                    <a:pt x="168" y="355"/>
                  </a:lnTo>
                  <a:lnTo>
                    <a:pt x="168" y="357"/>
                  </a:lnTo>
                  <a:lnTo>
                    <a:pt x="168" y="357"/>
                  </a:lnTo>
                  <a:lnTo>
                    <a:pt x="170" y="357"/>
                  </a:lnTo>
                  <a:lnTo>
                    <a:pt x="170" y="357"/>
                  </a:lnTo>
                  <a:lnTo>
                    <a:pt x="170" y="359"/>
                  </a:lnTo>
                  <a:lnTo>
                    <a:pt x="170" y="361"/>
                  </a:lnTo>
                  <a:lnTo>
                    <a:pt x="170" y="361"/>
                  </a:lnTo>
                  <a:lnTo>
                    <a:pt x="172" y="359"/>
                  </a:lnTo>
                  <a:lnTo>
                    <a:pt x="172" y="359"/>
                  </a:lnTo>
                  <a:lnTo>
                    <a:pt x="174" y="359"/>
                  </a:lnTo>
                  <a:lnTo>
                    <a:pt x="174" y="363"/>
                  </a:lnTo>
                  <a:lnTo>
                    <a:pt x="174" y="363"/>
                  </a:lnTo>
                  <a:lnTo>
                    <a:pt x="176" y="363"/>
                  </a:lnTo>
                  <a:lnTo>
                    <a:pt x="178" y="355"/>
                  </a:lnTo>
                  <a:lnTo>
                    <a:pt x="180" y="355"/>
                  </a:lnTo>
                  <a:lnTo>
                    <a:pt x="180" y="357"/>
                  </a:lnTo>
                  <a:lnTo>
                    <a:pt x="178" y="361"/>
                  </a:lnTo>
                  <a:lnTo>
                    <a:pt x="178" y="363"/>
                  </a:lnTo>
                  <a:lnTo>
                    <a:pt x="178" y="363"/>
                  </a:lnTo>
                  <a:lnTo>
                    <a:pt x="180" y="363"/>
                  </a:lnTo>
                  <a:lnTo>
                    <a:pt x="180" y="363"/>
                  </a:lnTo>
                  <a:lnTo>
                    <a:pt x="185" y="361"/>
                  </a:lnTo>
                  <a:lnTo>
                    <a:pt x="183" y="359"/>
                  </a:lnTo>
                  <a:lnTo>
                    <a:pt x="183" y="359"/>
                  </a:lnTo>
                  <a:lnTo>
                    <a:pt x="183" y="357"/>
                  </a:lnTo>
                  <a:lnTo>
                    <a:pt x="183" y="357"/>
                  </a:lnTo>
                  <a:lnTo>
                    <a:pt x="183" y="357"/>
                  </a:lnTo>
                  <a:lnTo>
                    <a:pt x="185" y="355"/>
                  </a:lnTo>
                  <a:lnTo>
                    <a:pt x="185" y="355"/>
                  </a:lnTo>
                  <a:lnTo>
                    <a:pt x="185" y="355"/>
                  </a:lnTo>
                  <a:lnTo>
                    <a:pt x="187" y="355"/>
                  </a:lnTo>
                  <a:lnTo>
                    <a:pt x="187" y="353"/>
                  </a:lnTo>
                  <a:lnTo>
                    <a:pt x="187" y="351"/>
                  </a:lnTo>
                  <a:lnTo>
                    <a:pt x="187" y="348"/>
                  </a:lnTo>
                  <a:lnTo>
                    <a:pt x="189" y="348"/>
                  </a:lnTo>
                  <a:lnTo>
                    <a:pt x="191" y="346"/>
                  </a:lnTo>
                  <a:lnTo>
                    <a:pt x="191" y="344"/>
                  </a:lnTo>
                  <a:lnTo>
                    <a:pt x="191" y="342"/>
                  </a:lnTo>
                  <a:lnTo>
                    <a:pt x="189" y="344"/>
                  </a:lnTo>
                  <a:lnTo>
                    <a:pt x="187" y="342"/>
                  </a:lnTo>
                  <a:lnTo>
                    <a:pt x="187" y="340"/>
                  </a:lnTo>
                  <a:lnTo>
                    <a:pt x="187" y="340"/>
                  </a:lnTo>
                  <a:lnTo>
                    <a:pt x="187" y="338"/>
                  </a:lnTo>
                  <a:lnTo>
                    <a:pt x="187" y="338"/>
                  </a:lnTo>
                  <a:lnTo>
                    <a:pt x="187" y="336"/>
                  </a:lnTo>
                  <a:lnTo>
                    <a:pt x="187" y="334"/>
                  </a:lnTo>
                  <a:lnTo>
                    <a:pt x="187" y="328"/>
                  </a:lnTo>
                  <a:lnTo>
                    <a:pt x="189" y="326"/>
                  </a:lnTo>
                  <a:lnTo>
                    <a:pt x="189" y="322"/>
                  </a:lnTo>
                  <a:lnTo>
                    <a:pt x="189" y="320"/>
                  </a:lnTo>
                  <a:lnTo>
                    <a:pt x="191" y="320"/>
                  </a:lnTo>
                  <a:lnTo>
                    <a:pt x="193" y="318"/>
                  </a:lnTo>
                  <a:lnTo>
                    <a:pt x="193" y="316"/>
                  </a:lnTo>
                  <a:lnTo>
                    <a:pt x="191" y="314"/>
                  </a:lnTo>
                  <a:lnTo>
                    <a:pt x="189" y="312"/>
                  </a:lnTo>
                  <a:lnTo>
                    <a:pt x="187" y="310"/>
                  </a:lnTo>
                  <a:lnTo>
                    <a:pt x="187" y="310"/>
                  </a:lnTo>
                  <a:lnTo>
                    <a:pt x="187" y="310"/>
                  </a:lnTo>
                  <a:lnTo>
                    <a:pt x="187" y="307"/>
                  </a:lnTo>
                  <a:lnTo>
                    <a:pt x="187" y="305"/>
                  </a:lnTo>
                  <a:lnTo>
                    <a:pt x="191" y="303"/>
                  </a:lnTo>
                  <a:lnTo>
                    <a:pt x="191" y="303"/>
                  </a:lnTo>
                  <a:lnTo>
                    <a:pt x="193" y="301"/>
                  </a:lnTo>
                  <a:lnTo>
                    <a:pt x="193" y="299"/>
                  </a:lnTo>
                  <a:lnTo>
                    <a:pt x="195" y="299"/>
                  </a:lnTo>
                  <a:lnTo>
                    <a:pt x="195" y="301"/>
                  </a:lnTo>
                  <a:lnTo>
                    <a:pt x="195" y="301"/>
                  </a:lnTo>
                  <a:lnTo>
                    <a:pt x="197" y="301"/>
                  </a:lnTo>
                  <a:lnTo>
                    <a:pt x="199" y="299"/>
                  </a:lnTo>
                  <a:lnTo>
                    <a:pt x="197" y="299"/>
                  </a:lnTo>
                  <a:lnTo>
                    <a:pt x="197" y="299"/>
                  </a:lnTo>
                  <a:lnTo>
                    <a:pt x="197" y="293"/>
                  </a:lnTo>
                  <a:lnTo>
                    <a:pt x="197" y="289"/>
                  </a:lnTo>
                  <a:lnTo>
                    <a:pt x="197" y="289"/>
                  </a:lnTo>
                  <a:lnTo>
                    <a:pt x="197" y="289"/>
                  </a:lnTo>
                  <a:lnTo>
                    <a:pt x="201" y="289"/>
                  </a:lnTo>
                  <a:lnTo>
                    <a:pt x="201" y="291"/>
                  </a:lnTo>
                  <a:lnTo>
                    <a:pt x="201" y="297"/>
                  </a:lnTo>
                  <a:lnTo>
                    <a:pt x="201" y="297"/>
                  </a:lnTo>
                  <a:lnTo>
                    <a:pt x="201" y="299"/>
                  </a:lnTo>
                  <a:lnTo>
                    <a:pt x="201" y="299"/>
                  </a:lnTo>
                  <a:lnTo>
                    <a:pt x="201" y="299"/>
                  </a:lnTo>
                  <a:lnTo>
                    <a:pt x="199" y="301"/>
                  </a:lnTo>
                  <a:lnTo>
                    <a:pt x="199" y="301"/>
                  </a:lnTo>
                  <a:lnTo>
                    <a:pt x="199" y="303"/>
                  </a:lnTo>
                  <a:lnTo>
                    <a:pt x="199" y="305"/>
                  </a:lnTo>
                  <a:lnTo>
                    <a:pt x="199" y="305"/>
                  </a:lnTo>
                  <a:lnTo>
                    <a:pt x="201" y="307"/>
                  </a:lnTo>
                  <a:lnTo>
                    <a:pt x="201" y="307"/>
                  </a:lnTo>
                  <a:lnTo>
                    <a:pt x="201" y="305"/>
                  </a:lnTo>
                  <a:lnTo>
                    <a:pt x="203" y="303"/>
                  </a:lnTo>
                  <a:lnTo>
                    <a:pt x="203" y="301"/>
                  </a:lnTo>
                  <a:lnTo>
                    <a:pt x="205" y="299"/>
                  </a:lnTo>
                  <a:lnTo>
                    <a:pt x="207" y="301"/>
                  </a:lnTo>
                  <a:lnTo>
                    <a:pt x="209" y="303"/>
                  </a:lnTo>
                  <a:lnTo>
                    <a:pt x="207" y="303"/>
                  </a:lnTo>
                  <a:lnTo>
                    <a:pt x="207" y="303"/>
                  </a:lnTo>
                  <a:lnTo>
                    <a:pt x="205" y="303"/>
                  </a:lnTo>
                  <a:lnTo>
                    <a:pt x="205" y="303"/>
                  </a:lnTo>
                  <a:lnTo>
                    <a:pt x="205" y="303"/>
                  </a:lnTo>
                  <a:lnTo>
                    <a:pt x="203" y="305"/>
                  </a:lnTo>
                  <a:lnTo>
                    <a:pt x="205" y="305"/>
                  </a:lnTo>
                  <a:lnTo>
                    <a:pt x="205" y="307"/>
                  </a:lnTo>
                  <a:lnTo>
                    <a:pt x="205" y="307"/>
                  </a:lnTo>
                  <a:lnTo>
                    <a:pt x="205" y="310"/>
                  </a:lnTo>
                  <a:lnTo>
                    <a:pt x="203" y="310"/>
                  </a:lnTo>
                  <a:lnTo>
                    <a:pt x="203" y="307"/>
                  </a:lnTo>
                  <a:lnTo>
                    <a:pt x="203" y="307"/>
                  </a:lnTo>
                  <a:lnTo>
                    <a:pt x="201" y="310"/>
                  </a:lnTo>
                  <a:lnTo>
                    <a:pt x="201" y="312"/>
                  </a:lnTo>
                  <a:lnTo>
                    <a:pt x="201" y="316"/>
                  </a:lnTo>
                  <a:lnTo>
                    <a:pt x="203" y="314"/>
                  </a:lnTo>
                  <a:lnTo>
                    <a:pt x="205" y="312"/>
                  </a:lnTo>
                  <a:lnTo>
                    <a:pt x="207" y="312"/>
                  </a:lnTo>
                  <a:lnTo>
                    <a:pt x="211" y="314"/>
                  </a:lnTo>
                  <a:lnTo>
                    <a:pt x="213" y="314"/>
                  </a:lnTo>
                  <a:lnTo>
                    <a:pt x="213" y="314"/>
                  </a:lnTo>
                  <a:lnTo>
                    <a:pt x="217" y="314"/>
                  </a:lnTo>
                  <a:lnTo>
                    <a:pt x="226" y="316"/>
                  </a:lnTo>
                  <a:lnTo>
                    <a:pt x="228" y="316"/>
                  </a:lnTo>
                  <a:lnTo>
                    <a:pt x="226" y="316"/>
                  </a:lnTo>
                  <a:lnTo>
                    <a:pt x="226" y="314"/>
                  </a:lnTo>
                  <a:lnTo>
                    <a:pt x="226" y="314"/>
                  </a:lnTo>
                  <a:lnTo>
                    <a:pt x="223" y="314"/>
                  </a:lnTo>
                  <a:lnTo>
                    <a:pt x="226" y="314"/>
                  </a:lnTo>
                  <a:lnTo>
                    <a:pt x="226" y="314"/>
                  </a:lnTo>
                  <a:lnTo>
                    <a:pt x="226" y="312"/>
                  </a:lnTo>
                  <a:lnTo>
                    <a:pt x="226" y="310"/>
                  </a:lnTo>
                  <a:lnTo>
                    <a:pt x="223" y="310"/>
                  </a:lnTo>
                  <a:lnTo>
                    <a:pt x="223" y="310"/>
                  </a:lnTo>
                  <a:lnTo>
                    <a:pt x="221" y="310"/>
                  </a:lnTo>
                  <a:lnTo>
                    <a:pt x="221" y="310"/>
                  </a:lnTo>
                  <a:lnTo>
                    <a:pt x="221" y="307"/>
                  </a:lnTo>
                  <a:lnTo>
                    <a:pt x="221" y="305"/>
                  </a:lnTo>
                  <a:lnTo>
                    <a:pt x="221" y="303"/>
                  </a:lnTo>
                  <a:lnTo>
                    <a:pt x="219" y="303"/>
                  </a:lnTo>
                  <a:lnTo>
                    <a:pt x="219" y="301"/>
                  </a:lnTo>
                  <a:lnTo>
                    <a:pt x="217" y="299"/>
                  </a:lnTo>
                  <a:lnTo>
                    <a:pt x="219" y="299"/>
                  </a:lnTo>
                  <a:lnTo>
                    <a:pt x="221" y="299"/>
                  </a:lnTo>
                  <a:lnTo>
                    <a:pt x="223" y="297"/>
                  </a:lnTo>
                  <a:lnTo>
                    <a:pt x="223" y="295"/>
                  </a:lnTo>
                  <a:lnTo>
                    <a:pt x="226" y="297"/>
                  </a:lnTo>
                  <a:lnTo>
                    <a:pt x="226" y="297"/>
                  </a:lnTo>
                  <a:lnTo>
                    <a:pt x="226" y="299"/>
                  </a:lnTo>
                  <a:lnTo>
                    <a:pt x="226" y="301"/>
                  </a:lnTo>
                  <a:lnTo>
                    <a:pt x="228" y="299"/>
                  </a:lnTo>
                  <a:lnTo>
                    <a:pt x="228" y="297"/>
                  </a:lnTo>
                  <a:lnTo>
                    <a:pt x="228" y="297"/>
                  </a:lnTo>
                  <a:lnTo>
                    <a:pt x="228" y="297"/>
                  </a:lnTo>
                  <a:lnTo>
                    <a:pt x="228" y="295"/>
                  </a:lnTo>
                  <a:lnTo>
                    <a:pt x="226" y="295"/>
                  </a:lnTo>
                  <a:lnTo>
                    <a:pt x="226" y="295"/>
                  </a:lnTo>
                  <a:lnTo>
                    <a:pt x="226" y="295"/>
                  </a:lnTo>
                  <a:lnTo>
                    <a:pt x="226" y="295"/>
                  </a:lnTo>
                  <a:lnTo>
                    <a:pt x="226" y="293"/>
                  </a:lnTo>
                  <a:lnTo>
                    <a:pt x="226" y="293"/>
                  </a:lnTo>
                  <a:lnTo>
                    <a:pt x="226" y="293"/>
                  </a:lnTo>
                  <a:lnTo>
                    <a:pt x="223" y="289"/>
                  </a:lnTo>
                  <a:lnTo>
                    <a:pt x="226" y="289"/>
                  </a:lnTo>
                  <a:lnTo>
                    <a:pt x="226" y="289"/>
                  </a:lnTo>
                  <a:lnTo>
                    <a:pt x="228" y="291"/>
                  </a:lnTo>
                  <a:lnTo>
                    <a:pt x="230" y="295"/>
                  </a:lnTo>
                  <a:lnTo>
                    <a:pt x="230" y="297"/>
                  </a:lnTo>
                  <a:lnTo>
                    <a:pt x="230" y="297"/>
                  </a:lnTo>
                  <a:lnTo>
                    <a:pt x="232" y="295"/>
                  </a:lnTo>
                  <a:lnTo>
                    <a:pt x="232" y="295"/>
                  </a:lnTo>
                  <a:lnTo>
                    <a:pt x="234" y="291"/>
                  </a:lnTo>
                  <a:lnTo>
                    <a:pt x="234" y="289"/>
                  </a:lnTo>
                  <a:lnTo>
                    <a:pt x="234" y="291"/>
                  </a:lnTo>
                  <a:lnTo>
                    <a:pt x="236" y="289"/>
                  </a:lnTo>
                  <a:lnTo>
                    <a:pt x="240" y="289"/>
                  </a:lnTo>
                  <a:lnTo>
                    <a:pt x="240" y="289"/>
                  </a:lnTo>
                  <a:lnTo>
                    <a:pt x="240" y="289"/>
                  </a:lnTo>
                  <a:lnTo>
                    <a:pt x="238" y="289"/>
                  </a:lnTo>
                  <a:lnTo>
                    <a:pt x="238" y="287"/>
                  </a:lnTo>
                  <a:lnTo>
                    <a:pt x="238" y="285"/>
                  </a:lnTo>
                  <a:lnTo>
                    <a:pt x="238" y="285"/>
                  </a:lnTo>
                  <a:lnTo>
                    <a:pt x="234" y="285"/>
                  </a:lnTo>
                  <a:lnTo>
                    <a:pt x="234" y="283"/>
                  </a:lnTo>
                  <a:lnTo>
                    <a:pt x="236" y="281"/>
                  </a:lnTo>
                  <a:lnTo>
                    <a:pt x="238" y="283"/>
                  </a:lnTo>
                  <a:lnTo>
                    <a:pt x="238" y="281"/>
                  </a:lnTo>
                  <a:lnTo>
                    <a:pt x="240" y="283"/>
                  </a:lnTo>
                  <a:lnTo>
                    <a:pt x="240" y="285"/>
                  </a:lnTo>
                  <a:lnTo>
                    <a:pt x="242" y="287"/>
                  </a:lnTo>
                  <a:lnTo>
                    <a:pt x="244" y="285"/>
                  </a:lnTo>
                  <a:lnTo>
                    <a:pt x="242" y="285"/>
                  </a:lnTo>
                  <a:lnTo>
                    <a:pt x="242" y="283"/>
                  </a:lnTo>
                  <a:lnTo>
                    <a:pt x="242" y="281"/>
                  </a:lnTo>
                  <a:lnTo>
                    <a:pt x="244" y="281"/>
                  </a:lnTo>
                  <a:lnTo>
                    <a:pt x="244" y="283"/>
                  </a:lnTo>
                  <a:lnTo>
                    <a:pt x="246" y="285"/>
                  </a:lnTo>
                  <a:lnTo>
                    <a:pt x="246" y="285"/>
                  </a:lnTo>
                  <a:lnTo>
                    <a:pt x="246" y="287"/>
                  </a:lnTo>
                  <a:lnTo>
                    <a:pt x="248" y="285"/>
                  </a:lnTo>
                  <a:lnTo>
                    <a:pt x="248" y="285"/>
                  </a:lnTo>
                  <a:lnTo>
                    <a:pt x="248" y="285"/>
                  </a:lnTo>
                  <a:lnTo>
                    <a:pt x="248" y="285"/>
                  </a:lnTo>
                  <a:lnTo>
                    <a:pt x="246" y="283"/>
                  </a:lnTo>
                  <a:lnTo>
                    <a:pt x="246" y="283"/>
                  </a:lnTo>
                  <a:lnTo>
                    <a:pt x="246" y="283"/>
                  </a:lnTo>
                  <a:lnTo>
                    <a:pt x="246" y="281"/>
                  </a:lnTo>
                  <a:lnTo>
                    <a:pt x="248" y="281"/>
                  </a:lnTo>
                  <a:lnTo>
                    <a:pt x="248" y="281"/>
                  </a:lnTo>
                  <a:lnTo>
                    <a:pt x="248" y="281"/>
                  </a:lnTo>
                  <a:lnTo>
                    <a:pt x="248" y="283"/>
                  </a:lnTo>
                  <a:lnTo>
                    <a:pt x="248" y="283"/>
                  </a:lnTo>
                  <a:lnTo>
                    <a:pt x="250" y="283"/>
                  </a:lnTo>
                  <a:lnTo>
                    <a:pt x="252" y="285"/>
                  </a:lnTo>
                  <a:lnTo>
                    <a:pt x="252" y="287"/>
                  </a:lnTo>
                  <a:lnTo>
                    <a:pt x="252" y="289"/>
                  </a:lnTo>
                  <a:lnTo>
                    <a:pt x="254" y="291"/>
                  </a:lnTo>
                  <a:lnTo>
                    <a:pt x="256" y="293"/>
                  </a:lnTo>
                  <a:lnTo>
                    <a:pt x="256" y="293"/>
                  </a:lnTo>
                  <a:lnTo>
                    <a:pt x="258" y="291"/>
                  </a:lnTo>
                  <a:lnTo>
                    <a:pt x="258" y="293"/>
                  </a:lnTo>
                  <a:lnTo>
                    <a:pt x="258" y="295"/>
                  </a:lnTo>
                  <a:lnTo>
                    <a:pt x="258" y="295"/>
                  </a:lnTo>
                  <a:lnTo>
                    <a:pt x="260" y="297"/>
                  </a:lnTo>
                  <a:lnTo>
                    <a:pt x="260" y="295"/>
                  </a:lnTo>
                  <a:lnTo>
                    <a:pt x="260" y="291"/>
                  </a:lnTo>
                  <a:lnTo>
                    <a:pt x="260" y="289"/>
                  </a:lnTo>
                  <a:lnTo>
                    <a:pt x="260" y="289"/>
                  </a:lnTo>
                  <a:lnTo>
                    <a:pt x="260" y="289"/>
                  </a:lnTo>
                  <a:lnTo>
                    <a:pt x="262" y="289"/>
                  </a:lnTo>
                  <a:lnTo>
                    <a:pt x="262" y="289"/>
                  </a:lnTo>
                  <a:lnTo>
                    <a:pt x="262" y="289"/>
                  </a:lnTo>
                  <a:lnTo>
                    <a:pt x="262" y="289"/>
                  </a:lnTo>
                  <a:lnTo>
                    <a:pt x="264" y="289"/>
                  </a:lnTo>
                  <a:lnTo>
                    <a:pt x="264" y="289"/>
                  </a:lnTo>
                  <a:lnTo>
                    <a:pt x="264" y="287"/>
                  </a:lnTo>
                  <a:lnTo>
                    <a:pt x="264" y="287"/>
                  </a:lnTo>
                  <a:lnTo>
                    <a:pt x="264" y="287"/>
                  </a:lnTo>
                  <a:lnTo>
                    <a:pt x="262" y="287"/>
                  </a:lnTo>
                  <a:lnTo>
                    <a:pt x="262" y="283"/>
                  </a:lnTo>
                  <a:lnTo>
                    <a:pt x="262" y="283"/>
                  </a:lnTo>
                  <a:lnTo>
                    <a:pt x="258" y="283"/>
                  </a:lnTo>
                  <a:lnTo>
                    <a:pt x="258" y="281"/>
                  </a:lnTo>
                  <a:lnTo>
                    <a:pt x="258" y="281"/>
                  </a:lnTo>
                  <a:lnTo>
                    <a:pt x="260" y="281"/>
                  </a:lnTo>
                  <a:lnTo>
                    <a:pt x="260" y="281"/>
                  </a:lnTo>
                  <a:lnTo>
                    <a:pt x="260" y="281"/>
                  </a:lnTo>
                  <a:lnTo>
                    <a:pt x="260" y="279"/>
                  </a:lnTo>
                  <a:lnTo>
                    <a:pt x="260" y="279"/>
                  </a:lnTo>
                  <a:lnTo>
                    <a:pt x="260" y="277"/>
                  </a:lnTo>
                  <a:lnTo>
                    <a:pt x="260" y="277"/>
                  </a:lnTo>
                  <a:lnTo>
                    <a:pt x="264" y="283"/>
                  </a:lnTo>
                  <a:lnTo>
                    <a:pt x="264" y="285"/>
                  </a:lnTo>
                  <a:lnTo>
                    <a:pt x="264" y="285"/>
                  </a:lnTo>
                  <a:lnTo>
                    <a:pt x="264" y="285"/>
                  </a:lnTo>
                  <a:lnTo>
                    <a:pt x="264" y="285"/>
                  </a:lnTo>
                  <a:lnTo>
                    <a:pt x="267" y="285"/>
                  </a:lnTo>
                  <a:lnTo>
                    <a:pt x="267" y="285"/>
                  </a:lnTo>
                  <a:lnTo>
                    <a:pt x="267" y="283"/>
                  </a:lnTo>
                  <a:lnTo>
                    <a:pt x="264" y="281"/>
                  </a:lnTo>
                  <a:lnTo>
                    <a:pt x="264" y="279"/>
                  </a:lnTo>
                  <a:lnTo>
                    <a:pt x="267" y="279"/>
                  </a:lnTo>
                  <a:lnTo>
                    <a:pt x="267" y="277"/>
                  </a:lnTo>
                  <a:lnTo>
                    <a:pt x="267" y="279"/>
                  </a:lnTo>
                  <a:lnTo>
                    <a:pt x="267" y="283"/>
                  </a:lnTo>
                  <a:lnTo>
                    <a:pt x="267" y="285"/>
                  </a:lnTo>
                  <a:lnTo>
                    <a:pt x="269" y="287"/>
                  </a:lnTo>
                  <a:lnTo>
                    <a:pt x="269" y="283"/>
                  </a:lnTo>
                  <a:lnTo>
                    <a:pt x="269" y="279"/>
                  </a:lnTo>
                  <a:lnTo>
                    <a:pt x="269" y="277"/>
                  </a:lnTo>
                  <a:lnTo>
                    <a:pt x="269" y="277"/>
                  </a:lnTo>
                  <a:lnTo>
                    <a:pt x="271" y="277"/>
                  </a:lnTo>
                  <a:lnTo>
                    <a:pt x="271" y="277"/>
                  </a:lnTo>
                  <a:lnTo>
                    <a:pt x="271" y="275"/>
                  </a:lnTo>
                  <a:lnTo>
                    <a:pt x="271" y="275"/>
                  </a:lnTo>
                  <a:lnTo>
                    <a:pt x="269" y="273"/>
                  </a:lnTo>
                  <a:lnTo>
                    <a:pt x="267" y="271"/>
                  </a:lnTo>
                  <a:lnTo>
                    <a:pt x="267" y="271"/>
                  </a:lnTo>
                  <a:lnTo>
                    <a:pt x="269" y="271"/>
                  </a:lnTo>
                  <a:lnTo>
                    <a:pt x="269" y="269"/>
                  </a:lnTo>
                  <a:lnTo>
                    <a:pt x="269" y="266"/>
                  </a:lnTo>
                  <a:lnTo>
                    <a:pt x="269" y="266"/>
                  </a:lnTo>
                  <a:lnTo>
                    <a:pt x="271" y="264"/>
                  </a:lnTo>
                  <a:lnTo>
                    <a:pt x="271" y="266"/>
                  </a:lnTo>
                  <a:lnTo>
                    <a:pt x="271" y="264"/>
                  </a:lnTo>
                  <a:lnTo>
                    <a:pt x="273" y="262"/>
                  </a:lnTo>
                  <a:lnTo>
                    <a:pt x="273" y="262"/>
                  </a:lnTo>
                  <a:lnTo>
                    <a:pt x="273" y="264"/>
                  </a:lnTo>
                  <a:lnTo>
                    <a:pt x="273" y="266"/>
                  </a:lnTo>
                  <a:lnTo>
                    <a:pt x="273" y="269"/>
                  </a:lnTo>
                  <a:lnTo>
                    <a:pt x="273" y="269"/>
                  </a:lnTo>
                  <a:lnTo>
                    <a:pt x="275" y="271"/>
                  </a:lnTo>
                  <a:lnTo>
                    <a:pt x="275" y="271"/>
                  </a:lnTo>
                  <a:lnTo>
                    <a:pt x="275" y="269"/>
                  </a:lnTo>
                  <a:lnTo>
                    <a:pt x="275" y="269"/>
                  </a:lnTo>
                  <a:lnTo>
                    <a:pt x="275" y="262"/>
                  </a:lnTo>
                  <a:lnTo>
                    <a:pt x="275" y="262"/>
                  </a:lnTo>
                  <a:lnTo>
                    <a:pt x="277" y="262"/>
                  </a:lnTo>
                  <a:lnTo>
                    <a:pt x="277" y="269"/>
                  </a:lnTo>
                  <a:lnTo>
                    <a:pt x="277" y="271"/>
                  </a:lnTo>
                  <a:lnTo>
                    <a:pt x="279" y="271"/>
                  </a:lnTo>
                  <a:lnTo>
                    <a:pt x="279" y="271"/>
                  </a:lnTo>
                  <a:lnTo>
                    <a:pt x="281" y="271"/>
                  </a:lnTo>
                  <a:lnTo>
                    <a:pt x="281" y="266"/>
                  </a:lnTo>
                  <a:lnTo>
                    <a:pt x="283" y="264"/>
                  </a:lnTo>
                  <a:lnTo>
                    <a:pt x="283" y="264"/>
                  </a:lnTo>
                  <a:lnTo>
                    <a:pt x="283" y="262"/>
                  </a:lnTo>
                  <a:lnTo>
                    <a:pt x="285" y="262"/>
                  </a:lnTo>
                  <a:lnTo>
                    <a:pt x="285" y="264"/>
                  </a:lnTo>
                  <a:lnTo>
                    <a:pt x="285" y="264"/>
                  </a:lnTo>
                  <a:lnTo>
                    <a:pt x="285" y="266"/>
                  </a:lnTo>
                  <a:lnTo>
                    <a:pt x="285" y="266"/>
                  </a:lnTo>
                  <a:lnTo>
                    <a:pt x="285" y="266"/>
                  </a:lnTo>
                  <a:lnTo>
                    <a:pt x="287" y="266"/>
                  </a:lnTo>
                  <a:lnTo>
                    <a:pt x="287" y="266"/>
                  </a:lnTo>
                  <a:lnTo>
                    <a:pt x="287" y="266"/>
                  </a:lnTo>
                  <a:lnTo>
                    <a:pt x="289" y="266"/>
                  </a:lnTo>
                  <a:lnTo>
                    <a:pt x="289" y="266"/>
                  </a:lnTo>
                  <a:lnTo>
                    <a:pt x="289" y="264"/>
                  </a:lnTo>
                  <a:lnTo>
                    <a:pt x="289" y="264"/>
                  </a:lnTo>
                  <a:lnTo>
                    <a:pt x="291" y="264"/>
                  </a:lnTo>
                  <a:lnTo>
                    <a:pt x="291" y="264"/>
                  </a:lnTo>
                  <a:lnTo>
                    <a:pt x="289" y="262"/>
                  </a:lnTo>
                  <a:lnTo>
                    <a:pt x="289" y="262"/>
                  </a:lnTo>
                  <a:lnTo>
                    <a:pt x="289" y="260"/>
                  </a:lnTo>
                  <a:lnTo>
                    <a:pt x="289" y="260"/>
                  </a:lnTo>
                  <a:lnTo>
                    <a:pt x="289" y="256"/>
                  </a:lnTo>
                  <a:lnTo>
                    <a:pt x="287" y="256"/>
                  </a:lnTo>
                  <a:lnTo>
                    <a:pt x="287" y="256"/>
                  </a:lnTo>
                  <a:lnTo>
                    <a:pt x="289" y="254"/>
                  </a:lnTo>
                  <a:lnTo>
                    <a:pt x="289" y="252"/>
                  </a:lnTo>
                  <a:lnTo>
                    <a:pt x="291" y="254"/>
                  </a:lnTo>
                  <a:lnTo>
                    <a:pt x="291" y="254"/>
                  </a:lnTo>
                  <a:lnTo>
                    <a:pt x="291" y="254"/>
                  </a:lnTo>
                  <a:lnTo>
                    <a:pt x="293" y="254"/>
                  </a:lnTo>
                  <a:lnTo>
                    <a:pt x="293" y="254"/>
                  </a:lnTo>
                  <a:lnTo>
                    <a:pt x="293" y="256"/>
                  </a:lnTo>
                  <a:lnTo>
                    <a:pt x="295" y="256"/>
                  </a:lnTo>
                  <a:lnTo>
                    <a:pt x="295" y="256"/>
                  </a:lnTo>
                  <a:lnTo>
                    <a:pt x="297" y="254"/>
                  </a:lnTo>
                  <a:lnTo>
                    <a:pt x="299" y="254"/>
                  </a:lnTo>
                  <a:lnTo>
                    <a:pt x="297" y="254"/>
                  </a:lnTo>
                  <a:lnTo>
                    <a:pt x="297" y="252"/>
                  </a:lnTo>
                  <a:lnTo>
                    <a:pt x="295" y="250"/>
                  </a:lnTo>
                  <a:lnTo>
                    <a:pt x="295" y="248"/>
                  </a:lnTo>
                  <a:lnTo>
                    <a:pt x="297" y="248"/>
                  </a:lnTo>
                  <a:lnTo>
                    <a:pt x="299" y="250"/>
                  </a:lnTo>
                  <a:lnTo>
                    <a:pt x="299" y="254"/>
                  </a:lnTo>
                  <a:lnTo>
                    <a:pt x="301" y="254"/>
                  </a:lnTo>
                  <a:lnTo>
                    <a:pt x="301" y="254"/>
                  </a:lnTo>
                  <a:lnTo>
                    <a:pt x="301" y="252"/>
                  </a:lnTo>
                  <a:lnTo>
                    <a:pt x="301" y="252"/>
                  </a:lnTo>
                  <a:lnTo>
                    <a:pt x="303" y="252"/>
                  </a:lnTo>
                  <a:lnTo>
                    <a:pt x="303" y="252"/>
                  </a:lnTo>
                  <a:lnTo>
                    <a:pt x="303" y="250"/>
                  </a:lnTo>
                  <a:lnTo>
                    <a:pt x="301" y="250"/>
                  </a:lnTo>
                  <a:lnTo>
                    <a:pt x="301" y="248"/>
                  </a:lnTo>
                  <a:lnTo>
                    <a:pt x="301" y="246"/>
                  </a:lnTo>
                  <a:lnTo>
                    <a:pt x="299" y="246"/>
                  </a:lnTo>
                  <a:lnTo>
                    <a:pt x="299" y="244"/>
                  </a:lnTo>
                  <a:lnTo>
                    <a:pt x="299" y="244"/>
                  </a:lnTo>
                  <a:lnTo>
                    <a:pt x="301" y="244"/>
                  </a:lnTo>
                  <a:lnTo>
                    <a:pt x="301" y="244"/>
                  </a:lnTo>
                  <a:lnTo>
                    <a:pt x="303" y="244"/>
                  </a:lnTo>
                  <a:lnTo>
                    <a:pt x="301" y="244"/>
                  </a:lnTo>
                  <a:lnTo>
                    <a:pt x="303" y="242"/>
                  </a:lnTo>
                  <a:lnTo>
                    <a:pt x="305" y="242"/>
                  </a:lnTo>
                  <a:lnTo>
                    <a:pt x="305" y="244"/>
                  </a:lnTo>
                  <a:lnTo>
                    <a:pt x="305" y="246"/>
                  </a:lnTo>
                  <a:lnTo>
                    <a:pt x="305" y="246"/>
                  </a:lnTo>
                  <a:lnTo>
                    <a:pt x="307" y="248"/>
                  </a:lnTo>
                  <a:lnTo>
                    <a:pt x="307" y="248"/>
                  </a:lnTo>
                  <a:lnTo>
                    <a:pt x="310" y="248"/>
                  </a:lnTo>
                  <a:lnTo>
                    <a:pt x="312" y="248"/>
                  </a:lnTo>
                  <a:lnTo>
                    <a:pt x="310" y="246"/>
                  </a:lnTo>
                  <a:lnTo>
                    <a:pt x="310" y="246"/>
                  </a:lnTo>
                  <a:lnTo>
                    <a:pt x="310" y="246"/>
                  </a:lnTo>
                  <a:lnTo>
                    <a:pt x="312" y="244"/>
                  </a:lnTo>
                  <a:lnTo>
                    <a:pt x="312" y="246"/>
                  </a:lnTo>
                  <a:lnTo>
                    <a:pt x="314" y="246"/>
                  </a:lnTo>
                  <a:lnTo>
                    <a:pt x="314" y="246"/>
                  </a:lnTo>
                  <a:lnTo>
                    <a:pt x="316" y="246"/>
                  </a:lnTo>
                  <a:lnTo>
                    <a:pt x="316" y="244"/>
                  </a:lnTo>
                  <a:lnTo>
                    <a:pt x="314" y="244"/>
                  </a:lnTo>
                  <a:lnTo>
                    <a:pt x="316" y="244"/>
                  </a:lnTo>
                  <a:lnTo>
                    <a:pt x="316" y="242"/>
                  </a:lnTo>
                  <a:lnTo>
                    <a:pt x="318" y="242"/>
                  </a:lnTo>
                  <a:lnTo>
                    <a:pt x="320" y="236"/>
                  </a:lnTo>
                  <a:lnTo>
                    <a:pt x="320" y="234"/>
                  </a:lnTo>
                  <a:lnTo>
                    <a:pt x="320" y="232"/>
                  </a:lnTo>
                  <a:lnTo>
                    <a:pt x="322" y="234"/>
                  </a:lnTo>
                  <a:lnTo>
                    <a:pt x="322" y="232"/>
                  </a:lnTo>
                  <a:lnTo>
                    <a:pt x="322" y="230"/>
                  </a:lnTo>
                  <a:lnTo>
                    <a:pt x="322" y="230"/>
                  </a:lnTo>
                  <a:lnTo>
                    <a:pt x="322" y="230"/>
                  </a:lnTo>
                  <a:lnTo>
                    <a:pt x="324" y="230"/>
                  </a:lnTo>
                  <a:lnTo>
                    <a:pt x="324" y="230"/>
                  </a:lnTo>
                  <a:lnTo>
                    <a:pt x="326" y="228"/>
                  </a:lnTo>
                  <a:lnTo>
                    <a:pt x="326" y="223"/>
                  </a:lnTo>
                  <a:lnTo>
                    <a:pt x="328" y="223"/>
                  </a:lnTo>
                  <a:lnTo>
                    <a:pt x="326" y="223"/>
                  </a:lnTo>
                  <a:close/>
                </a:path>
              </a:pathLst>
            </a:custGeom>
            <a:solidFill>
              <a:schemeClr val="accent5">
                <a:lumMod val="20000"/>
                <a:lumOff val="80000"/>
              </a:schemeClr>
            </a:solidFill>
            <a:ln w="3175" cap="rnd">
              <a:solidFill>
                <a:schemeClr val="bg1"/>
              </a:solidFill>
              <a:prstDash val="solid"/>
              <a:round/>
              <a:headEnd/>
              <a:tailEnd/>
            </a:ln>
          </p:spPr>
          <p:txBody>
            <a:bodyPr vert="horz" wrap="square" lIns="0" tIns="0" rIns="4800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pis For Office" panose="020B0504010101010104" pitchFamily="34" charset="0"/>
                  <a:ea typeface="+mn-ea"/>
                  <a:cs typeface="+mn-cs"/>
                </a:rPr>
                <a:t>ME</a:t>
              </a:r>
            </a:p>
          </p:txBody>
        </p:sp>
        <p:sp>
          <p:nvSpPr>
            <p:cNvPr id="34" name="Freeform 35">
              <a:extLst>
                <a:ext uri="{FF2B5EF4-FFF2-40B4-BE49-F238E27FC236}">
                  <a16:creationId xmlns:a16="http://schemas.microsoft.com/office/drawing/2014/main" id="{1AA1ECAA-65BE-A0AD-E9CB-F380A30AAB2E}"/>
                </a:ext>
              </a:extLst>
            </p:cNvPr>
            <p:cNvSpPr>
              <a:spLocks noEditPoints="1"/>
            </p:cNvSpPr>
            <p:nvPr/>
          </p:nvSpPr>
          <p:spPr bwMode="auto">
            <a:xfrm>
              <a:off x="4447" y="930"/>
              <a:ext cx="395" cy="189"/>
            </a:xfrm>
            <a:custGeom>
              <a:avLst/>
              <a:gdLst>
                <a:gd name="T0" fmla="*/ 323 w 395"/>
                <a:gd name="T1" fmla="*/ 181 h 189"/>
                <a:gd name="T2" fmla="*/ 389 w 395"/>
                <a:gd name="T3" fmla="*/ 162 h 189"/>
                <a:gd name="T4" fmla="*/ 395 w 395"/>
                <a:gd name="T5" fmla="*/ 128 h 189"/>
                <a:gd name="T6" fmla="*/ 389 w 395"/>
                <a:gd name="T7" fmla="*/ 128 h 189"/>
                <a:gd name="T8" fmla="*/ 385 w 395"/>
                <a:gd name="T9" fmla="*/ 121 h 189"/>
                <a:gd name="T10" fmla="*/ 317 w 395"/>
                <a:gd name="T11" fmla="*/ 46 h 189"/>
                <a:gd name="T12" fmla="*/ 190 w 395"/>
                <a:gd name="T13" fmla="*/ 25 h 189"/>
                <a:gd name="T14" fmla="*/ 18 w 395"/>
                <a:gd name="T15" fmla="*/ 58 h 189"/>
                <a:gd name="T16" fmla="*/ 30 w 395"/>
                <a:gd name="T17" fmla="*/ 93 h 189"/>
                <a:gd name="T18" fmla="*/ 45 w 395"/>
                <a:gd name="T19" fmla="*/ 82 h 189"/>
                <a:gd name="T20" fmla="*/ 57 w 395"/>
                <a:gd name="T21" fmla="*/ 68 h 189"/>
                <a:gd name="T22" fmla="*/ 63 w 395"/>
                <a:gd name="T23" fmla="*/ 62 h 189"/>
                <a:gd name="T24" fmla="*/ 78 w 395"/>
                <a:gd name="T25" fmla="*/ 68 h 189"/>
                <a:gd name="T26" fmla="*/ 96 w 395"/>
                <a:gd name="T27" fmla="*/ 52 h 189"/>
                <a:gd name="T28" fmla="*/ 133 w 395"/>
                <a:gd name="T29" fmla="*/ 50 h 189"/>
                <a:gd name="T30" fmla="*/ 141 w 395"/>
                <a:gd name="T31" fmla="*/ 56 h 189"/>
                <a:gd name="T32" fmla="*/ 149 w 395"/>
                <a:gd name="T33" fmla="*/ 72 h 189"/>
                <a:gd name="T34" fmla="*/ 174 w 395"/>
                <a:gd name="T35" fmla="*/ 91 h 189"/>
                <a:gd name="T36" fmla="*/ 217 w 395"/>
                <a:gd name="T37" fmla="*/ 97 h 189"/>
                <a:gd name="T38" fmla="*/ 219 w 395"/>
                <a:gd name="T39" fmla="*/ 138 h 189"/>
                <a:gd name="T40" fmla="*/ 211 w 395"/>
                <a:gd name="T41" fmla="*/ 152 h 189"/>
                <a:gd name="T42" fmla="*/ 223 w 395"/>
                <a:gd name="T43" fmla="*/ 154 h 189"/>
                <a:gd name="T44" fmla="*/ 231 w 395"/>
                <a:gd name="T45" fmla="*/ 156 h 189"/>
                <a:gd name="T46" fmla="*/ 258 w 395"/>
                <a:gd name="T47" fmla="*/ 173 h 189"/>
                <a:gd name="T48" fmla="*/ 284 w 395"/>
                <a:gd name="T49" fmla="*/ 175 h 189"/>
                <a:gd name="T50" fmla="*/ 295 w 395"/>
                <a:gd name="T51" fmla="*/ 173 h 189"/>
                <a:gd name="T52" fmla="*/ 264 w 395"/>
                <a:gd name="T53" fmla="*/ 150 h 189"/>
                <a:gd name="T54" fmla="*/ 270 w 395"/>
                <a:gd name="T55" fmla="*/ 150 h 189"/>
                <a:gd name="T56" fmla="*/ 270 w 395"/>
                <a:gd name="T57" fmla="*/ 134 h 189"/>
                <a:gd name="T58" fmla="*/ 262 w 395"/>
                <a:gd name="T59" fmla="*/ 101 h 189"/>
                <a:gd name="T60" fmla="*/ 262 w 395"/>
                <a:gd name="T61" fmla="*/ 89 h 189"/>
                <a:gd name="T62" fmla="*/ 270 w 395"/>
                <a:gd name="T63" fmla="*/ 84 h 189"/>
                <a:gd name="T64" fmla="*/ 264 w 395"/>
                <a:gd name="T65" fmla="*/ 72 h 189"/>
                <a:gd name="T66" fmla="*/ 248 w 395"/>
                <a:gd name="T67" fmla="*/ 62 h 189"/>
                <a:gd name="T68" fmla="*/ 258 w 395"/>
                <a:gd name="T69" fmla="*/ 58 h 189"/>
                <a:gd name="T70" fmla="*/ 268 w 395"/>
                <a:gd name="T71" fmla="*/ 48 h 189"/>
                <a:gd name="T72" fmla="*/ 272 w 395"/>
                <a:gd name="T73" fmla="*/ 33 h 189"/>
                <a:gd name="T74" fmla="*/ 284 w 395"/>
                <a:gd name="T75" fmla="*/ 21 h 189"/>
                <a:gd name="T76" fmla="*/ 303 w 395"/>
                <a:gd name="T77" fmla="*/ 15 h 189"/>
                <a:gd name="T78" fmla="*/ 307 w 395"/>
                <a:gd name="T79" fmla="*/ 35 h 189"/>
                <a:gd name="T80" fmla="*/ 278 w 395"/>
                <a:gd name="T81" fmla="*/ 66 h 189"/>
                <a:gd name="T82" fmla="*/ 293 w 395"/>
                <a:gd name="T83" fmla="*/ 66 h 189"/>
                <a:gd name="T84" fmla="*/ 278 w 395"/>
                <a:gd name="T85" fmla="*/ 82 h 189"/>
                <a:gd name="T86" fmla="*/ 278 w 395"/>
                <a:gd name="T87" fmla="*/ 93 h 189"/>
                <a:gd name="T88" fmla="*/ 293 w 395"/>
                <a:gd name="T89" fmla="*/ 91 h 189"/>
                <a:gd name="T90" fmla="*/ 293 w 395"/>
                <a:gd name="T91" fmla="*/ 105 h 189"/>
                <a:gd name="T92" fmla="*/ 282 w 395"/>
                <a:gd name="T93" fmla="*/ 117 h 189"/>
                <a:gd name="T94" fmla="*/ 293 w 395"/>
                <a:gd name="T95" fmla="*/ 115 h 189"/>
                <a:gd name="T96" fmla="*/ 299 w 395"/>
                <a:gd name="T97" fmla="*/ 119 h 189"/>
                <a:gd name="T98" fmla="*/ 311 w 395"/>
                <a:gd name="T99" fmla="*/ 123 h 189"/>
                <a:gd name="T100" fmla="*/ 288 w 395"/>
                <a:gd name="T101" fmla="*/ 130 h 189"/>
                <a:gd name="T102" fmla="*/ 293 w 395"/>
                <a:gd name="T103" fmla="*/ 134 h 189"/>
                <a:gd name="T104" fmla="*/ 299 w 395"/>
                <a:gd name="T105" fmla="*/ 152 h 189"/>
                <a:gd name="T106" fmla="*/ 317 w 395"/>
                <a:gd name="T107" fmla="*/ 152 h 189"/>
                <a:gd name="T108" fmla="*/ 323 w 395"/>
                <a:gd name="T109" fmla="*/ 150 h 189"/>
                <a:gd name="T110" fmla="*/ 336 w 395"/>
                <a:gd name="T111" fmla="*/ 156 h 189"/>
                <a:gd name="T112" fmla="*/ 342 w 395"/>
                <a:gd name="T113" fmla="*/ 164 h 189"/>
                <a:gd name="T114" fmla="*/ 342 w 395"/>
                <a:gd name="T115" fmla="*/ 169 h 189"/>
                <a:gd name="T116" fmla="*/ 338 w 395"/>
                <a:gd name="T117" fmla="*/ 183 h 189"/>
                <a:gd name="T118" fmla="*/ 356 w 395"/>
                <a:gd name="T119" fmla="*/ 181 h 189"/>
                <a:gd name="T120" fmla="*/ 383 w 395"/>
                <a:gd name="T121" fmla="*/ 15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5" h="189">
                  <a:moveTo>
                    <a:pt x="323" y="181"/>
                  </a:moveTo>
                  <a:lnTo>
                    <a:pt x="323" y="179"/>
                  </a:lnTo>
                  <a:lnTo>
                    <a:pt x="321" y="179"/>
                  </a:lnTo>
                  <a:lnTo>
                    <a:pt x="321" y="179"/>
                  </a:lnTo>
                  <a:lnTo>
                    <a:pt x="321" y="181"/>
                  </a:lnTo>
                  <a:lnTo>
                    <a:pt x="321" y="183"/>
                  </a:lnTo>
                  <a:lnTo>
                    <a:pt x="325" y="183"/>
                  </a:lnTo>
                  <a:lnTo>
                    <a:pt x="325" y="183"/>
                  </a:lnTo>
                  <a:lnTo>
                    <a:pt x="325" y="185"/>
                  </a:lnTo>
                  <a:lnTo>
                    <a:pt x="321" y="185"/>
                  </a:lnTo>
                  <a:lnTo>
                    <a:pt x="321" y="185"/>
                  </a:lnTo>
                  <a:lnTo>
                    <a:pt x="323" y="187"/>
                  </a:lnTo>
                  <a:lnTo>
                    <a:pt x="325" y="187"/>
                  </a:lnTo>
                  <a:lnTo>
                    <a:pt x="325" y="187"/>
                  </a:lnTo>
                  <a:lnTo>
                    <a:pt x="325" y="185"/>
                  </a:lnTo>
                  <a:lnTo>
                    <a:pt x="327" y="183"/>
                  </a:lnTo>
                  <a:lnTo>
                    <a:pt x="325" y="181"/>
                  </a:lnTo>
                  <a:lnTo>
                    <a:pt x="323" y="181"/>
                  </a:lnTo>
                  <a:close/>
                  <a:moveTo>
                    <a:pt x="319" y="164"/>
                  </a:moveTo>
                  <a:lnTo>
                    <a:pt x="319" y="162"/>
                  </a:lnTo>
                  <a:lnTo>
                    <a:pt x="317" y="162"/>
                  </a:lnTo>
                  <a:lnTo>
                    <a:pt x="315" y="162"/>
                  </a:lnTo>
                  <a:lnTo>
                    <a:pt x="315" y="164"/>
                  </a:lnTo>
                  <a:lnTo>
                    <a:pt x="315" y="166"/>
                  </a:lnTo>
                  <a:lnTo>
                    <a:pt x="317" y="166"/>
                  </a:lnTo>
                  <a:lnTo>
                    <a:pt x="319" y="166"/>
                  </a:lnTo>
                  <a:lnTo>
                    <a:pt x="321" y="166"/>
                  </a:lnTo>
                  <a:lnTo>
                    <a:pt x="321" y="164"/>
                  </a:lnTo>
                  <a:lnTo>
                    <a:pt x="319" y="164"/>
                  </a:lnTo>
                  <a:close/>
                  <a:moveTo>
                    <a:pt x="393" y="138"/>
                  </a:moveTo>
                  <a:lnTo>
                    <a:pt x="391" y="146"/>
                  </a:lnTo>
                  <a:lnTo>
                    <a:pt x="391" y="150"/>
                  </a:lnTo>
                  <a:lnTo>
                    <a:pt x="391" y="154"/>
                  </a:lnTo>
                  <a:lnTo>
                    <a:pt x="391" y="156"/>
                  </a:lnTo>
                  <a:lnTo>
                    <a:pt x="391" y="158"/>
                  </a:lnTo>
                  <a:lnTo>
                    <a:pt x="389" y="162"/>
                  </a:lnTo>
                  <a:lnTo>
                    <a:pt x="387" y="166"/>
                  </a:lnTo>
                  <a:lnTo>
                    <a:pt x="389" y="166"/>
                  </a:lnTo>
                  <a:lnTo>
                    <a:pt x="389" y="164"/>
                  </a:lnTo>
                  <a:lnTo>
                    <a:pt x="389" y="164"/>
                  </a:lnTo>
                  <a:lnTo>
                    <a:pt x="391" y="160"/>
                  </a:lnTo>
                  <a:lnTo>
                    <a:pt x="393" y="150"/>
                  </a:lnTo>
                  <a:lnTo>
                    <a:pt x="393" y="144"/>
                  </a:lnTo>
                  <a:lnTo>
                    <a:pt x="395" y="138"/>
                  </a:lnTo>
                  <a:lnTo>
                    <a:pt x="395" y="136"/>
                  </a:lnTo>
                  <a:lnTo>
                    <a:pt x="393" y="136"/>
                  </a:lnTo>
                  <a:lnTo>
                    <a:pt x="393" y="138"/>
                  </a:lnTo>
                  <a:close/>
                  <a:moveTo>
                    <a:pt x="395" y="121"/>
                  </a:moveTo>
                  <a:lnTo>
                    <a:pt x="395" y="119"/>
                  </a:lnTo>
                  <a:lnTo>
                    <a:pt x="395" y="119"/>
                  </a:lnTo>
                  <a:lnTo>
                    <a:pt x="393" y="119"/>
                  </a:lnTo>
                  <a:lnTo>
                    <a:pt x="393" y="119"/>
                  </a:lnTo>
                  <a:lnTo>
                    <a:pt x="395" y="121"/>
                  </a:lnTo>
                  <a:lnTo>
                    <a:pt x="395" y="128"/>
                  </a:lnTo>
                  <a:lnTo>
                    <a:pt x="395" y="132"/>
                  </a:lnTo>
                  <a:lnTo>
                    <a:pt x="395" y="130"/>
                  </a:lnTo>
                  <a:lnTo>
                    <a:pt x="395" y="125"/>
                  </a:lnTo>
                  <a:lnTo>
                    <a:pt x="395" y="121"/>
                  </a:lnTo>
                  <a:close/>
                  <a:moveTo>
                    <a:pt x="391" y="142"/>
                  </a:moveTo>
                  <a:lnTo>
                    <a:pt x="391" y="138"/>
                  </a:lnTo>
                  <a:lnTo>
                    <a:pt x="393" y="136"/>
                  </a:lnTo>
                  <a:lnTo>
                    <a:pt x="393" y="134"/>
                  </a:lnTo>
                  <a:lnTo>
                    <a:pt x="393" y="132"/>
                  </a:lnTo>
                  <a:lnTo>
                    <a:pt x="393" y="130"/>
                  </a:lnTo>
                  <a:lnTo>
                    <a:pt x="393" y="130"/>
                  </a:lnTo>
                  <a:lnTo>
                    <a:pt x="391" y="130"/>
                  </a:lnTo>
                  <a:lnTo>
                    <a:pt x="391" y="130"/>
                  </a:lnTo>
                  <a:lnTo>
                    <a:pt x="389" y="130"/>
                  </a:lnTo>
                  <a:lnTo>
                    <a:pt x="389" y="130"/>
                  </a:lnTo>
                  <a:lnTo>
                    <a:pt x="389" y="130"/>
                  </a:lnTo>
                  <a:lnTo>
                    <a:pt x="391" y="128"/>
                  </a:lnTo>
                  <a:lnTo>
                    <a:pt x="389" y="128"/>
                  </a:lnTo>
                  <a:lnTo>
                    <a:pt x="389" y="128"/>
                  </a:lnTo>
                  <a:lnTo>
                    <a:pt x="389" y="128"/>
                  </a:lnTo>
                  <a:lnTo>
                    <a:pt x="389" y="125"/>
                  </a:lnTo>
                  <a:lnTo>
                    <a:pt x="389" y="125"/>
                  </a:lnTo>
                  <a:lnTo>
                    <a:pt x="385" y="125"/>
                  </a:lnTo>
                  <a:lnTo>
                    <a:pt x="385" y="123"/>
                  </a:lnTo>
                  <a:lnTo>
                    <a:pt x="387" y="123"/>
                  </a:lnTo>
                  <a:lnTo>
                    <a:pt x="389" y="123"/>
                  </a:lnTo>
                  <a:lnTo>
                    <a:pt x="391" y="123"/>
                  </a:lnTo>
                  <a:lnTo>
                    <a:pt x="391" y="123"/>
                  </a:lnTo>
                  <a:lnTo>
                    <a:pt x="391" y="123"/>
                  </a:lnTo>
                  <a:lnTo>
                    <a:pt x="389" y="121"/>
                  </a:lnTo>
                  <a:lnTo>
                    <a:pt x="391" y="121"/>
                  </a:lnTo>
                  <a:lnTo>
                    <a:pt x="391" y="121"/>
                  </a:lnTo>
                  <a:lnTo>
                    <a:pt x="391" y="119"/>
                  </a:lnTo>
                  <a:lnTo>
                    <a:pt x="391" y="119"/>
                  </a:lnTo>
                  <a:lnTo>
                    <a:pt x="389" y="119"/>
                  </a:lnTo>
                  <a:lnTo>
                    <a:pt x="385" y="121"/>
                  </a:lnTo>
                  <a:lnTo>
                    <a:pt x="379" y="121"/>
                  </a:lnTo>
                  <a:lnTo>
                    <a:pt x="372" y="123"/>
                  </a:lnTo>
                  <a:lnTo>
                    <a:pt x="366" y="125"/>
                  </a:lnTo>
                  <a:lnTo>
                    <a:pt x="360" y="125"/>
                  </a:lnTo>
                  <a:lnTo>
                    <a:pt x="352" y="128"/>
                  </a:lnTo>
                  <a:lnTo>
                    <a:pt x="346" y="130"/>
                  </a:lnTo>
                  <a:lnTo>
                    <a:pt x="340" y="132"/>
                  </a:lnTo>
                  <a:lnTo>
                    <a:pt x="338" y="125"/>
                  </a:lnTo>
                  <a:lnTo>
                    <a:pt x="338" y="121"/>
                  </a:lnTo>
                  <a:lnTo>
                    <a:pt x="336" y="113"/>
                  </a:lnTo>
                  <a:lnTo>
                    <a:pt x="334" y="105"/>
                  </a:lnTo>
                  <a:lnTo>
                    <a:pt x="331" y="99"/>
                  </a:lnTo>
                  <a:lnTo>
                    <a:pt x="329" y="91"/>
                  </a:lnTo>
                  <a:lnTo>
                    <a:pt x="327" y="82"/>
                  </a:lnTo>
                  <a:lnTo>
                    <a:pt x="325" y="76"/>
                  </a:lnTo>
                  <a:lnTo>
                    <a:pt x="321" y="60"/>
                  </a:lnTo>
                  <a:lnTo>
                    <a:pt x="319" y="54"/>
                  </a:lnTo>
                  <a:lnTo>
                    <a:pt x="317" y="46"/>
                  </a:lnTo>
                  <a:lnTo>
                    <a:pt x="315" y="37"/>
                  </a:lnTo>
                  <a:lnTo>
                    <a:pt x="311" y="29"/>
                  </a:lnTo>
                  <a:lnTo>
                    <a:pt x="309" y="23"/>
                  </a:lnTo>
                  <a:lnTo>
                    <a:pt x="307" y="15"/>
                  </a:lnTo>
                  <a:lnTo>
                    <a:pt x="305" y="7"/>
                  </a:lnTo>
                  <a:lnTo>
                    <a:pt x="303" y="0"/>
                  </a:lnTo>
                  <a:lnTo>
                    <a:pt x="295" y="3"/>
                  </a:lnTo>
                  <a:lnTo>
                    <a:pt x="284" y="5"/>
                  </a:lnTo>
                  <a:lnTo>
                    <a:pt x="276" y="7"/>
                  </a:lnTo>
                  <a:lnTo>
                    <a:pt x="266" y="9"/>
                  </a:lnTo>
                  <a:lnTo>
                    <a:pt x="256" y="11"/>
                  </a:lnTo>
                  <a:lnTo>
                    <a:pt x="248" y="13"/>
                  </a:lnTo>
                  <a:lnTo>
                    <a:pt x="237" y="15"/>
                  </a:lnTo>
                  <a:lnTo>
                    <a:pt x="227" y="17"/>
                  </a:lnTo>
                  <a:lnTo>
                    <a:pt x="219" y="19"/>
                  </a:lnTo>
                  <a:lnTo>
                    <a:pt x="209" y="21"/>
                  </a:lnTo>
                  <a:lnTo>
                    <a:pt x="200" y="23"/>
                  </a:lnTo>
                  <a:lnTo>
                    <a:pt x="190" y="25"/>
                  </a:lnTo>
                  <a:lnTo>
                    <a:pt x="180" y="27"/>
                  </a:lnTo>
                  <a:lnTo>
                    <a:pt x="172" y="29"/>
                  </a:lnTo>
                  <a:lnTo>
                    <a:pt x="162" y="31"/>
                  </a:lnTo>
                  <a:lnTo>
                    <a:pt x="151" y="33"/>
                  </a:lnTo>
                  <a:lnTo>
                    <a:pt x="143" y="33"/>
                  </a:lnTo>
                  <a:lnTo>
                    <a:pt x="133" y="35"/>
                  </a:lnTo>
                  <a:lnTo>
                    <a:pt x="123" y="37"/>
                  </a:lnTo>
                  <a:lnTo>
                    <a:pt x="114" y="39"/>
                  </a:lnTo>
                  <a:lnTo>
                    <a:pt x="104" y="41"/>
                  </a:lnTo>
                  <a:lnTo>
                    <a:pt x="94" y="43"/>
                  </a:lnTo>
                  <a:lnTo>
                    <a:pt x="86" y="46"/>
                  </a:lnTo>
                  <a:lnTo>
                    <a:pt x="75" y="48"/>
                  </a:lnTo>
                  <a:lnTo>
                    <a:pt x="67" y="50"/>
                  </a:lnTo>
                  <a:lnTo>
                    <a:pt x="57" y="52"/>
                  </a:lnTo>
                  <a:lnTo>
                    <a:pt x="47" y="54"/>
                  </a:lnTo>
                  <a:lnTo>
                    <a:pt x="39" y="56"/>
                  </a:lnTo>
                  <a:lnTo>
                    <a:pt x="28" y="56"/>
                  </a:lnTo>
                  <a:lnTo>
                    <a:pt x="18" y="58"/>
                  </a:lnTo>
                  <a:lnTo>
                    <a:pt x="10" y="60"/>
                  </a:lnTo>
                  <a:lnTo>
                    <a:pt x="0" y="62"/>
                  </a:lnTo>
                  <a:lnTo>
                    <a:pt x="8" y="115"/>
                  </a:lnTo>
                  <a:lnTo>
                    <a:pt x="10" y="117"/>
                  </a:lnTo>
                  <a:lnTo>
                    <a:pt x="10" y="117"/>
                  </a:lnTo>
                  <a:lnTo>
                    <a:pt x="10" y="115"/>
                  </a:lnTo>
                  <a:lnTo>
                    <a:pt x="12" y="115"/>
                  </a:lnTo>
                  <a:lnTo>
                    <a:pt x="18" y="105"/>
                  </a:lnTo>
                  <a:lnTo>
                    <a:pt x="20" y="105"/>
                  </a:lnTo>
                  <a:lnTo>
                    <a:pt x="22" y="103"/>
                  </a:lnTo>
                  <a:lnTo>
                    <a:pt x="24" y="103"/>
                  </a:lnTo>
                  <a:lnTo>
                    <a:pt x="24" y="103"/>
                  </a:lnTo>
                  <a:lnTo>
                    <a:pt x="24" y="101"/>
                  </a:lnTo>
                  <a:lnTo>
                    <a:pt x="24" y="99"/>
                  </a:lnTo>
                  <a:lnTo>
                    <a:pt x="26" y="97"/>
                  </a:lnTo>
                  <a:lnTo>
                    <a:pt x="28" y="95"/>
                  </a:lnTo>
                  <a:lnTo>
                    <a:pt x="30" y="93"/>
                  </a:lnTo>
                  <a:lnTo>
                    <a:pt x="30" y="93"/>
                  </a:lnTo>
                  <a:lnTo>
                    <a:pt x="32" y="93"/>
                  </a:lnTo>
                  <a:lnTo>
                    <a:pt x="32" y="91"/>
                  </a:lnTo>
                  <a:lnTo>
                    <a:pt x="35" y="89"/>
                  </a:lnTo>
                  <a:lnTo>
                    <a:pt x="35" y="89"/>
                  </a:lnTo>
                  <a:lnTo>
                    <a:pt x="35" y="89"/>
                  </a:lnTo>
                  <a:lnTo>
                    <a:pt x="35" y="89"/>
                  </a:lnTo>
                  <a:lnTo>
                    <a:pt x="35" y="87"/>
                  </a:lnTo>
                  <a:lnTo>
                    <a:pt x="35" y="84"/>
                  </a:lnTo>
                  <a:lnTo>
                    <a:pt x="35" y="84"/>
                  </a:lnTo>
                  <a:lnTo>
                    <a:pt x="35" y="82"/>
                  </a:lnTo>
                  <a:lnTo>
                    <a:pt x="37" y="82"/>
                  </a:lnTo>
                  <a:lnTo>
                    <a:pt x="39" y="80"/>
                  </a:lnTo>
                  <a:lnTo>
                    <a:pt x="39" y="80"/>
                  </a:lnTo>
                  <a:lnTo>
                    <a:pt x="41" y="80"/>
                  </a:lnTo>
                  <a:lnTo>
                    <a:pt x="41" y="80"/>
                  </a:lnTo>
                  <a:lnTo>
                    <a:pt x="43" y="80"/>
                  </a:lnTo>
                  <a:lnTo>
                    <a:pt x="45" y="82"/>
                  </a:lnTo>
                  <a:lnTo>
                    <a:pt x="45" y="82"/>
                  </a:lnTo>
                  <a:lnTo>
                    <a:pt x="47" y="82"/>
                  </a:lnTo>
                  <a:lnTo>
                    <a:pt x="47" y="82"/>
                  </a:lnTo>
                  <a:lnTo>
                    <a:pt x="49" y="82"/>
                  </a:lnTo>
                  <a:lnTo>
                    <a:pt x="49" y="82"/>
                  </a:lnTo>
                  <a:lnTo>
                    <a:pt x="49" y="80"/>
                  </a:lnTo>
                  <a:lnTo>
                    <a:pt x="49" y="80"/>
                  </a:lnTo>
                  <a:lnTo>
                    <a:pt x="53" y="74"/>
                  </a:lnTo>
                  <a:lnTo>
                    <a:pt x="53" y="72"/>
                  </a:lnTo>
                  <a:lnTo>
                    <a:pt x="55" y="70"/>
                  </a:lnTo>
                  <a:lnTo>
                    <a:pt x="55" y="70"/>
                  </a:lnTo>
                  <a:lnTo>
                    <a:pt x="55" y="70"/>
                  </a:lnTo>
                  <a:lnTo>
                    <a:pt x="55" y="70"/>
                  </a:lnTo>
                  <a:lnTo>
                    <a:pt x="55" y="68"/>
                  </a:lnTo>
                  <a:lnTo>
                    <a:pt x="55" y="68"/>
                  </a:lnTo>
                  <a:lnTo>
                    <a:pt x="57" y="68"/>
                  </a:lnTo>
                  <a:lnTo>
                    <a:pt x="57" y="68"/>
                  </a:lnTo>
                  <a:lnTo>
                    <a:pt x="57" y="68"/>
                  </a:lnTo>
                  <a:lnTo>
                    <a:pt x="57" y="68"/>
                  </a:lnTo>
                  <a:lnTo>
                    <a:pt x="57" y="66"/>
                  </a:lnTo>
                  <a:lnTo>
                    <a:pt x="57" y="66"/>
                  </a:lnTo>
                  <a:lnTo>
                    <a:pt x="57" y="66"/>
                  </a:lnTo>
                  <a:lnTo>
                    <a:pt x="57" y="66"/>
                  </a:lnTo>
                  <a:lnTo>
                    <a:pt x="57" y="64"/>
                  </a:lnTo>
                  <a:lnTo>
                    <a:pt x="59" y="62"/>
                  </a:lnTo>
                  <a:lnTo>
                    <a:pt x="59" y="62"/>
                  </a:lnTo>
                  <a:lnTo>
                    <a:pt x="59" y="60"/>
                  </a:lnTo>
                  <a:lnTo>
                    <a:pt x="59" y="60"/>
                  </a:lnTo>
                  <a:lnTo>
                    <a:pt x="59" y="60"/>
                  </a:lnTo>
                  <a:lnTo>
                    <a:pt x="59" y="60"/>
                  </a:lnTo>
                  <a:lnTo>
                    <a:pt x="59" y="60"/>
                  </a:lnTo>
                  <a:lnTo>
                    <a:pt x="61" y="60"/>
                  </a:lnTo>
                  <a:lnTo>
                    <a:pt x="61" y="60"/>
                  </a:lnTo>
                  <a:lnTo>
                    <a:pt x="61" y="62"/>
                  </a:lnTo>
                  <a:lnTo>
                    <a:pt x="63" y="62"/>
                  </a:lnTo>
                  <a:lnTo>
                    <a:pt x="63" y="62"/>
                  </a:lnTo>
                  <a:lnTo>
                    <a:pt x="63" y="62"/>
                  </a:lnTo>
                  <a:lnTo>
                    <a:pt x="63" y="62"/>
                  </a:lnTo>
                  <a:lnTo>
                    <a:pt x="61" y="64"/>
                  </a:lnTo>
                  <a:lnTo>
                    <a:pt x="61" y="64"/>
                  </a:lnTo>
                  <a:lnTo>
                    <a:pt x="61" y="64"/>
                  </a:lnTo>
                  <a:lnTo>
                    <a:pt x="61" y="64"/>
                  </a:lnTo>
                  <a:lnTo>
                    <a:pt x="61" y="64"/>
                  </a:lnTo>
                  <a:lnTo>
                    <a:pt x="61" y="64"/>
                  </a:lnTo>
                  <a:lnTo>
                    <a:pt x="61" y="66"/>
                  </a:lnTo>
                  <a:lnTo>
                    <a:pt x="61" y="66"/>
                  </a:lnTo>
                  <a:lnTo>
                    <a:pt x="63" y="66"/>
                  </a:lnTo>
                  <a:lnTo>
                    <a:pt x="63" y="66"/>
                  </a:lnTo>
                  <a:lnTo>
                    <a:pt x="63" y="66"/>
                  </a:lnTo>
                  <a:lnTo>
                    <a:pt x="67" y="66"/>
                  </a:lnTo>
                  <a:lnTo>
                    <a:pt x="67" y="68"/>
                  </a:lnTo>
                  <a:lnTo>
                    <a:pt x="67" y="68"/>
                  </a:lnTo>
                  <a:lnTo>
                    <a:pt x="69" y="68"/>
                  </a:lnTo>
                  <a:lnTo>
                    <a:pt x="71" y="68"/>
                  </a:lnTo>
                  <a:lnTo>
                    <a:pt x="78" y="68"/>
                  </a:lnTo>
                  <a:lnTo>
                    <a:pt x="78" y="68"/>
                  </a:lnTo>
                  <a:lnTo>
                    <a:pt x="82" y="66"/>
                  </a:lnTo>
                  <a:lnTo>
                    <a:pt x="86" y="66"/>
                  </a:lnTo>
                  <a:lnTo>
                    <a:pt x="90" y="64"/>
                  </a:lnTo>
                  <a:lnTo>
                    <a:pt x="90" y="62"/>
                  </a:lnTo>
                  <a:lnTo>
                    <a:pt x="88" y="62"/>
                  </a:lnTo>
                  <a:lnTo>
                    <a:pt x="88" y="62"/>
                  </a:lnTo>
                  <a:lnTo>
                    <a:pt x="88" y="60"/>
                  </a:lnTo>
                  <a:lnTo>
                    <a:pt x="88" y="60"/>
                  </a:lnTo>
                  <a:lnTo>
                    <a:pt x="90" y="60"/>
                  </a:lnTo>
                  <a:lnTo>
                    <a:pt x="90" y="58"/>
                  </a:lnTo>
                  <a:lnTo>
                    <a:pt x="88" y="56"/>
                  </a:lnTo>
                  <a:lnTo>
                    <a:pt x="88" y="56"/>
                  </a:lnTo>
                  <a:lnTo>
                    <a:pt x="90" y="56"/>
                  </a:lnTo>
                  <a:lnTo>
                    <a:pt x="92" y="56"/>
                  </a:lnTo>
                  <a:lnTo>
                    <a:pt x="92" y="54"/>
                  </a:lnTo>
                  <a:lnTo>
                    <a:pt x="94" y="54"/>
                  </a:lnTo>
                  <a:lnTo>
                    <a:pt x="96" y="52"/>
                  </a:lnTo>
                  <a:lnTo>
                    <a:pt x="98" y="52"/>
                  </a:lnTo>
                  <a:lnTo>
                    <a:pt x="100" y="52"/>
                  </a:lnTo>
                  <a:lnTo>
                    <a:pt x="100" y="52"/>
                  </a:lnTo>
                  <a:lnTo>
                    <a:pt x="102" y="50"/>
                  </a:lnTo>
                  <a:lnTo>
                    <a:pt x="102" y="48"/>
                  </a:lnTo>
                  <a:lnTo>
                    <a:pt x="104" y="46"/>
                  </a:lnTo>
                  <a:lnTo>
                    <a:pt x="104" y="43"/>
                  </a:lnTo>
                  <a:lnTo>
                    <a:pt x="106" y="43"/>
                  </a:lnTo>
                  <a:lnTo>
                    <a:pt x="106" y="43"/>
                  </a:lnTo>
                  <a:lnTo>
                    <a:pt x="110" y="43"/>
                  </a:lnTo>
                  <a:lnTo>
                    <a:pt x="114" y="43"/>
                  </a:lnTo>
                  <a:lnTo>
                    <a:pt x="123" y="50"/>
                  </a:lnTo>
                  <a:lnTo>
                    <a:pt x="125" y="50"/>
                  </a:lnTo>
                  <a:lnTo>
                    <a:pt x="127" y="50"/>
                  </a:lnTo>
                  <a:lnTo>
                    <a:pt x="129" y="50"/>
                  </a:lnTo>
                  <a:lnTo>
                    <a:pt x="129" y="50"/>
                  </a:lnTo>
                  <a:lnTo>
                    <a:pt x="131" y="50"/>
                  </a:lnTo>
                  <a:lnTo>
                    <a:pt x="133" y="50"/>
                  </a:lnTo>
                  <a:lnTo>
                    <a:pt x="133" y="48"/>
                  </a:lnTo>
                  <a:lnTo>
                    <a:pt x="133" y="48"/>
                  </a:lnTo>
                  <a:lnTo>
                    <a:pt x="135" y="48"/>
                  </a:lnTo>
                  <a:lnTo>
                    <a:pt x="135" y="48"/>
                  </a:lnTo>
                  <a:lnTo>
                    <a:pt x="137" y="48"/>
                  </a:lnTo>
                  <a:lnTo>
                    <a:pt x="139" y="50"/>
                  </a:lnTo>
                  <a:lnTo>
                    <a:pt x="139" y="50"/>
                  </a:lnTo>
                  <a:lnTo>
                    <a:pt x="137" y="52"/>
                  </a:lnTo>
                  <a:lnTo>
                    <a:pt x="135" y="54"/>
                  </a:lnTo>
                  <a:lnTo>
                    <a:pt x="135" y="54"/>
                  </a:lnTo>
                  <a:lnTo>
                    <a:pt x="137" y="58"/>
                  </a:lnTo>
                  <a:lnTo>
                    <a:pt x="139" y="58"/>
                  </a:lnTo>
                  <a:lnTo>
                    <a:pt x="139" y="56"/>
                  </a:lnTo>
                  <a:lnTo>
                    <a:pt x="139" y="56"/>
                  </a:lnTo>
                  <a:lnTo>
                    <a:pt x="139" y="54"/>
                  </a:lnTo>
                  <a:lnTo>
                    <a:pt x="139" y="54"/>
                  </a:lnTo>
                  <a:lnTo>
                    <a:pt x="141" y="56"/>
                  </a:lnTo>
                  <a:lnTo>
                    <a:pt x="141" y="56"/>
                  </a:lnTo>
                  <a:lnTo>
                    <a:pt x="139" y="58"/>
                  </a:lnTo>
                  <a:lnTo>
                    <a:pt x="139" y="58"/>
                  </a:lnTo>
                  <a:lnTo>
                    <a:pt x="141" y="60"/>
                  </a:lnTo>
                  <a:lnTo>
                    <a:pt x="143" y="58"/>
                  </a:lnTo>
                  <a:lnTo>
                    <a:pt x="143" y="58"/>
                  </a:lnTo>
                  <a:lnTo>
                    <a:pt x="145" y="58"/>
                  </a:lnTo>
                  <a:lnTo>
                    <a:pt x="145" y="58"/>
                  </a:lnTo>
                  <a:lnTo>
                    <a:pt x="145" y="58"/>
                  </a:lnTo>
                  <a:lnTo>
                    <a:pt x="143" y="60"/>
                  </a:lnTo>
                  <a:lnTo>
                    <a:pt x="143" y="62"/>
                  </a:lnTo>
                  <a:lnTo>
                    <a:pt x="145" y="62"/>
                  </a:lnTo>
                  <a:lnTo>
                    <a:pt x="143" y="64"/>
                  </a:lnTo>
                  <a:lnTo>
                    <a:pt x="145" y="64"/>
                  </a:lnTo>
                  <a:lnTo>
                    <a:pt x="149" y="66"/>
                  </a:lnTo>
                  <a:lnTo>
                    <a:pt x="149" y="68"/>
                  </a:lnTo>
                  <a:lnTo>
                    <a:pt x="149" y="68"/>
                  </a:lnTo>
                  <a:lnTo>
                    <a:pt x="149" y="72"/>
                  </a:lnTo>
                  <a:lnTo>
                    <a:pt x="149" y="72"/>
                  </a:lnTo>
                  <a:lnTo>
                    <a:pt x="151" y="74"/>
                  </a:lnTo>
                  <a:lnTo>
                    <a:pt x="151" y="74"/>
                  </a:lnTo>
                  <a:lnTo>
                    <a:pt x="153" y="76"/>
                  </a:lnTo>
                  <a:lnTo>
                    <a:pt x="157" y="74"/>
                  </a:lnTo>
                  <a:lnTo>
                    <a:pt x="159" y="74"/>
                  </a:lnTo>
                  <a:lnTo>
                    <a:pt x="164" y="74"/>
                  </a:lnTo>
                  <a:lnTo>
                    <a:pt x="168" y="76"/>
                  </a:lnTo>
                  <a:lnTo>
                    <a:pt x="168" y="76"/>
                  </a:lnTo>
                  <a:lnTo>
                    <a:pt x="170" y="78"/>
                  </a:lnTo>
                  <a:lnTo>
                    <a:pt x="172" y="78"/>
                  </a:lnTo>
                  <a:lnTo>
                    <a:pt x="174" y="78"/>
                  </a:lnTo>
                  <a:lnTo>
                    <a:pt x="176" y="80"/>
                  </a:lnTo>
                  <a:lnTo>
                    <a:pt x="178" y="80"/>
                  </a:lnTo>
                  <a:lnTo>
                    <a:pt x="178" y="82"/>
                  </a:lnTo>
                  <a:lnTo>
                    <a:pt x="176" y="84"/>
                  </a:lnTo>
                  <a:lnTo>
                    <a:pt x="174" y="89"/>
                  </a:lnTo>
                  <a:lnTo>
                    <a:pt x="174" y="91"/>
                  </a:lnTo>
                  <a:lnTo>
                    <a:pt x="174" y="91"/>
                  </a:lnTo>
                  <a:lnTo>
                    <a:pt x="176" y="93"/>
                  </a:lnTo>
                  <a:lnTo>
                    <a:pt x="178" y="93"/>
                  </a:lnTo>
                  <a:lnTo>
                    <a:pt x="182" y="97"/>
                  </a:lnTo>
                  <a:lnTo>
                    <a:pt x="184" y="97"/>
                  </a:lnTo>
                  <a:lnTo>
                    <a:pt x="190" y="95"/>
                  </a:lnTo>
                  <a:lnTo>
                    <a:pt x="194" y="97"/>
                  </a:lnTo>
                  <a:lnTo>
                    <a:pt x="196" y="97"/>
                  </a:lnTo>
                  <a:lnTo>
                    <a:pt x="198" y="99"/>
                  </a:lnTo>
                  <a:lnTo>
                    <a:pt x="198" y="99"/>
                  </a:lnTo>
                  <a:lnTo>
                    <a:pt x="200" y="101"/>
                  </a:lnTo>
                  <a:lnTo>
                    <a:pt x="200" y="103"/>
                  </a:lnTo>
                  <a:lnTo>
                    <a:pt x="202" y="103"/>
                  </a:lnTo>
                  <a:lnTo>
                    <a:pt x="202" y="103"/>
                  </a:lnTo>
                  <a:lnTo>
                    <a:pt x="207" y="103"/>
                  </a:lnTo>
                  <a:lnTo>
                    <a:pt x="209" y="103"/>
                  </a:lnTo>
                  <a:lnTo>
                    <a:pt x="211" y="103"/>
                  </a:lnTo>
                  <a:lnTo>
                    <a:pt x="211" y="105"/>
                  </a:lnTo>
                  <a:lnTo>
                    <a:pt x="217" y="97"/>
                  </a:lnTo>
                  <a:lnTo>
                    <a:pt x="227" y="107"/>
                  </a:lnTo>
                  <a:lnTo>
                    <a:pt x="223" y="117"/>
                  </a:lnTo>
                  <a:lnTo>
                    <a:pt x="223" y="119"/>
                  </a:lnTo>
                  <a:lnTo>
                    <a:pt x="225" y="121"/>
                  </a:lnTo>
                  <a:lnTo>
                    <a:pt x="225" y="123"/>
                  </a:lnTo>
                  <a:lnTo>
                    <a:pt x="225" y="123"/>
                  </a:lnTo>
                  <a:lnTo>
                    <a:pt x="223" y="123"/>
                  </a:lnTo>
                  <a:lnTo>
                    <a:pt x="223" y="125"/>
                  </a:lnTo>
                  <a:lnTo>
                    <a:pt x="225" y="125"/>
                  </a:lnTo>
                  <a:lnTo>
                    <a:pt x="225" y="128"/>
                  </a:lnTo>
                  <a:lnTo>
                    <a:pt x="221" y="130"/>
                  </a:lnTo>
                  <a:lnTo>
                    <a:pt x="219" y="130"/>
                  </a:lnTo>
                  <a:lnTo>
                    <a:pt x="219" y="132"/>
                  </a:lnTo>
                  <a:lnTo>
                    <a:pt x="219" y="132"/>
                  </a:lnTo>
                  <a:lnTo>
                    <a:pt x="219" y="134"/>
                  </a:lnTo>
                  <a:lnTo>
                    <a:pt x="219" y="136"/>
                  </a:lnTo>
                  <a:lnTo>
                    <a:pt x="219" y="136"/>
                  </a:lnTo>
                  <a:lnTo>
                    <a:pt x="219" y="138"/>
                  </a:lnTo>
                  <a:lnTo>
                    <a:pt x="217" y="140"/>
                  </a:lnTo>
                  <a:lnTo>
                    <a:pt x="217" y="140"/>
                  </a:lnTo>
                  <a:lnTo>
                    <a:pt x="215" y="140"/>
                  </a:lnTo>
                  <a:lnTo>
                    <a:pt x="215" y="140"/>
                  </a:lnTo>
                  <a:lnTo>
                    <a:pt x="215" y="142"/>
                  </a:lnTo>
                  <a:lnTo>
                    <a:pt x="213" y="142"/>
                  </a:lnTo>
                  <a:lnTo>
                    <a:pt x="213" y="142"/>
                  </a:lnTo>
                  <a:lnTo>
                    <a:pt x="213" y="142"/>
                  </a:lnTo>
                  <a:lnTo>
                    <a:pt x="213" y="144"/>
                  </a:lnTo>
                  <a:lnTo>
                    <a:pt x="213" y="144"/>
                  </a:lnTo>
                  <a:lnTo>
                    <a:pt x="213" y="144"/>
                  </a:lnTo>
                  <a:lnTo>
                    <a:pt x="215" y="144"/>
                  </a:lnTo>
                  <a:lnTo>
                    <a:pt x="215" y="144"/>
                  </a:lnTo>
                  <a:lnTo>
                    <a:pt x="213" y="146"/>
                  </a:lnTo>
                  <a:lnTo>
                    <a:pt x="213" y="146"/>
                  </a:lnTo>
                  <a:lnTo>
                    <a:pt x="211" y="148"/>
                  </a:lnTo>
                  <a:lnTo>
                    <a:pt x="211" y="150"/>
                  </a:lnTo>
                  <a:lnTo>
                    <a:pt x="211" y="152"/>
                  </a:lnTo>
                  <a:lnTo>
                    <a:pt x="209" y="152"/>
                  </a:lnTo>
                  <a:lnTo>
                    <a:pt x="209" y="154"/>
                  </a:lnTo>
                  <a:lnTo>
                    <a:pt x="211" y="158"/>
                  </a:lnTo>
                  <a:lnTo>
                    <a:pt x="211" y="160"/>
                  </a:lnTo>
                  <a:lnTo>
                    <a:pt x="213" y="162"/>
                  </a:lnTo>
                  <a:lnTo>
                    <a:pt x="213" y="164"/>
                  </a:lnTo>
                  <a:lnTo>
                    <a:pt x="215" y="166"/>
                  </a:lnTo>
                  <a:lnTo>
                    <a:pt x="217" y="166"/>
                  </a:lnTo>
                  <a:lnTo>
                    <a:pt x="219" y="166"/>
                  </a:lnTo>
                  <a:lnTo>
                    <a:pt x="219" y="164"/>
                  </a:lnTo>
                  <a:lnTo>
                    <a:pt x="221" y="164"/>
                  </a:lnTo>
                  <a:lnTo>
                    <a:pt x="223" y="162"/>
                  </a:lnTo>
                  <a:lnTo>
                    <a:pt x="223" y="158"/>
                  </a:lnTo>
                  <a:lnTo>
                    <a:pt x="221" y="158"/>
                  </a:lnTo>
                  <a:lnTo>
                    <a:pt x="221" y="156"/>
                  </a:lnTo>
                  <a:lnTo>
                    <a:pt x="221" y="156"/>
                  </a:lnTo>
                  <a:lnTo>
                    <a:pt x="221" y="156"/>
                  </a:lnTo>
                  <a:lnTo>
                    <a:pt x="223" y="154"/>
                  </a:lnTo>
                  <a:lnTo>
                    <a:pt x="223" y="154"/>
                  </a:lnTo>
                  <a:lnTo>
                    <a:pt x="223" y="154"/>
                  </a:lnTo>
                  <a:lnTo>
                    <a:pt x="223" y="154"/>
                  </a:lnTo>
                  <a:lnTo>
                    <a:pt x="223" y="156"/>
                  </a:lnTo>
                  <a:lnTo>
                    <a:pt x="223" y="156"/>
                  </a:lnTo>
                  <a:lnTo>
                    <a:pt x="223" y="156"/>
                  </a:lnTo>
                  <a:lnTo>
                    <a:pt x="223" y="158"/>
                  </a:lnTo>
                  <a:lnTo>
                    <a:pt x="225" y="158"/>
                  </a:lnTo>
                  <a:lnTo>
                    <a:pt x="225" y="160"/>
                  </a:lnTo>
                  <a:lnTo>
                    <a:pt x="227" y="158"/>
                  </a:lnTo>
                  <a:lnTo>
                    <a:pt x="227" y="158"/>
                  </a:lnTo>
                  <a:lnTo>
                    <a:pt x="229" y="156"/>
                  </a:lnTo>
                  <a:lnTo>
                    <a:pt x="229" y="154"/>
                  </a:lnTo>
                  <a:lnTo>
                    <a:pt x="229" y="154"/>
                  </a:lnTo>
                  <a:lnTo>
                    <a:pt x="229" y="152"/>
                  </a:lnTo>
                  <a:lnTo>
                    <a:pt x="229" y="152"/>
                  </a:lnTo>
                  <a:lnTo>
                    <a:pt x="231" y="154"/>
                  </a:lnTo>
                  <a:lnTo>
                    <a:pt x="231" y="156"/>
                  </a:lnTo>
                  <a:lnTo>
                    <a:pt x="235" y="162"/>
                  </a:lnTo>
                  <a:lnTo>
                    <a:pt x="237" y="164"/>
                  </a:lnTo>
                  <a:lnTo>
                    <a:pt x="245" y="169"/>
                  </a:lnTo>
                  <a:lnTo>
                    <a:pt x="248" y="171"/>
                  </a:lnTo>
                  <a:lnTo>
                    <a:pt x="250" y="171"/>
                  </a:lnTo>
                  <a:lnTo>
                    <a:pt x="250" y="166"/>
                  </a:lnTo>
                  <a:lnTo>
                    <a:pt x="248" y="164"/>
                  </a:lnTo>
                  <a:lnTo>
                    <a:pt x="245" y="162"/>
                  </a:lnTo>
                  <a:lnTo>
                    <a:pt x="243" y="158"/>
                  </a:lnTo>
                  <a:lnTo>
                    <a:pt x="245" y="158"/>
                  </a:lnTo>
                  <a:lnTo>
                    <a:pt x="248" y="160"/>
                  </a:lnTo>
                  <a:lnTo>
                    <a:pt x="250" y="162"/>
                  </a:lnTo>
                  <a:lnTo>
                    <a:pt x="252" y="166"/>
                  </a:lnTo>
                  <a:lnTo>
                    <a:pt x="252" y="169"/>
                  </a:lnTo>
                  <a:lnTo>
                    <a:pt x="252" y="169"/>
                  </a:lnTo>
                  <a:lnTo>
                    <a:pt x="254" y="171"/>
                  </a:lnTo>
                  <a:lnTo>
                    <a:pt x="256" y="173"/>
                  </a:lnTo>
                  <a:lnTo>
                    <a:pt x="258" y="173"/>
                  </a:lnTo>
                  <a:lnTo>
                    <a:pt x="264" y="171"/>
                  </a:lnTo>
                  <a:lnTo>
                    <a:pt x="268" y="169"/>
                  </a:lnTo>
                  <a:lnTo>
                    <a:pt x="270" y="171"/>
                  </a:lnTo>
                  <a:lnTo>
                    <a:pt x="272" y="171"/>
                  </a:lnTo>
                  <a:lnTo>
                    <a:pt x="274" y="173"/>
                  </a:lnTo>
                  <a:lnTo>
                    <a:pt x="274" y="173"/>
                  </a:lnTo>
                  <a:lnTo>
                    <a:pt x="276" y="175"/>
                  </a:lnTo>
                  <a:lnTo>
                    <a:pt x="276" y="175"/>
                  </a:lnTo>
                  <a:lnTo>
                    <a:pt x="278" y="179"/>
                  </a:lnTo>
                  <a:lnTo>
                    <a:pt x="278" y="179"/>
                  </a:lnTo>
                  <a:lnTo>
                    <a:pt x="280" y="179"/>
                  </a:lnTo>
                  <a:lnTo>
                    <a:pt x="280" y="179"/>
                  </a:lnTo>
                  <a:lnTo>
                    <a:pt x="280" y="175"/>
                  </a:lnTo>
                  <a:lnTo>
                    <a:pt x="282" y="177"/>
                  </a:lnTo>
                  <a:lnTo>
                    <a:pt x="282" y="179"/>
                  </a:lnTo>
                  <a:lnTo>
                    <a:pt x="284" y="177"/>
                  </a:lnTo>
                  <a:lnTo>
                    <a:pt x="284" y="175"/>
                  </a:lnTo>
                  <a:lnTo>
                    <a:pt x="284" y="175"/>
                  </a:lnTo>
                  <a:lnTo>
                    <a:pt x="284" y="173"/>
                  </a:lnTo>
                  <a:lnTo>
                    <a:pt x="284" y="173"/>
                  </a:lnTo>
                  <a:lnTo>
                    <a:pt x="282" y="171"/>
                  </a:lnTo>
                  <a:lnTo>
                    <a:pt x="282" y="171"/>
                  </a:lnTo>
                  <a:lnTo>
                    <a:pt x="284" y="173"/>
                  </a:lnTo>
                  <a:lnTo>
                    <a:pt x="286" y="175"/>
                  </a:lnTo>
                  <a:lnTo>
                    <a:pt x="288" y="179"/>
                  </a:lnTo>
                  <a:lnTo>
                    <a:pt x="288" y="179"/>
                  </a:lnTo>
                  <a:lnTo>
                    <a:pt x="291" y="181"/>
                  </a:lnTo>
                  <a:lnTo>
                    <a:pt x="299" y="185"/>
                  </a:lnTo>
                  <a:lnTo>
                    <a:pt x="299" y="183"/>
                  </a:lnTo>
                  <a:lnTo>
                    <a:pt x="297" y="183"/>
                  </a:lnTo>
                  <a:lnTo>
                    <a:pt x="297" y="181"/>
                  </a:lnTo>
                  <a:lnTo>
                    <a:pt x="297" y="181"/>
                  </a:lnTo>
                  <a:lnTo>
                    <a:pt x="297" y="179"/>
                  </a:lnTo>
                  <a:lnTo>
                    <a:pt x="297" y="177"/>
                  </a:lnTo>
                  <a:lnTo>
                    <a:pt x="297" y="175"/>
                  </a:lnTo>
                  <a:lnTo>
                    <a:pt x="295" y="173"/>
                  </a:lnTo>
                  <a:lnTo>
                    <a:pt x="293" y="169"/>
                  </a:lnTo>
                  <a:lnTo>
                    <a:pt x="288" y="169"/>
                  </a:lnTo>
                  <a:lnTo>
                    <a:pt x="288" y="166"/>
                  </a:lnTo>
                  <a:lnTo>
                    <a:pt x="286" y="164"/>
                  </a:lnTo>
                  <a:lnTo>
                    <a:pt x="286" y="164"/>
                  </a:lnTo>
                  <a:lnTo>
                    <a:pt x="288" y="162"/>
                  </a:lnTo>
                  <a:lnTo>
                    <a:pt x="288" y="160"/>
                  </a:lnTo>
                  <a:lnTo>
                    <a:pt x="286" y="158"/>
                  </a:lnTo>
                  <a:lnTo>
                    <a:pt x="284" y="158"/>
                  </a:lnTo>
                  <a:lnTo>
                    <a:pt x="282" y="160"/>
                  </a:lnTo>
                  <a:lnTo>
                    <a:pt x="280" y="160"/>
                  </a:lnTo>
                  <a:lnTo>
                    <a:pt x="278" y="160"/>
                  </a:lnTo>
                  <a:lnTo>
                    <a:pt x="276" y="158"/>
                  </a:lnTo>
                  <a:lnTo>
                    <a:pt x="276" y="156"/>
                  </a:lnTo>
                  <a:lnTo>
                    <a:pt x="274" y="154"/>
                  </a:lnTo>
                  <a:lnTo>
                    <a:pt x="274" y="154"/>
                  </a:lnTo>
                  <a:lnTo>
                    <a:pt x="268" y="152"/>
                  </a:lnTo>
                  <a:lnTo>
                    <a:pt x="264" y="150"/>
                  </a:lnTo>
                  <a:lnTo>
                    <a:pt x="262" y="148"/>
                  </a:lnTo>
                  <a:lnTo>
                    <a:pt x="260" y="146"/>
                  </a:lnTo>
                  <a:lnTo>
                    <a:pt x="258" y="142"/>
                  </a:lnTo>
                  <a:lnTo>
                    <a:pt x="258" y="140"/>
                  </a:lnTo>
                  <a:lnTo>
                    <a:pt x="258" y="140"/>
                  </a:lnTo>
                  <a:lnTo>
                    <a:pt x="258" y="140"/>
                  </a:lnTo>
                  <a:lnTo>
                    <a:pt x="256" y="138"/>
                  </a:lnTo>
                  <a:lnTo>
                    <a:pt x="256" y="136"/>
                  </a:lnTo>
                  <a:lnTo>
                    <a:pt x="254" y="128"/>
                  </a:lnTo>
                  <a:lnTo>
                    <a:pt x="254" y="128"/>
                  </a:lnTo>
                  <a:lnTo>
                    <a:pt x="254" y="125"/>
                  </a:lnTo>
                  <a:lnTo>
                    <a:pt x="254" y="125"/>
                  </a:lnTo>
                  <a:lnTo>
                    <a:pt x="256" y="128"/>
                  </a:lnTo>
                  <a:lnTo>
                    <a:pt x="260" y="142"/>
                  </a:lnTo>
                  <a:lnTo>
                    <a:pt x="262" y="144"/>
                  </a:lnTo>
                  <a:lnTo>
                    <a:pt x="262" y="144"/>
                  </a:lnTo>
                  <a:lnTo>
                    <a:pt x="270" y="150"/>
                  </a:lnTo>
                  <a:lnTo>
                    <a:pt x="270" y="150"/>
                  </a:lnTo>
                  <a:lnTo>
                    <a:pt x="274" y="150"/>
                  </a:lnTo>
                  <a:lnTo>
                    <a:pt x="274" y="150"/>
                  </a:lnTo>
                  <a:lnTo>
                    <a:pt x="276" y="152"/>
                  </a:lnTo>
                  <a:lnTo>
                    <a:pt x="276" y="152"/>
                  </a:lnTo>
                  <a:lnTo>
                    <a:pt x="278" y="152"/>
                  </a:lnTo>
                  <a:lnTo>
                    <a:pt x="278" y="154"/>
                  </a:lnTo>
                  <a:lnTo>
                    <a:pt x="278" y="154"/>
                  </a:lnTo>
                  <a:lnTo>
                    <a:pt x="280" y="156"/>
                  </a:lnTo>
                  <a:lnTo>
                    <a:pt x="280" y="156"/>
                  </a:lnTo>
                  <a:lnTo>
                    <a:pt x="284" y="154"/>
                  </a:lnTo>
                  <a:lnTo>
                    <a:pt x="286" y="154"/>
                  </a:lnTo>
                  <a:lnTo>
                    <a:pt x="286" y="152"/>
                  </a:lnTo>
                  <a:lnTo>
                    <a:pt x="284" y="150"/>
                  </a:lnTo>
                  <a:lnTo>
                    <a:pt x="282" y="148"/>
                  </a:lnTo>
                  <a:lnTo>
                    <a:pt x="280" y="144"/>
                  </a:lnTo>
                  <a:lnTo>
                    <a:pt x="272" y="140"/>
                  </a:lnTo>
                  <a:lnTo>
                    <a:pt x="270" y="136"/>
                  </a:lnTo>
                  <a:lnTo>
                    <a:pt x="270" y="134"/>
                  </a:lnTo>
                  <a:lnTo>
                    <a:pt x="270" y="125"/>
                  </a:lnTo>
                  <a:lnTo>
                    <a:pt x="268" y="125"/>
                  </a:lnTo>
                  <a:lnTo>
                    <a:pt x="268" y="123"/>
                  </a:lnTo>
                  <a:lnTo>
                    <a:pt x="266" y="121"/>
                  </a:lnTo>
                  <a:lnTo>
                    <a:pt x="266" y="117"/>
                  </a:lnTo>
                  <a:lnTo>
                    <a:pt x="264" y="117"/>
                  </a:lnTo>
                  <a:lnTo>
                    <a:pt x="262" y="115"/>
                  </a:lnTo>
                  <a:lnTo>
                    <a:pt x="262" y="113"/>
                  </a:lnTo>
                  <a:lnTo>
                    <a:pt x="262" y="111"/>
                  </a:lnTo>
                  <a:lnTo>
                    <a:pt x="266" y="109"/>
                  </a:lnTo>
                  <a:lnTo>
                    <a:pt x="266" y="107"/>
                  </a:lnTo>
                  <a:lnTo>
                    <a:pt x="266" y="105"/>
                  </a:lnTo>
                  <a:lnTo>
                    <a:pt x="266" y="105"/>
                  </a:lnTo>
                  <a:lnTo>
                    <a:pt x="264" y="107"/>
                  </a:lnTo>
                  <a:lnTo>
                    <a:pt x="262" y="105"/>
                  </a:lnTo>
                  <a:lnTo>
                    <a:pt x="262" y="103"/>
                  </a:lnTo>
                  <a:lnTo>
                    <a:pt x="262" y="101"/>
                  </a:lnTo>
                  <a:lnTo>
                    <a:pt x="262" y="101"/>
                  </a:lnTo>
                  <a:lnTo>
                    <a:pt x="260" y="101"/>
                  </a:lnTo>
                  <a:lnTo>
                    <a:pt x="260" y="101"/>
                  </a:lnTo>
                  <a:lnTo>
                    <a:pt x="262" y="99"/>
                  </a:lnTo>
                  <a:lnTo>
                    <a:pt x="264" y="99"/>
                  </a:lnTo>
                  <a:lnTo>
                    <a:pt x="264" y="101"/>
                  </a:lnTo>
                  <a:lnTo>
                    <a:pt x="266" y="99"/>
                  </a:lnTo>
                  <a:lnTo>
                    <a:pt x="264" y="97"/>
                  </a:lnTo>
                  <a:lnTo>
                    <a:pt x="262" y="97"/>
                  </a:lnTo>
                  <a:lnTo>
                    <a:pt x="260" y="95"/>
                  </a:lnTo>
                  <a:lnTo>
                    <a:pt x="260" y="95"/>
                  </a:lnTo>
                  <a:lnTo>
                    <a:pt x="258" y="93"/>
                  </a:lnTo>
                  <a:lnTo>
                    <a:pt x="260" y="93"/>
                  </a:lnTo>
                  <a:lnTo>
                    <a:pt x="262" y="93"/>
                  </a:lnTo>
                  <a:lnTo>
                    <a:pt x="266" y="95"/>
                  </a:lnTo>
                  <a:lnTo>
                    <a:pt x="268" y="95"/>
                  </a:lnTo>
                  <a:lnTo>
                    <a:pt x="268" y="95"/>
                  </a:lnTo>
                  <a:lnTo>
                    <a:pt x="266" y="93"/>
                  </a:lnTo>
                  <a:lnTo>
                    <a:pt x="262" y="89"/>
                  </a:lnTo>
                  <a:lnTo>
                    <a:pt x="260" y="87"/>
                  </a:lnTo>
                  <a:lnTo>
                    <a:pt x="258" y="84"/>
                  </a:lnTo>
                  <a:lnTo>
                    <a:pt x="256" y="84"/>
                  </a:lnTo>
                  <a:lnTo>
                    <a:pt x="256" y="84"/>
                  </a:lnTo>
                  <a:lnTo>
                    <a:pt x="254" y="84"/>
                  </a:lnTo>
                  <a:lnTo>
                    <a:pt x="254" y="82"/>
                  </a:lnTo>
                  <a:lnTo>
                    <a:pt x="254" y="82"/>
                  </a:lnTo>
                  <a:lnTo>
                    <a:pt x="256" y="80"/>
                  </a:lnTo>
                  <a:lnTo>
                    <a:pt x="256" y="80"/>
                  </a:lnTo>
                  <a:lnTo>
                    <a:pt x="258" y="82"/>
                  </a:lnTo>
                  <a:lnTo>
                    <a:pt x="260" y="84"/>
                  </a:lnTo>
                  <a:lnTo>
                    <a:pt x="264" y="89"/>
                  </a:lnTo>
                  <a:lnTo>
                    <a:pt x="266" y="87"/>
                  </a:lnTo>
                  <a:lnTo>
                    <a:pt x="266" y="87"/>
                  </a:lnTo>
                  <a:lnTo>
                    <a:pt x="266" y="87"/>
                  </a:lnTo>
                  <a:lnTo>
                    <a:pt x="268" y="87"/>
                  </a:lnTo>
                  <a:lnTo>
                    <a:pt x="270" y="84"/>
                  </a:lnTo>
                  <a:lnTo>
                    <a:pt x="270" y="84"/>
                  </a:lnTo>
                  <a:lnTo>
                    <a:pt x="268" y="82"/>
                  </a:lnTo>
                  <a:lnTo>
                    <a:pt x="266" y="80"/>
                  </a:lnTo>
                  <a:lnTo>
                    <a:pt x="262" y="80"/>
                  </a:lnTo>
                  <a:lnTo>
                    <a:pt x="260" y="80"/>
                  </a:lnTo>
                  <a:lnTo>
                    <a:pt x="260" y="80"/>
                  </a:lnTo>
                  <a:lnTo>
                    <a:pt x="258" y="78"/>
                  </a:lnTo>
                  <a:lnTo>
                    <a:pt x="258" y="78"/>
                  </a:lnTo>
                  <a:lnTo>
                    <a:pt x="258" y="78"/>
                  </a:lnTo>
                  <a:lnTo>
                    <a:pt x="258" y="78"/>
                  </a:lnTo>
                  <a:lnTo>
                    <a:pt x="262" y="78"/>
                  </a:lnTo>
                  <a:lnTo>
                    <a:pt x="262" y="78"/>
                  </a:lnTo>
                  <a:lnTo>
                    <a:pt x="264" y="78"/>
                  </a:lnTo>
                  <a:lnTo>
                    <a:pt x="266" y="78"/>
                  </a:lnTo>
                  <a:lnTo>
                    <a:pt x="266" y="80"/>
                  </a:lnTo>
                  <a:lnTo>
                    <a:pt x="266" y="80"/>
                  </a:lnTo>
                  <a:lnTo>
                    <a:pt x="266" y="76"/>
                  </a:lnTo>
                  <a:lnTo>
                    <a:pt x="264" y="74"/>
                  </a:lnTo>
                  <a:lnTo>
                    <a:pt x="264" y="72"/>
                  </a:lnTo>
                  <a:lnTo>
                    <a:pt x="262" y="70"/>
                  </a:lnTo>
                  <a:lnTo>
                    <a:pt x="260" y="70"/>
                  </a:lnTo>
                  <a:lnTo>
                    <a:pt x="258" y="72"/>
                  </a:lnTo>
                  <a:lnTo>
                    <a:pt x="258" y="70"/>
                  </a:lnTo>
                  <a:lnTo>
                    <a:pt x="256" y="70"/>
                  </a:lnTo>
                  <a:lnTo>
                    <a:pt x="256" y="68"/>
                  </a:lnTo>
                  <a:lnTo>
                    <a:pt x="256" y="68"/>
                  </a:lnTo>
                  <a:lnTo>
                    <a:pt x="254" y="68"/>
                  </a:lnTo>
                  <a:lnTo>
                    <a:pt x="254" y="66"/>
                  </a:lnTo>
                  <a:lnTo>
                    <a:pt x="252" y="66"/>
                  </a:lnTo>
                  <a:lnTo>
                    <a:pt x="250" y="66"/>
                  </a:lnTo>
                  <a:lnTo>
                    <a:pt x="250" y="64"/>
                  </a:lnTo>
                  <a:lnTo>
                    <a:pt x="250" y="64"/>
                  </a:lnTo>
                  <a:lnTo>
                    <a:pt x="248" y="64"/>
                  </a:lnTo>
                  <a:lnTo>
                    <a:pt x="245" y="64"/>
                  </a:lnTo>
                  <a:lnTo>
                    <a:pt x="245" y="64"/>
                  </a:lnTo>
                  <a:lnTo>
                    <a:pt x="245" y="62"/>
                  </a:lnTo>
                  <a:lnTo>
                    <a:pt x="248" y="62"/>
                  </a:lnTo>
                  <a:lnTo>
                    <a:pt x="250" y="62"/>
                  </a:lnTo>
                  <a:lnTo>
                    <a:pt x="250" y="60"/>
                  </a:lnTo>
                  <a:lnTo>
                    <a:pt x="250" y="62"/>
                  </a:lnTo>
                  <a:lnTo>
                    <a:pt x="256" y="62"/>
                  </a:lnTo>
                  <a:lnTo>
                    <a:pt x="256" y="64"/>
                  </a:lnTo>
                  <a:lnTo>
                    <a:pt x="258" y="64"/>
                  </a:lnTo>
                  <a:lnTo>
                    <a:pt x="258" y="64"/>
                  </a:lnTo>
                  <a:lnTo>
                    <a:pt x="260" y="64"/>
                  </a:lnTo>
                  <a:lnTo>
                    <a:pt x="260" y="66"/>
                  </a:lnTo>
                  <a:lnTo>
                    <a:pt x="260" y="64"/>
                  </a:lnTo>
                  <a:lnTo>
                    <a:pt x="260" y="64"/>
                  </a:lnTo>
                  <a:lnTo>
                    <a:pt x="262" y="64"/>
                  </a:lnTo>
                  <a:lnTo>
                    <a:pt x="262" y="66"/>
                  </a:lnTo>
                  <a:lnTo>
                    <a:pt x="266" y="62"/>
                  </a:lnTo>
                  <a:lnTo>
                    <a:pt x="266" y="62"/>
                  </a:lnTo>
                  <a:lnTo>
                    <a:pt x="262" y="62"/>
                  </a:lnTo>
                  <a:lnTo>
                    <a:pt x="260" y="60"/>
                  </a:lnTo>
                  <a:lnTo>
                    <a:pt x="258" y="58"/>
                  </a:lnTo>
                  <a:lnTo>
                    <a:pt x="256" y="56"/>
                  </a:lnTo>
                  <a:lnTo>
                    <a:pt x="258" y="56"/>
                  </a:lnTo>
                  <a:lnTo>
                    <a:pt x="260" y="56"/>
                  </a:lnTo>
                  <a:lnTo>
                    <a:pt x="262" y="58"/>
                  </a:lnTo>
                  <a:lnTo>
                    <a:pt x="262" y="60"/>
                  </a:lnTo>
                  <a:lnTo>
                    <a:pt x="264" y="60"/>
                  </a:lnTo>
                  <a:lnTo>
                    <a:pt x="264" y="58"/>
                  </a:lnTo>
                  <a:lnTo>
                    <a:pt x="264" y="58"/>
                  </a:lnTo>
                  <a:lnTo>
                    <a:pt x="260" y="54"/>
                  </a:lnTo>
                  <a:lnTo>
                    <a:pt x="260" y="54"/>
                  </a:lnTo>
                  <a:lnTo>
                    <a:pt x="260" y="54"/>
                  </a:lnTo>
                  <a:lnTo>
                    <a:pt x="266" y="54"/>
                  </a:lnTo>
                  <a:lnTo>
                    <a:pt x="266" y="52"/>
                  </a:lnTo>
                  <a:lnTo>
                    <a:pt x="264" y="52"/>
                  </a:lnTo>
                  <a:lnTo>
                    <a:pt x="266" y="50"/>
                  </a:lnTo>
                  <a:lnTo>
                    <a:pt x="266" y="50"/>
                  </a:lnTo>
                  <a:lnTo>
                    <a:pt x="266" y="50"/>
                  </a:lnTo>
                  <a:lnTo>
                    <a:pt x="268" y="48"/>
                  </a:lnTo>
                  <a:lnTo>
                    <a:pt x="266" y="48"/>
                  </a:lnTo>
                  <a:lnTo>
                    <a:pt x="266" y="48"/>
                  </a:lnTo>
                  <a:lnTo>
                    <a:pt x="264" y="46"/>
                  </a:lnTo>
                  <a:lnTo>
                    <a:pt x="262" y="46"/>
                  </a:lnTo>
                  <a:lnTo>
                    <a:pt x="260" y="46"/>
                  </a:lnTo>
                  <a:lnTo>
                    <a:pt x="266" y="41"/>
                  </a:lnTo>
                  <a:lnTo>
                    <a:pt x="268" y="43"/>
                  </a:lnTo>
                  <a:lnTo>
                    <a:pt x="270" y="48"/>
                  </a:lnTo>
                  <a:lnTo>
                    <a:pt x="272" y="52"/>
                  </a:lnTo>
                  <a:lnTo>
                    <a:pt x="274" y="48"/>
                  </a:lnTo>
                  <a:lnTo>
                    <a:pt x="274" y="48"/>
                  </a:lnTo>
                  <a:lnTo>
                    <a:pt x="274" y="48"/>
                  </a:lnTo>
                  <a:lnTo>
                    <a:pt x="274" y="46"/>
                  </a:lnTo>
                  <a:lnTo>
                    <a:pt x="272" y="43"/>
                  </a:lnTo>
                  <a:lnTo>
                    <a:pt x="272" y="35"/>
                  </a:lnTo>
                  <a:lnTo>
                    <a:pt x="272" y="35"/>
                  </a:lnTo>
                  <a:lnTo>
                    <a:pt x="272" y="35"/>
                  </a:lnTo>
                  <a:lnTo>
                    <a:pt x="272" y="33"/>
                  </a:lnTo>
                  <a:lnTo>
                    <a:pt x="274" y="33"/>
                  </a:lnTo>
                  <a:lnTo>
                    <a:pt x="274" y="33"/>
                  </a:lnTo>
                  <a:lnTo>
                    <a:pt x="274" y="35"/>
                  </a:lnTo>
                  <a:lnTo>
                    <a:pt x="274" y="37"/>
                  </a:lnTo>
                  <a:lnTo>
                    <a:pt x="274" y="41"/>
                  </a:lnTo>
                  <a:lnTo>
                    <a:pt x="276" y="43"/>
                  </a:lnTo>
                  <a:lnTo>
                    <a:pt x="276" y="46"/>
                  </a:lnTo>
                  <a:lnTo>
                    <a:pt x="278" y="41"/>
                  </a:lnTo>
                  <a:lnTo>
                    <a:pt x="282" y="37"/>
                  </a:lnTo>
                  <a:lnTo>
                    <a:pt x="286" y="33"/>
                  </a:lnTo>
                  <a:lnTo>
                    <a:pt x="286" y="33"/>
                  </a:lnTo>
                  <a:lnTo>
                    <a:pt x="286" y="31"/>
                  </a:lnTo>
                  <a:lnTo>
                    <a:pt x="286" y="31"/>
                  </a:lnTo>
                  <a:lnTo>
                    <a:pt x="282" y="31"/>
                  </a:lnTo>
                  <a:lnTo>
                    <a:pt x="282" y="29"/>
                  </a:lnTo>
                  <a:lnTo>
                    <a:pt x="282" y="23"/>
                  </a:lnTo>
                  <a:lnTo>
                    <a:pt x="282" y="23"/>
                  </a:lnTo>
                  <a:lnTo>
                    <a:pt x="284" y="21"/>
                  </a:lnTo>
                  <a:lnTo>
                    <a:pt x="284" y="21"/>
                  </a:lnTo>
                  <a:lnTo>
                    <a:pt x="291" y="21"/>
                  </a:lnTo>
                  <a:lnTo>
                    <a:pt x="291" y="19"/>
                  </a:lnTo>
                  <a:lnTo>
                    <a:pt x="293" y="17"/>
                  </a:lnTo>
                  <a:lnTo>
                    <a:pt x="293" y="15"/>
                  </a:lnTo>
                  <a:lnTo>
                    <a:pt x="295" y="15"/>
                  </a:lnTo>
                  <a:lnTo>
                    <a:pt x="295" y="19"/>
                  </a:lnTo>
                  <a:lnTo>
                    <a:pt x="295" y="21"/>
                  </a:lnTo>
                  <a:lnTo>
                    <a:pt x="293" y="23"/>
                  </a:lnTo>
                  <a:lnTo>
                    <a:pt x="293" y="27"/>
                  </a:lnTo>
                  <a:lnTo>
                    <a:pt x="291" y="29"/>
                  </a:lnTo>
                  <a:lnTo>
                    <a:pt x="293" y="31"/>
                  </a:lnTo>
                  <a:lnTo>
                    <a:pt x="293" y="29"/>
                  </a:lnTo>
                  <a:lnTo>
                    <a:pt x="299" y="23"/>
                  </a:lnTo>
                  <a:lnTo>
                    <a:pt x="299" y="21"/>
                  </a:lnTo>
                  <a:lnTo>
                    <a:pt x="301" y="19"/>
                  </a:lnTo>
                  <a:lnTo>
                    <a:pt x="301" y="17"/>
                  </a:lnTo>
                  <a:lnTo>
                    <a:pt x="303" y="15"/>
                  </a:lnTo>
                  <a:lnTo>
                    <a:pt x="303" y="17"/>
                  </a:lnTo>
                  <a:lnTo>
                    <a:pt x="303" y="21"/>
                  </a:lnTo>
                  <a:lnTo>
                    <a:pt x="301" y="23"/>
                  </a:lnTo>
                  <a:lnTo>
                    <a:pt x="299" y="25"/>
                  </a:lnTo>
                  <a:lnTo>
                    <a:pt x="301" y="25"/>
                  </a:lnTo>
                  <a:lnTo>
                    <a:pt x="303" y="27"/>
                  </a:lnTo>
                  <a:lnTo>
                    <a:pt x="305" y="27"/>
                  </a:lnTo>
                  <a:lnTo>
                    <a:pt x="305" y="27"/>
                  </a:lnTo>
                  <a:lnTo>
                    <a:pt x="303" y="29"/>
                  </a:lnTo>
                  <a:lnTo>
                    <a:pt x="299" y="27"/>
                  </a:lnTo>
                  <a:lnTo>
                    <a:pt x="297" y="29"/>
                  </a:lnTo>
                  <a:lnTo>
                    <a:pt x="297" y="29"/>
                  </a:lnTo>
                  <a:lnTo>
                    <a:pt x="295" y="31"/>
                  </a:lnTo>
                  <a:lnTo>
                    <a:pt x="293" y="35"/>
                  </a:lnTo>
                  <a:lnTo>
                    <a:pt x="293" y="37"/>
                  </a:lnTo>
                  <a:lnTo>
                    <a:pt x="295" y="37"/>
                  </a:lnTo>
                  <a:lnTo>
                    <a:pt x="303" y="35"/>
                  </a:lnTo>
                  <a:lnTo>
                    <a:pt x="307" y="35"/>
                  </a:lnTo>
                  <a:lnTo>
                    <a:pt x="307" y="37"/>
                  </a:lnTo>
                  <a:lnTo>
                    <a:pt x="305" y="37"/>
                  </a:lnTo>
                  <a:lnTo>
                    <a:pt x="305" y="37"/>
                  </a:lnTo>
                  <a:lnTo>
                    <a:pt x="301" y="39"/>
                  </a:lnTo>
                  <a:lnTo>
                    <a:pt x="293" y="41"/>
                  </a:lnTo>
                  <a:lnTo>
                    <a:pt x="284" y="43"/>
                  </a:lnTo>
                  <a:lnTo>
                    <a:pt x="284" y="43"/>
                  </a:lnTo>
                  <a:lnTo>
                    <a:pt x="284" y="46"/>
                  </a:lnTo>
                  <a:lnTo>
                    <a:pt x="284" y="48"/>
                  </a:lnTo>
                  <a:lnTo>
                    <a:pt x="282" y="48"/>
                  </a:lnTo>
                  <a:lnTo>
                    <a:pt x="282" y="48"/>
                  </a:lnTo>
                  <a:lnTo>
                    <a:pt x="280" y="50"/>
                  </a:lnTo>
                  <a:lnTo>
                    <a:pt x="280" y="50"/>
                  </a:lnTo>
                  <a:lnTo>
                    <a:pt x="280" y="52"/>
                  </a:lnTo>
                  <a:lnTo>
                    <a:pt x="280" y="54"/>
                  </a:lnTo>
                  <a:lnTo>
                    <a:pt x="278" y="62"/>
                  </a:lnTo>
                  <a:lnTo>
                    <a:pt x="278" y="66"/>
                  </a:lnTo>
                  <a:lnTo>
                    <a:pt x="278" y="66"/>
                  </a:lnTo>
                  <a:lnTo>
                    <a:pt x="278" y="68"/>
                  </a:lnTo>
                  <a:lnTo>
                    <a:pt x="278" y="68"/>
                  </a:lnTo>
                  <a:lnTo>
                    <a:pt x="280" y="70"/>
                  </a:lnTo>
                  <a:lnTo>
                    <a:pt x="280" y="70"/>
                  </a:lnTo>
                  <a:lnTo>
                    <a:pt x="282" y="70"/>
                  </a:lnTo>
                  <a:lnTo>
                    <a:pt x="282" y="72"/>
                  </a:lnTo>
                  <a:lnTo>
                    <a:pt x="282" y="76"/>
                  </a:lnTo>
                  <a:lnTo>
                    <a:pt x="282" y="78"/>
                  </a:lnTo>
                  <a:lnTo>
                    <a:pt x="284" y="78"/>
                  </a:lnTo>
                  <a:lnTo>
                    <a:pt x="284" y="78"/>
                  </a:lnTo>
                  <a:lnTo>
                    <a:pt x="284" y="74"/>
                  </a:lnTo>
                  <a:lnTo>
                    <a:pt x="284" y="70"/>
                  </a:lnTo>
                  <a:lnTo>
                    <a:pt x="288" y="68"/>
                  </a:lnTo>
                  <a:lnTo>
                    <a:pt x="288" y="68"/>
                  </a:lnTo>
                  <a:lnTo>
                    <a:pt x="286" y="68"/>
                  </a:lnTo>
                  <a:lnTo>
                    <a:pt x="288" y="68"/>
                  </a:lnTo>
                  <a:lnTo>
                    <a:pt x="291" y="68"/>
                  </a:lnTo>
                  <a:lnTo>
                    <a:pt x="293" y="66"/>
                  </a:lnTo>
                  <a:lnTo>
                    <a:pt x="295" y="66"/>
                  </a:lnTo>
                  <a:lnTo>
                    <a:pt x="293" y="68"/>
                  </a:lnTo>
                  <a:lnTo>
                    <a:pt x="291" y="72"/>
                  </a:lnTo>
                  <a:lnTo>
                    <a:pt x="288" y="74"/>
                  </a:lnTo>
                  <a:lnTo>
                    <a:pt x="291" y="74"/>
                  </a:lnTo>
                  <a:lnTo>
                    <a:pt x="288" y="76"/>
                  </a:lnTo>
                  <a:lnTo>
                    <a:pt x="286" y="76"/>
                  </a:lnTo>
                  <a:lnTo>
                    <a:pt x="288" y="76"/>
                  </a:lnTo>
                  <a:lnTo>
                    <a:pt x="288" y="78"/>
                  </a:lnTo>
                  <a:lnTo>
                    <a:pt x="288" y="78"/>
                  </a:lnTo>
                  <a:lnTo>
                    <a:pt x="291" y="78"/>
                  </a:lnTo>
                  <a:lnTo>
                    <a:pt x="291" y="80"/>
                  </a:lnTo>
                  <a:lnTo>
                    <a:pt x="288" y="82"/>
                  </a:lnTo>
                  <a:lnTo>
                    <a:pt x="286" y="84"/>
                  </a:lnTo>
                  <a:lnTo>
                    <a:pt x="284" y="84"/>
                  </a:lnTo>
                  <a:lnTo>
                    <a:pt x="282" y="84"/>
                  </a:lnTo>
                  <a:lnTo>
                    <a:pt x="282" y="84"/>
                  </a:lnTo>
                  <a:lnTo>
                    <a:pt x="278" y="82"/>
                  </a:lnTo>
                  <a:lnTo>
                    <a:pt x="278" y="82"/>
                  </a:lnTo>
                  <a:lnTo>
                    <a:pt x="276" y="80"/>
                  </a:lnTo>
                  <a:lnTo>
                    <a:pt x="276" y="82"/>
                  </a:lnTo>
                  <a:lnTo>
                    <a:pt x="276" y="84"/>
                  </a:lnTo>
                  <a:lnTo>
                    <a:pt x="276" y="87"/>
                  </a:lnTo>
                  <a:lnTo>
                    <a:pt x="274" y="89"/>
                  </a:lnTo>
                  <a:lnTo>
                    <a:pt x="276" y="91"/>
                  </a:lnTo>
                  <a:lnTo>
                    <a:pt x="276" y="99"/>
                  </a:lnTo>
                  <a:lnTo>
                    <a:pt x="276" y="101"/>
                  </a:lnTo>
                  <a:lnTo>
                    <a:pt x="278" y="99"/>
                  </a:lnTo>
                  <a:lnTo>
                    <a:pt x="278" y="99"/>
                  </a:lnTo>
                  <a:lnTo>
                    <a:pt x="280" y="97"/>
                  </a:lnTo>
                  <a:lnTo>
                    <a:pt x="278" y="97"/>
                  </a:lnTo>
                  <a:lnTo>
                    <a:pt x="278" y="97"/>
                  </a:lnTo>
                  <a:lnTo>
                    <a:pt x="278" y="95"/>
                  </a:lnTo>
                  <a:lnTo>
                    <a:pt x="278" y="95"/>
                  </a:lnTo>
                  <a:lnTo>
                    <a:pt x="278" y="93"/>
                  </a:lnTo>
                  <a:lnTo>
                    <a:pt x="278" y="93"/>
                  </a:lnTo>
                  <a:lnTo>
                    <a:pt x="280" y="93"/>
                  </a:lnTo>
                  <a:lnTo>
                    <a:pt x="282" y="91"/>
                  </a:lnTo>
                  <a:lnTo>
                    <a:pt x="282" y="91"/>
                  </a:lnTo>
                  <a:lnTo>
                    <a:pt x="282" y="91"/>
                  </a:lnTo>
                  <a:lnTo>
                    <a:pt x="282" y="89"/>
                  </a:lnTo>
                  <a:lnTo>
                    <a:pt x="282" y="89"/>
                  </a:lnTo>
                  <a:lnTo>
                    <a:pt x="284" y="89"/>
                  </a:lnTo>
                  <a:lnTo>
                    <a:pt x="284" y="87"/>
                  </a:lnTo>
                  <a:lnTo>
                    <a:pt x="284" y="87"/>
                  </a:lnTo>
                  <a:lnTo>
                    <a:pt x="288" y="89"/>
                  </a:lnTo>
                  <a:lnTo>
                    <a:pt x="288" y="91"/>
                  </a:lnTo>
                  <a:lnTo>
                    <a:pt x="288" y="93"/>
                  </a:lnTo>
                  <a:lnTo>
                    <a:pt x="288" y="93"/>
                  </a:lnTo>
                  <a:lnTo>
                    <a:pt x="291" y="93"/>
                  </a:lnTo>
                  <a:lnTo>
                    <a:pt x="291" y="93"/>
                  </a:lnTo>
                  <a:lnTo>
                    <a:pt x="291" y="91"/>
                  </a:lnTo>
                  <a:lnTo>
                    <a:pt x="291" y="91"/>
                  </a:lnTo>
                  <a:lnTo>
                    <a:pt x="293" y="91"/>
                  </a:lnTo>
                  <a:lnTo>
                    <a:pt x="293" y="91"/>
                  </a:lnTo>
                  <a:lnTo>
                    <a:pt x="293" y="93"/>
                  </a:lnTo>
                  <a:lnTo>
                    <a:pt x="293" y="93"/>
                  </a:lnTo>
                  <a:lnTo>
                    <a:pt x="297" y="95"/>
                  </a:lnTo>
                  <a:lnTo>
                    <a:pt x="295" y="95"/>
                  </a:lnTo>
                  <a:lnTo>
                    <a:pt x="293" y="97"/>
                  </a:lnTo>
                  <a:lnTo>
                    <a:pt x="291" y="99"/>
                  </a:lnTo>
                  <a:lnTo>
                    <a:pt x="293" y="101"/>
                  </a:lnTo>
                  <a:lnTo>
                    <a:pt x="293" y="103"/>
                  </a:lnTo>
                  <a:lnTo>
                    <a:pt x="295" y="103"/>
                  </a:lnTo>
                  <a:lnTo>
                    <a:pt x="297" y="103"/>
                  </a:lnTo>
                  <a:lnTo>
                    <a:pt x="297" y="101"/>
                  </a:lnTo>
                  <a:lnTo>
                    <a:pt x="299" y="103"/>
                  </a:lnTo>
                  <a:lnTo>
                    <a:pt x="299" y="103"/>
                  </a:lnTo>
                  <a:lnTo>
                    <a:pt x="297" y="105"/>
                  </a:lnTo>
                  <a:lnTo>
                    <a:pt x="297" y="105"/>
                  </a:lnTo>
                  <a:lnTo>
                    <a:pt x="295" y="107"/>
                  </a:lnTo>
                  <a:lnTo>
                    <a:pt x="293" y="105"/>
                  </a:lnTo>
                  <a:lnTo>
                    <a:pt x="291" y="105"/>
                  </a:lnTo>
                  <a:lnTo>
                    <a:pt x="291" y="105"/>
                  </a:lnTo>
                  <a:lnTo>
                    <a:pt x="288" y="103"/>
                  </a:lnTo>
                  <a:lnTo>
                    <a:pt x="288" y="101"/>
                  </a:lnTo>
                  <a:lnTo>
                    <a:pt x="288" y="101"/>
                  </a:lnTo>
                  <a:lnTo>
                    <a:pt x="286" y="101"/>
                  </a:lnTo>
                  <a:lnTo>
                    <a:pt x="286" y="101"/>
                  </a:lnTo>
                  <a:lnTo>
                    <a:pt x="284" y="99"/>
                  </a:lnTo>
                  <a:lnTo>
                    <a:pt x="282" y="101"/>
                  </a:lnTo>
                  <a:lnTo>
                    <a:pt x="282" y="103"/>
                  </a:lnTo>
                  <a:lnTo>
                    <a:pt x="282" y="105"/>
                  </a:lnTo>
                  <a:lnTo>
                    <a:pt x="282" y="105"/>
                  </a:lnTo>
                  <a:lnTo>
                    <a:pt x="280" y="111"/>
                  </a:lnTo>
                  <a:lnTo>
                    <a:pt x="280" y="113"/>
                  </a:lnTo>
                  <a:lnTo>
                    <a:pt x="280" y="115"/>
                  </a:lnTo>
                  <a:lnTo>
                    <a:pt x="280" y="117"/>
                  </a:lnTo>
                  <a:lnTo>
                    <a:pt x="282" y="117"/>
                  </a:lnTo>
                  <a:lnTo>
                    <a:pt x="282" y="117"/>
                  </a:lnTo>
                  <a:lnTo>
                    <a:pt x="284" y="117"/>
                  </a:lnTo>
                  <a:lnTo>
                    <a:pt x="284" y="115"/>
                  </a:lnTo>
                  <a:lnTo>
                    <a:pt x="284" y="115"/>
                  </a:lnTo>
                  <a:lnTo>
                    <a:pt x="282" y="113"/>
                  </a:lnTo>
                  <a:lnTo>
                    <a:pt x="282" y="109"/>
                  </a:lnTo>
                  <a:lnTo>
                    <a:pt x="284" y="107"/>
                  </a:lnTo>
                  <a:lnTo>
                    <a:pt x="284" y="107"/>
                  </a:lnTo>
                  <a:lnTo>
                    <a:pt x="284" y="107"/>
                  </a:lnTo>
                  <a:lnTo>
                    <a:pt x="284" y="111"/>
                  </a:lnTo>
                  <a:lnTo>
                    <a:pt x="286" y="113"/>
                  </a:lnTo>
                  <a:lnTo>
                    <a:pt x="286" y="111"/>
                  </a:lnTo>
                  <a:lnTo>
                    <a:pt x="288" y="107"/>
                  </a:lnTo>
                  <a:lnTo>
                    <a:pt x="291" y="107"/>
                  </a:lnTo>
                  <a:lnTo>
                    <a:pt x="291" y="109"/>
                  </a:lnTo>
                  <a:lnTo>
                    <a:pt x="291" y="113"/>
                  </a:lnTo>
                  <a:lnTo>
                    <a:pt x="291" y="113"/>
                  </a:lnTo>
                  <a:lnTo>
                    <a:pt x="293" y="115"/>
                  </a:lnTo>
                  <a:lnTo>
                    <a:pt x="293" y="115"/>
                  </a:lnTo>
                  <a:lnTo>
                    <a:pt x="295" y="115"/>
                  </a:lnTo>
                  <a:lnTo>
                    <a:pt x="295" y="113"/>
                  </a:lnTo>
                  <a:lnTo>
                    <a:pt x="295" y="111"/>
                  </a:lnTo>
                  <a:lnTo>
                    <a:pt x="295" y="111"/>
                  </a:lnTo>
                  <a:lnTo>
                    <a:pt x="295" y="111"/>
                  </a:lnTo>
                  <a:lnTo>
                    <a:pt x="297" y="113"/>
                  </a:lnTo>
                  <a:lnTo>
                    <a:pt x="295" y="113"/>
                  </a:lnTo>
                  <a:lnTo>
                    <a:pt x="295" y="115"/>
                  </a:lnTo>
                  <a:lnTo>
                    <a:pt x="297" y="115"/>
                  </a:lnTo>
                  <a:lnTo>
                    <a:pt x="297" y="115"/>
                  </a:lnTo>
                  <a:lnTo>
                    <a:pt x="299" y="115"/>
                  </a:lnTo>
                  <a:lnTo>
                    <a:pt x="301" y="113"/>
                  </a:lnTo>
                  <a:lnTo>
                    <a:pt x="301" y="115"/>
                  </a:lnTo>
                  <a:lnTo>
                    <a:pt x="301" y="115"/>
                  </a:lnTo>
                  <a:lnTo>
                    <a:pt x="299" y="117"/>
                  </a:lnTo>
                  <a:lnTo>
                    <a:pt x="297" y="117"/>
                  </a:lnTo>
                  <a:lnTo>
                    <a:pt x="299" y="117"/>
                  </a:lnTo>
                  <a:lnTo>
                    <a:pt x="299" y="119"/>
                  </a:lnTo>
                  <a:lnTo>
                    <a:pt x="301" y="117"/>
                  </a:lnTo>
                  <a:lnTo>
                    <a:pt x="301" y="117"/>
                  </a:lnTo>
                  <a:lnTo>
                    <a:pt x="303" y="117"/>
                  </a:lnTo>
                  <a:lnTo>
                    <a:pt x="303" y="119"/>
                  </a:lnTo>
                  <a:lnTo>
                    <a:pt x="305" y="119"/>
                  </a:lnTo>
                  <a:lnTo>
                    <a:pt x="307" y="121"/>
                  </a:lnTo>
                  <a:lnTo>
                    <a:pt x="309" y="121"/>
                  </a:lnTo>
                  <a:lnTo>
                    <a:pt x="311" y="119"/>
                  </a:lnTo>
                  <a:lnTo>
                    <a:pt x="313" y="117"/>
                  </a:lnTo>
                  <a:lnTo>
                    <a:pt x="313" y="113"/>
                  </a:lnTo>
                  <a:lnTo>
                    <a:pt x="313" y="113"/>
                  </a:lnTo>
                  <a:lnTo>
                    <a:pt x="313" y="115"/>
                  </a:lnTo>
                  <a:lnTo>
                    <a:pt x="315" y="115"/>
                  </a:lnTo>
                  <a:lnTo>
                    <a:pt x="313" y="117"/>
                  </a:lnTo>
                  <a:lnTo>
                    <a:pt x="315" y="119"/>
                  </a:lnTo>
                  <a:lnTo>
                    <a:pt x="313" y="121"/>
                  </a:lnTo>
                  <a:lnTo>
                    <a:pt x="313" y="123"/>
                  </a:lnTo>
                  <a:lnTo>
                    <a:pt x="311" y="123"/>
                  </a:lnTo>
                  <a:lnTo>
                    <a:pt x="309" y="123"/>
                  </a:lnTo>
                  <a:lnTo>
                    <a:pt x="301" y="123"/>
                  </a:lnTo>
                  <a:lnTo>
                    <a:pt x="299" y="123"/>
                  </a:lnTo>
                  <a:lnTo>
                    <a:pt x="297" y="123"/>
                  </a:lnTo>
                  <a:lnTo>
                    <a:pt x="297" y="121"/>
                  </a:lnTo>
                  <a:lnTo>
                    <a:pt x="297" y="121"/>
                  </a:lnTo>
                  <a:lnTo>
                    <a:pt x="299" y="121"/>
                  </a:lnTo>
                  <a:lnTo>
                    <a:pt x="297" y="121"/>
                  </a:lnTo>
                  <a:lnTo>
                    <a:pt x="295" y="123"/>
                  </a:lnTo>
                  <a:lnTo>
                    <a:pt x="293" y="123"/>
                  </a:lnTo>
                  <a:lnTo>
                    <a:pt x="293" y="123"/>
                  </a:lnTo>
                  <a:lnTo>
                    <a:pt x="288" y="123"/>
                  </a:lnTo>
                  <a:lnTo>
                    <a:pt x="288" y="125"/>
                  </a:lnTo>
                  <a:lnTo>
                    <a:pt x="291" y="125"/>
                  </a:lnTo>
                  <a:lnTo>
                    <a:pt x="291" y="125"/>
                  </a:lnTo>
                  <a:lnTo>
                    <a:pt x="291" y="125"/>
                  </a:lnTo>
                  <a:lnTo>
                    <a:pt x="288" y="128"/>
                  </a:lnTo>
                  <a:lnTo>
                    <a:pt x="288" y="130"/>
                  </a:lnTo>
                  <a:lnTo>
                    <a:pt x="291" y="130"/>
                  </a:lnTo>
                  <a:lnTo>
                    <a:pt x="293" y="130"/>
                  </a:lnTo>
                  <a:lnTo>
                    <a:pt x="295" y="130"/>
                  </a:lnTo>
                  <a:lnTo>
                    <a:pt x="295" y="128"/>
                  </a:lnTo>
                  <a:lnTo>
                    <a:pt x="295" y="128"/>
                  </a:lnTo>
                  <a:lnTo>
                    <a:pt x="295" y="128"/>
                  </a:lnTo>
                  <a:lnTo>
                    <a:pt x="295" y="128"/>
                  </a:lnTo>
                  <a:lnTo>
                    <a:pt x="297" y="125"/>
                  </a:lnTo>
                  <a:lnTo>
                    <a:pt x="297" y="125"/>
                  </a:lnTo>
                  <a:lnTo>
                    <a:pt x="297" y="125"/>
                  </a:lnTo>
                  <a:lnTo>
                    <a:pt x="297" y="125"/>
                  </a:lnTo>
                  <a:lnTo>
                    <a:pt x="299" y="128"/>
                  </a:lnTo>
                  <a:lnTo>
                    <a:pt x="299" y="128"/>
                  </a:lnTo>
                  <a:lnTo>
                    <a:pt x="297" y="130"/>
                  </a:lnTo>
                  <a:lnTo>
                    <a:pt x="299" y="130"/>
                  </a:lnTo>
                  <a:lnTo>
                    <a:pt x="297" y="132"/>
                  </a:lnTo>
                  <a:lnTo>
                    <a:pt x="295" y="132"/>
                  </a:lnTo>
                  <a:lnTo>
                    <a:pt x="293" y="134"/>
                  </a:lnTo>
                  <a:lnTo>
                    <a:pt x="293" y="136"/>
                  </a:lnTo>
                  <a:lnTo>
                    <a:pt x="293" y="138"/>
                  </a:lnTo>
                  <a:lnTo>
                    <a:pt x="293" y="140"/>
                  </a:lnTo>
                  <a:lnTo>
                    <a:pt x="293" y="140"/>
                  </a:lnTo>
                  <a:lnTo>
                    <a:pt x="291" y="138"/>
                  </a:lnTo>
                  <a:lnTo>
                    <a:pt x="291" y="136"/>
                  </a:lnTo>
                  <a:lnTo>
                    <a:pt x="288" y="136"/>
                  </a:lnTo>
                  <a:lnTo>
                    <a:pt x="288" y="138"/>
                  </a:lnTo>
                  <a:lnTo>
                    <a:pt x="288" y="140"/>
                  </a:lnTo>
                  <a:lnTo>
                    <a:pt x="288" y="140"/>
                  </a:lnTo>
                  <a:lnTo>
                    <a:pt x="291" y="140"/>
                  </a:lnTo>
                  <a:lnTo>
                    <a:pt x="291" y="142"/>
                  </a:lnTo>
                  <a:lnTo>
                    <a:pt x="293" y="144"/>
                  </a:lnTo>
                  <a:lnTo>
                    <a:pt x="293" y="144"/>
                  </a:lnTo>
                  <a:lnTo>
                    <a:pt x="293" y="146"/>
                  </a:lnTo>
                  <a:lnTo>
                    <a:pt x="295" y="146"/>
                  </a:lnTo>
                  <a:lnTo>
                    <a:pt x="297" y="150"/>
                  </a:lnTo>
                  <a:lnTo>
                    <a:pt x="299" y="152"/>
                  </a:lnTo>
                  <a:lnTo>
                    <a:pt x="301" y="154"/>
                  </a:lnTo>
                  <a:lnTo>
                    <a:pt x="301" y="154"/>
                  </a:lnTo>
                  <a:lnTo>
                    <a:pt x="301" y="152"/>
                  </a:lnTo>
                  <a:lnTo>
                    <a:pt x="299" y="148"/>
                  </a:lnTo>
                  <a:lnTo>
                    <a:pt x="299" y="146"/>
                  </a:lnTo>
                  <a:lnTo>
                    <a:pt x="301" y="148"/>
                  </a:lnTo>
                  <a:lnTo>
                    <a:pt x="307" y="152"/>
                  </a:lnTo>
                  <a:lnTo>
                    <a:pt x="309" y="154"/>
                  </a:lnTo>
                  <a:lnTo>
                    <a:pt x="309" y="154"/>
                  </a:lnTo>
                  <a:lnTo>
                    <a:pt x="311" y="154"/>
                  </a:lnTo>
                  <a:lnTo>
                    <a:pt x="313" y="156"/>
                  </a:lnTo>
                  <a:lnTo>
                    <a:pt x="315" y="160"/>
                  </a:lnTo>
                  <a:lnTo>
                    <a:pt x="317" y="160"/>
                  </a:lnTo>
                  <a:lnTo>
                    <a:pt x="317" y="158"/>
                  </a:lnTo>
                  <a:lnTo>
                    <a:pt x="317" y="156"/>
                  </a:lnTo>
                  <a:lnTo>
                    <a:pt x="317" y="154"/>
                  </a:lnTo>
                  <a:lnTo>
                    <a:pt x="317" y="154"/>
                  </a:lnTo>
                  <a:lnTo>
                    <a:pt x="317" y="152"/>
                  </a:lnTo>
                  <a:lnTo>
                    <a:pt x="315" y="152"/>
                  </a:lnTo>
                  <a:lnTo>
                    <a:pt x="317" y="150"/>
                  </a:lnTo>
                  <a:lnTo>
                    <a:pt x="319" y="146"/>
                  </a:lnTo>
                  <a:lnTo>
                    <a:pt x="319" y="144"/>
                  </a:lnTo>
                  <a:lnTo>
                    <a:pt x="321" y="146"/>
                  </a:lnTo>
                  <a:lnTo>
                    <a:pt x="321" y="148"/>
                  </a:lnTo>
                  <a:lnTo>
                    <a:pt x="319" y="150"/>
                  </a:lnTo>
                  <a:lnTo>
                    <a:pt x="319" y="150"/>
                  </a:lnTo>
                  <a:lnTo>
                    <a:pt x="319" y="152"/>
                  </a:lnTo>
                  <a:lnTo>
                    <a:pt x="321" y="152"/>
                  </a:lnTo>
                  <a:lnTo>
                    <a:pt x="321" y="152"/>
                  </a:lnTo>
                  <a:lnTo>
                    <a:pt x="321" y="154"/>
                  </a:lnTo>
                  <a:lnTo>
                    <a:pt x="321" y="154"/>
                  </a:lnTo>
                  <a:lnTo>
                    <a:pt x="323" y="156"/>
                  </a:lnTo>
                  <a:lnTo>
                    <a:pt x="323" y="156"/>
                  </a:lnTo>
                  <a:lnTo>
                    <a:pt x="323" y="156"/>
                  </a:lnTo>
                  <a:lnTo>
                    <a:pt x="323" y="156"/>
                  </a:lnTo>
                  <a:lnTo>
                    <a:pt x="323" y="150"/>
                  </a:lnTo>
                  <a:lnTo>
                    <a:pt x="325" y="148"/>
                  </a:lnTo>
                  <a:lnTo>
                    <a:pt x="327" y="142"/>
                  </a:lnTo>
                  <a:lnTo>
                    <a:pt x="327" y="142"/>
                  </a:lnTo>
                  <a:lnTo>
                    <a:pt x="327" y="140"/>
                  </a:lnTo>
                  <a:lnTo>
                    <a:pt x="327" y="140"/>
                  </a:lnTo>
                  <a:lnTo>
                    <a:pt x="327" y="138"/>
                  </a:lnTo>
                  <a:lnTo>
                    <a:pt x="329" y="138"/>
                  </a:lnTo>
                  <a:lnTo>
                    <a:pt x="329" y="140"/>
                  </a:lnTo>
                  <a:lnTo>
                    <a:pt x="329" y="140"/>
                  </a:lnTo>
                  <a:lnTo>
                    <a:pt x="329" y="142"/>
                  </a:lnTo>
                  <a:lnTo>
                    <a:pt x="329" y="144"/>
                  </a:lnTo>
                  <a:lnTo>
                    <a:pt x="327" y="148"/>
                  </a:lnTo>
                  <a:lnTo>
                    <a:pt x="327" y="152"/>
                  </a:lnTo>
                  <a:lnTo>
                    <a:pt x="327" y="154"/>
                  </a:lnTo>
                  <a:lnTo>
                    <a:pt x="329" y="156"/>
                  </a:lnTo>
                  <a:lnTo>
                    <a:pt x="329" y="156"/>
                  </a:lnTo>
                  <a:lnTo>
                    <a:pt x="334" y="156"/>
                  </a:lnTo>
                  <a:lnTo>
                    <a:pt x="336" y="156"/>
                  </a:lnTo>
                  <a:lnTo>
                    <a:pt x="334" y="158"/>
                  </a:lnTo>
                  <a:lnTo>
                    <a:pt x="329" y="160"/>
                  </a:lnTo>
                  <a:lnTo>
                    <a:pt x="327" y="162"/>
                  </a:lnTo>
                  <a:lnTo>
                    <a:pt x="327" y="166"/>
                  </a:lnTo>
                  <a:lnTo>
                    <a:pt x="327" y="169"/>
                  </a:lnTo>
                  <a:lnTo>
                    <a:pt x="327" y="169"/>
                  </a:lnTo>
                  <a:lnTo>
                    <a:pt x="329" y="169"/>
                  </a:lnTo>
                  <a:lnTo>
                    <a:pt x="329" y="169"/>
                  </a:lnTo>
                  <a:lnTo>
                    <a:pt x="329" y="169"/>
                  </a:lnTo>
                  <a:lnTo>
                    <a:pt x="329" y="166"/>
                  </a:lnTo>
                  <a:lnTo>
                    <a:pt x="329" y="166"/>
                  </a:lnTo>
                  <a:lnTo>
                    <a:pt x="331" y="164"/>
                  </a:lnTo>
                  <a:lnTo>
                    <a:pt x="336" y="164"/>
                  </a:lnTo>
                  <a:lnTo>
                    <a:pt x="338" y="164"/>
                  </a:lnTo>
                  <a:lnTo>
                    <a:pt x="338" y="164"/>
                  </a:lnTo>
                  <a:lnTo>
                    <a:pt x="340" y="162"/>
                  </a:lnTo>
                  <a:lnTo>
                    <a:pt x="340" y="164"/>
                  </a:lnTo>
                  <a:lnTo>
                    <a:pt x="342" y="164"/>
                  </a:lnTo>
                  <a:lnTo>
                    <a:pt x="340" y="164"/>
                  </a:lnTo>
                  <a:lnTo>
                    <a:pt x="338" y="166"/>
                  </a:lnTo>
                  <a:lnTo>
                    <a:pt x="338" y="166"/>
                  </a:lnTo>
                  <a:lnTo>
                    <a:pt x="338" y="166"/>
                  </a:lnTo>
                  <a:lnTo>
                    <a:pt x="338" y="169"/>
                  </a:lnTo>
                  <a:lnTo>
                    <a:pt x="338" y="169"/>
                  </a:lnTo>
                  <a:lnTo>
                    <a:pt x="336" y="171"/>
                  </a:lnTo>
                  <a:lnTo>
                    <a:pt x="336" y="171"/>
                  </a:lnTo>
                  <a:lnTo>
                    <a:pt x="336" y="173"/>
                  </a:lnTo>
                  <a:lnTo>
                    <a:pt x="336" y="173"/>
                  </a:lnTo>
                  <a:lnTo>
                    <a:pt x="336" y="173"/>
                  </a:lnTo>
                  <a:lnTo>
                    <a:pt x="336" y="173"/>
                  </a:lnTo>
                  <a:lnTo>
                    <a:pt x="338" y="173"/>
                  </a:lnTo>
                  <a:lnTo>
                    <a:pt x="338" y="171"/>
                  </a:lnTo>
                  <a:lnTo>
                    <a:pt x="340" y="171"/>
                  </a:lnTo>
                  <a:lnTo>
                    <a:pt x="342" y="171"/>
                  </a:lnTo>
                  <a:lnTo>
                    <a:pt x="342" y="171"/>
                  </a:lnTo>
                  <a:lnTo>
                    <a:pt x="342" y="169"/>
                  </a:lnTo>
                  <a:lnTo>
                    <a:pt x="344" y="166"/>
                  </a:lnTo>
                  <a:lnTo>
                    <a:pt x="344" y="166"/>
                  </a:lnTo>
                  <a:lnTo>
                    <a:pt x="344" y="171"/>
                  </a:lnTo>
                  <a:lnTo>
                    <a:pt x="342" y="175"/>
                  </a:lnTo>
                  <a:lnTo>
                    <a:pt x="340" y="175"/>
                  </a:lnTo>
                  <a:lnTo>
                    <a:pt x="340" y="177"/>
                  </a:lnTo>
                  <a:lnTo>
                    <a:pt x="338" y="177"/>
                  </a:lnTo>
                  <a:lnTo>
                    <a:pt x="338" y="177"/>
                  </a:lnTo>
                  <a:lnTo>
                    <a:pt x="338" y="179"/>
                  </a:lnTo>
                  <a:lnTo>
                    <a:pt x="336" y="183"/>
                  </a:lnTo>
                  <a:lnTo>
                    <a:pt x="336" y="183"/>
                  </a:lnTo>
                  <a:lnTo>
                    <a:pt x="336" y="183"/>
                  </a:lnTo>
                  <a:lnTo>
                    <a:pt x="336" y="183"/>
                  </a:lnTo>
                  <a:lnTo>
                    <a:pt x="336" y="183"/>
                  </a:lnTo>
                  <a:lnTo>
                    <a:pt x="336" y="183"/>
                  </a:lnTo>
                  <a:lnTo>
                    <a:pt x="338" y="183"/>
                  </a:lnTo>
                  <a:lnTo>
                    <a:pt x="338" y="183"/>
                  </a:lnTo>
                  <a:lnTo>
                    <a:pt x="338" y="183"/>
                  </a:lnTo>
                  <a:lnTo>
                    <a:pt x="338" y="181"/>
                  </a:lnTo>
                  <a:lnTo>
                    <a:pt x="340" y="181"/>
                  </a:lnTo>
                  <a:lnTo>
                    <a:pt x="340" y="183"/>
                  </a:lnTo>
                  <a:lnTo>
                    <a:pt x="338" y="185"/>
                  </a:lnTo>
                  <a:lnTo>
                    <a:pt x="338" y="185"/>
                  </a:lnTo>
                  <a:lnTo>
                    <a:pt x="338" y="185"/>
                  </a:lnTo>
                  <a:lnTo>
                    <a:pt x="338" y="187"/>
                  </a:lnTo>
                  <a:lnTo>
                    <a:pt x="338" y="187"/>
                  </a:lnTo>
                  <a:lnTo>
                    <a:pt x="338" y="187"/>
                  </a:lnTo>
                  <a:lnTo>
                    <a:pt x="338" y="189"/>
                  </a:lnTo>
                  <a:lnTo>
                    <a:pt x="340" y="189"/>
                  </a:lnTo>
                  <a:lnTo>
                    <a:pt x="340" y="187"/>
                  </a:lnTo>
                  <a:lnTo>
                    <a:pt x="342" y="185"/>
                  </a:lnTo>
                  <a:lnTo>
                    <a:pt x="344" y="183"/>
                  </a:lnTo>
                  <a:lnTo>
                    <a:pt x="346" y="181"/>
                  </a:lnTo>
                  <a:lnTo>
                    <a:pt x="354" y="181"/>
                  </a:lnTo>
                  <a:lnTo>
                    <a:pt x="356" y="181"/>
                  </a:lnTo>
                  <a:lnTo>
                    <a:pt x="356" y="181"/>
                  </a:lnTo>
                  <a:lnTo>
                    <a:pt x="356" y="179"/>
                  </a:lnTo>
                  <a:lnTo>
                    <a:pt x="358" y="177"/>
                  </a:lnTo>
                  <a:lnTo>
                    <a:pt x="358" y="177"/>
                  </a:lnTo>
                  <a:lnTo>
                    <a:pt x="360" y="177"/>
                  </a:lnTo>
                  <a:lnTo>
                    <a:pt x="362" y="175"/>
                  </a:lnTo>
                  <a:lnTo>
                    <a:pt x="366" y="175"/>
                  </a:lnTo>
                  <a:lnTo>
                    <a:pt x="370" y="173"/>
                  </a:lnTo>
                  <a:lnTo>
                    <a:pt x="375" y="171"/>
                  </a:lnTo>
                  <a:lnTo>
                    <a:pt x="377" y="171"/>
                  </a:lnTo>
                  <a:lnTo>
                    <a:pt x="377" y="171"/>
                  </a:lnTo>
                  <a:lnTo>
                    <a:pt x="377" y="169"/>
                  </a:lnTo>
                  <a:lnTo>
                    <a:pt x="379" y="162"/>
                  </a:lnTo>
                  <a:lnTo>
                    <a:pt x="377" y="162"/>
                  </a:lnTo>
                  <a:lnTo>
                    <a:pt x="379" y="162"/>
                  </a:lnTo>
                  <a:lnTo>
                    <a:pt x="379" y="160"/>
                  </a:lnTo>
                  <a:lnTo>
                    <a:pt x="379" y="158"/>
                  </a:lnTo>
                  <a:lnTo>
                    <a:pt x="381" y="158"/>
                  </a:lnTo>
                  <a:lnTo>
                    <a:pt x="383" y="158"/>
                  </a:lnTo>
                  <a:lnTo>
                    <a:pt x="383" y="158"/>
                  </a:lnTo>
                  <a:lnTo>
                    <a:pt x="383" y="158"/>
                  </a:lnTo>
                  <a:lnTo>
                    <a:pt x="383" y="154"/>
                  </a:lnTo>
                  <a:lnTo>
                    <a:pt x="383" y="154"/>
                  </a:lnTo>
                  <a:lnTo>
                    <a:pt x="385" y="152"/>
                  </a:lnTo>
                  <a:lnTo>
                    <a:pt x="383" y="146"/>
                  </a:lnTo>
                  <a:lnTo>
                    <a:pt x="385" y="144"/>
                  </a:lnTo>
                  <a:lnTo>
                    <a:pt x="385" y="144"/>
                  </a:lnTo>
                  <a:lnTo>
                    <a:pt x="387" y="142"/>
                  </a:lnTo>
                  <a:lnTo>
                    <a:pt x="387" y="144"/>
                  </a:lnTo>
                  <a:lnTo>
                    <a:pt x="387" y="144"/>
                  </a:lnTo>
                  <a:lnTo>
                    <a:pt x="391" y="144"/>
                  </a:lnTo>
                  <a:lnTo>
                    <a:pt x="391" y="142"/>
                  </a:lnTo>
                  <a:close/>
                </a:path>
              </a:pathLst>
            </a:custGeom>
            <a:solidFill>
              <a:schemeClr val="accent5">
                <a:lumMod val="75000"/>
              </a:schemeClr>
            </a:solidFill>
            <a:ln w="3175" cap="rnd">
              <a:solidFill>
                <a:schemeClr val="bg1"/>
              </a:solidFill>
              <a:prstDash val="solid"/>
              <a:round/>
              <a:headEnd/>
              <a:tailEnd/>
            </a:ln>
          </p:spPr>
          <p:txBody>
            <a:bodyPr vert="horz" wrap="square" lIns="48000" tIns="48000" rIns="0" bIns="0" numCol="1" anchor="t"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a:ln>
                    <a:noFill/>
                  </a:ln>
                  <a:solidFill>
                    <a:schemeClr val="bg1"/>
                  </a:solidFill>
                  <a:effectLst/>
                  <a:uLnTx/>
                  <a:uFillTx/>
                  <a:latin typeface="Apis For Office" panose="020B0504010101010104" pitchFamily="34" charset="0"/>
                  <a:ea typeface="+mn-ea"/>
                  <a:cs typeface="+mn-cs"/>
                </a:rPr>
                <a:t>MD</a:t>
              </a:r>
            </a:p>
          </p:txBody>
        </p:sp>
        <p:sp>
          <p:nvSpPr>
            <p:cNvPr id="35" name="Freeform 36">
              <a:extLst>
                <a:ext uri="{FF2B5EF4-FFF2-40B4-BE49-F238E27FC236}">
                  <a16:creationId xmlns:a16="http://schemas.microsoft.com/office/drawing/2014/main" id="{E400AD1B-9CC4-CB13-0199-742BD12427C2}"/>
                </a:ext>
              </a:extLst>
            </p:cNvPr>
            <p:cNvSpPr>
              <a:spLocks noEditPoints="1"/>
            </p:cNvSpPr>
            <p:nvPr/>
          </p:nvSpPr>
          <p:spPr bwMode="auto">
            <a:xfrm>
              <a:off x="4877" y="506"/>
              <a:ext cx="305" cy="158"/>
            </a:xfrm>
            <a:custGeom>
              <a:avLst/>
              <a:gdLst>
                <a:gd name="T0" fmla="*/ 295 w 305"/>
                <a:gd name="T1" fmla="*/ 144 h 158"/>
                <a:gd name="T2" fmla="*/ 293 w 305"/>
                <a:gd name="T3" fmla="*/ 148 h 158"/>
                <a:gd name="T4" fmla="*/ 303 w 305"/>
                <a:gd name="T5" fmla="*/ 144 h 158"/>
                <a:gd name="T6" fmla="*/ 264 w 305"/>
                <a:gd name="T7" fmla="*/ 146 h 158"/>
                <a:gd name="T8" fmla="*/ 250 w 305"/>
                <a:gd name="T9" fmla="*/ 138 h 158"/>
                <a:gd name="T10" fmla="*/ 239 w 305"/>
                <a:gd name="T11" fmla="*/ 152 h 158"/>
                <a:gd name="T12" fmla="*/ 239 w 305"/>
                <a:gd name="T13" fmla="*/ 156 h 158"/>
                <a:gd name="T14" fmla="*/ 295 w 305"/>
                <a:gd name="T15" fmla="*/ 109 h 158"/>
                <a:gd name="T16" fmla="*/ 293 w 305"/>
                <a:gd name="T17" fmla="*/ 92 h 158"/>
                <a:gd name="T18" fmla="*/ 291 w 305"/>
                <a:gd name="T19" fmla="*/ 88 h 158"/>
                <a:gd name="T20" fmla="*/ 266 w 305"/>
                <a:gd name="T21" fmla="*/ 66 h 158"/>
                <a:gd name="T22" fmla="*/ 262 w 305"/>
                <a:gd name="T23" fmla="*/ 72 h 158"/>
                <a:gd name="T24" fmla="*/ 274 w 305"/>
                <a:gd name="T25" fmla="*/ 72 h 158"/>
                <a:gd name="T26" fmla="*/ 282 w 305"/>
                <a:gd name="T27" fmla="*/ 80 h 158"/>
                <a:gd name="T28" fmla="*/ 284 w 305"/>
                <a:gd name="T29" fmla="*/ 95 h 158"/>
                <a:gd name="T30" fmla="*/ 266 w 305"/>
                <a:gd name="T31" fmla="*/ 107 h 158"/>
                <a:gd name="T32" fmla="*/ 237 w 305"/>
                <a:gd name="T33" fmla="*/ 88 h 158"/>
                <a:gd name="T34" fmla="*/ 227 w 305"/>
                <a:gd name="T35" fmla="*/ 80 h 158"/>
                <a:gd name="T36" fmla="*/ 233 w 305"/>
                <a:gd name="T37" fmla="*/ 84 h 158"/>
                <a:gd name="T38" fmla="*/ 219 w 305"/>
                <a:gd name="T39" fmla="*/ 70 h 158"/>
                <a:gd name="T40" fmla="*/ 201 w 305"/>
                <a:gd name="T41" fmla="*/ 60 h 158"/>
                <a:gd name="T42" fmla="*/ 201 w 305"/>
                <a:gd name="T43" fmla="*/ 66 h 158"/>
                <a:gd name="T44" fmla="*/ 196 w 305"/>
                <a:gd name="T45" fmla="*/ 64 h 158"/>
                <a:gd name="T46" fmla="*/ 190 w 305"/>
                <a:gd name="T47" fmla="*/ 60 h 158"/>
                <a:gd name="T48" fmla="*/ 190 w 305"/>
                <a:gd name="T49" fmla="*/ 56 h 158"/>
                <a:gd name="T50" fmla="*/ 192 w 305"/>
                <a:gd name="T51" fmla="*/ 49 h 158"/>
                <a:gd name="T52" fmla="*/ 196 w 305"/>
                <a:gd name="T53" fmla="*/ 43 h 158"/>
                <a:gd name="T54" fmla="*/ 198 w 305"/>
                <a:gd name="T55" fmla="*/ 37 h 158"/>
                <a:gd name="T56" fmla="*/ 201 w 305"/>
                <a:gd name="T57" fmla="*/ 31 h 158"/>
                <a:gd name="T58" fmla="*/ 215 w 305"/>
                <a:gd name="T59" fmla="*/ 23 h 158"/>
                <a:gd name="T60" fmla="*/ 215 w 305"/>
                <a:gd name="T61" fmla="*/ 17 h 158"/>
                <a:gd name="T62" fmla="*/ 209 w 305"/>
                <a:gd name="T63" fmla="*/ 21 h 158"/>
                <a:gd name="T64" fmla="*/ 196 w 305"/>
                <a:gd name="T65" fmla="*/ 13 h 158"/>
                <a:gd name="T66" fmla="*/ 192 w 305"/>
                <a:gd name="T67" fmla="*/ 6 h 158"/>
                <a:gd name="T68" fmla="*/ 184 w 305"/>
                <a:gd name="T69" fmla="*/ 0 h 158"/>
                <a:gd name="T70" fmla="*/ 172 w 305"/>
                <a:gd name="T71" fmla="*/ 13 h 158"/>
                <a:gd name="T72" fmla="*/ 166 w 305"/>
                <a:gd name="T73" fmla="*/ 19 h 158"/>
                <a:gd name="T74" fmla="*/ 160 w 305"/>
                <a:gd name="T75" fmla="*/ 29 h 158"/>
                <a:gd name="T76" fmla="*/ 112 w 305"/>
                <a:gd name="T77" fmla="*/ 39 h 158"/>
                <a:gd name="T78" fmla="*/ 67 w 305"/>
                <a:gd name="T79" fmla="*/ 49 h 158"/>
                <a:gd name="T80" fmla="*/ 67 w 305"/>
                <a:gd name="T81" fmla="*/ 49 h 158"/>
                <a:gd name="T82" fmla="*/ 26 w 305"/>
                <a:gd name="T83" fmla="*/ 58 h 158"/>
                <a:gd name="T84" fmla="*/ 2 w 305"/>
                <a:gd name="T85" fmla="*/ 99 h 158"/>
                <a:gd name="T86" fmla="*/ 43 w 305"/>
                <a:gd name="T87" fmla="*/ 129 h 158"/>
                <a:gd name="T88" fmla="*/ 76 w 305"/>
                <a:gd name="T89" fmla="*/ 123 h 158"/>
                <a:gd name="T90" fmla="*/ 151 w 305"/>
                <a:gd name="T91" fmla="*/ 105 h 158"/>
                <a:gd name="T92" fmla="*/ 176 w 305"/>
                <a:gd name="T93" fmla="*/ 111 h 158"/>
                <a:gd name="T94" fmla="*/ 180 w 305"/>
                <a:gd name="T95" fmla="*/ 121 h 158"/>
                <a:gd name="T96" fmla="*/ 190 w 305"/>
                <a:gd name="T97" fmla="*/ 127 h 158"/>
                <a:gd name="T98" fmla="*/ 194 w 305"/>
                <a:gd name="T99" fmla="*/ 129 h 158"/>
                <a:gd name="T100" fmla="*/ 205 w 305"/>
                <a:gd name="T101" fmla="*/ 146 h 158"/>
                <a:gd name="T102" fmla="*/ 209 w 305"/>
                <a:gd name="T103" fmla="*/ 144 h 158"/>
                <a:gd name="T104" fmla="*/ 219 w 305"/>
                <a:gd name="T105" fmla="*/ 133 h 158"/>
                <a:gd name="T106" fmla="*/ 223 w 305"/>
                <a:gd name="T107" fmla="*/ 129 h 158"/>
                <a:gd name="T108" fmla="*/ 231 w 305"/>
                <a:gd name="T109" fmla="*/ 121 h 158"/>
                <a:gd name="T110" fmla="*/ 237 w 305"/>
                <a:gd name="T111" fmla="*/ 113 h 158"/>
                <a:gd name="T112" fmla="*/ 237 w 305"/>
                <a:gd name="T113" fmla="*/ 119 h 158"/>
                <a:gd name="T114" fmla="*/ 254 w 305"/>
                <a:gd name="T115" fmla="*/ 125 h 158"/>
                <a:gd name="T116" fmla="*/ 266 w 305"/>
                <a:gd name="T117" fmla="*/ 115 h 158"/>
                <a:gd name="T118" fmla="*/ 276 w 305"/>
                <a:gd name="T119" fmla="*/ 11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5" h="158">
                  <a:moveTo>
                    <a:pt x="303" y="144"/>
                  </a:moveTo>
                  <a:lnTo>
                    <a:pt x="299" y="140"/>
                  </a:lnTo>
                  <a:lnTo>
                    <a:pt x="297" y="136"/>
                  </a:lnTo>
                  <a:lnTo>
                    <a:pt x="297" y="136"/>
                  </a:lnTo>
                  <a:lnTo>
                    <a:pt x="295" y="133"/>
                  </a:lnTo>
                  <a:lnTo>
                    <a:pt x="295" y="133"/>
                  </a:lnTo>
                  <a:lnTo>
                    <a:pt x="295" y="133"/>
                  </a:lnTo>
                  <a:lnTo>
                    <a:pt x="295" y="138"/>
                  </a:lnTo>
                  <a:lnTo>
                    <a:pt x="295" y="140"/>
                  </a:lnTo>
                  <a:lnTo>
                    <a:pt x="295" y="144"/>
                  </a:lnTo>
                  <a:lnTo>
                    <a:pt x="295" y="144"/>
                  </a:lnTo>
                  <a:lnTo>
                    <a:pt x="297" y="140"/>
                  </a:lnTo>
                  <a:lnTo>
                    <a:pt x="299" y="140"/>
                  </a:lnTo>
                  <a:lnTo>
                    <a:pt x="299" y="142"/>
                  </a:lnTo>
                  <a:lnTo>
                    <a:pt x="297" y="142"/>
                  </a:lnTo>
                  <a:lnTo>
                    <a:pt x="297" y="144"/>
                  </a:lnTo>
                  <a:lnTo>
                    <a:pt x="295" y="146"/>
                  </a:lnTo>
                  <a:lnTo>
                    <a:pt x="295" y="146"/>
                  </a:lnTo>
                  <a:lnTo>
                    <a:pt x="295" y="146"/>
                  </a:lnTo>
                  <a:lnTo>
                    <a:pt x="293" y="148"/>
                  </a:lnTo>
                  <a:lnTo>
                    <a:pt x="293" y="146"/>
                  </a:lnTo>
                  <a:lnTo>
                    <a:pt x="291" y="146"/>
                  </a:lnTo>
                  <a:lnTo>
                    <a:pt x="289" y="148"/>
                  </a:lnTo>
                  <a:lnTo>
                    <a:pt x="282" y="150"/>
                  </a:lnTo>
                  <a:lnTo>
                    <a:pt x="282" y="150"/>
                  </a:lnTo>
                  <a:lnTo>
                    <a:pt x="293" y="152"/>
                  </a:lnTo>
                  <a:lnTo>
                    <a:pt x="297" y="150"/>
                  </a:lnTo>
                  <a:lnTo>
                    <a:pt x="301" y="150"/>
                  </a:lnTo>
                  <a:lnTo>
                    <a:pt x="305" y="146"/>
                  </a:lnTo>
                  <a:lnTo>
                    <a:pt x="303" y="144"/>
                  </a:lnTo>
                  <a:close/>
                  <a:moveTo>
                    <a:pt x="262" y="142"/>
                  </a:moveTo>
                  <a:lnTo>
                    <a:pt x="260" y="140"/>
                  </a:lnTo>
                  <a:lnTo>
                    <a:pt x="260" y="142"/>
                  </a:lnTo>
                  <a:lnTo>
                    <a:pt x="260" y="144"/>
                  </a:lnTo>
                  <a:lnTo>
                    <a:pt x="258" y="146"/>
                  </a:lnTo>
                  <a:lnTo>
                    <a:pt x="258" y="146"/>
                  </a:lnTo>
                  <a:lnTo>
                    <a:pt x="260" y="148"/>
                  </a:lnTo>
                  <a:lnTo>
                    <a:pt x="262" y="148"/>
                  </a:lnTo>
                  <a:lnTo>
                    <a:pt x="262" y="148"/>
                  </a:lnTo>
                  <a:lnTo>
                    <a:pt x="264" y="146"/>
                  </a:lnTo>
                  <a:lnTo>
                    <a:pt x="262" y="146"/>
                  </a:lnTo>
                  <a:lnTo>
                    <a:pt x="262" y="142"/>
                  </a:lnTo>
                  <a:close/>
                  <a:moveTo>
                    <a:pt x="254" y="144"/>
                  </a:moveTo>
                  <a:lnTo>
                    <a:pt x="252" y="144"/>
                  </a:lnTo>
                  <a:lnTo>
                    <a:pt x="252" y="144"/>
                  </a:lnTo>
                  <a:lnTo>
                    <a:pt x="252" y="142"/>
                  </a:lnTo>
                  <a:lnTo>
                    <a:pt x="254" y="142"/>
                  </a:lnTo>
                  <a:lnTo>
                    <a:pt x="254" y="140"/>
                  </a:lnTo>
                  <a:lnTo>
                    <a:pt x="252" y="138"/>
                  </a:lnTo>
                  <a:lnTo>
                    <a:pt x="250" y="138"/>
                  </a:lnTo>
                  <a:lnTo>
                    <a:pt x="250" y="140"/>
                  </a:lnTo>
                  <a:lnTo>
                    <a:pt x="250" y="142"/>
                  </a:lnTo>
                  <a:lnTo>
                    <a:pt x="248" y="142"/>
                  </a:lnTo>
                  <a:lnTo>
                    <a:pt x="248" y="140"/>
                  </a:lnTo>
                  <a:lnTo>
                    <a:pt x="248" y="140"/>
                  </a:lnTo>
                  <a:lnTo>
                    <a:pt x="244" y="142"/>
                  </a:lnTo>
                  <a:lnTo>
                    <a:pt x="241" y="146"/>
                  </a:lnTo>
                  <a:lnTo>
                    <a:pt x="241" y="146"/>
                  </a:lnTo>
                  <a:lnTo>
                    <a:pt x="239" y="148"/>
                  </a:lnTo>
                  <a:lnTo>
                    <a:pt x="239" y="152"/>
                  </a:lnTo>
                  <a:lnTo>
                    <a:pt x="239" y="152"/>
                  </a:lnTo>
                  <a:lnTo>
                    <a:pt x="237" y="154"/>
                  </a:lnTo>
                  <a:lnTo>
                    <a:pt x="231" y="156"/>
                  </a:lnTo>
                  <a:lnTo>
                    <a:pt x="233" y="156"/>
                  </a:lnTo>
                  <a:lnTo>
                    <a:pt x="233" y="156"/>
                  </a:lnTo>
                  <a:lnTo>
                    <a:pt x="235" y="158"/>
                  </a:lnTo>
                  <a:lnTo>
                    <a:pt x="237" y="158"/>
                  </a:lnTo>
                  <a:lnTo>
                    <a:pt x="237" y="158"/>
                  </a:lnTo>
                  <a:lnTo>
                    <a:pt x="239" y="158"/>
                  </a:lnTo>
                  <a:lnTo>
                    <a:pt x="239" y="156"/>
                  </a:lnTo>
                  <a:lnTo>
                    <a:pt x="241" y="156"/>
                  </a:lnTo>
                  <a:lnTo>
                    <a:pt x="244" y="154"/>
                  </a:lnTo>
                  <a:lnTo>
                    <a:pt x="246" y="152"/>
                  </a:lnTo>
                  <a:lnTo>
                    <a:pt x="258" y="150"/>
                  </a:lnTo>
                  <a:lnTo>
                    <a:pt x="258" y="148"/>
                  </a:lnTo>
                  <a:lnTo>
                    <a:pt x="256" y="144"/>
                  </a:lnTo>
                  <a:lnTo>
                    <a:pt x="254" y="144"/>
                  </a:lnTo>
                  <a:close/>
                  <a:moveTo>
                    <a:pt x="293" y="117"/>
                  </a:moveTo>
                  <a:lnTo>
                    <a:pt x="293" y="111"/>
                  </a:lnTo>
                  <a:lnTo>
                    <a:pt x="295" y="109"/>
                  </a:lnTo>
                  <a:lnTo>
                    <a:pt x="295" y="109"/>
                  </a:lnTo>
                  <a:lnTo>
                    <a:pt x="295" y="107"/>
                  </a:lnTo>
                  <a:lnTo>
                    <a:pt x="293" y="107"/>
                  </a:lnTo>
                  <a:lnTo>
                    <a:pt x="293" y="107"/>
                  </a:lnTo>
                  <a:lnTo>
                    <a:pt x="293" y="109"/>
                  </a:lnTo>
                  <a:lnTo>
                    <a:pt x="293" y="119"/>
                  </a:lnTo>
                  <a:lnTo>
                    <a:pt x="293" y="117"/>
                  </a:lnTo>
                  <a:close/>
                  <a:moveTo>
                    <a:pt x="295" y="105"/>
                  </a:moveTo>
                  <a:lnTo>
                    <a:pt x="293" y="97"/>
                  </a:lnTo>
                  <a:lnTo>
                    <a:pt x="293" y="92"/>
                  </a:lnTo>
                  <a:lnTo>
                    <a:pt x="291" y="90"/>
                  </a:lnTo>
                  <a:lnTo>
                    <a:pt x="289" y="90"/>
                  </a:lnTo>
                  <a:lnTo>
                    <a:pt x="289" y="92"/>
                  </a:lnTo>
                  <a:lnTo>
                    <a:pt x="289" y="90"/>
                  </a:lnTo>
                  <a:lnTo>
                    <a:pt x="287" y="88"/>
                  </a:lnTo>
                  <a:lnTo>
                    <a:pt x="287" y="86"/>
                  </a:lnTo>
                  <a:lnTo>
                    <a:pt x="289" y="86"/>
                  </a:lnTo>
                  <a:lnTo>
                    <a:pt x="291" y="88"/>
                  </a:lnTo>
                  <a:lnTo>
                    <a:pt x="291" y="88"/>
                  </a:lnTo>
                  <a:lnTo>
                    <a:pt x="291" y="88"/>
                  </a:lnTo>
                  <a:lnTo>
                    <a:pt x="291" y="86"/>
                  </a:lnTo>
                  <a:lnTo>
                    <a:pt x="291" y="86"/>
                  </a:lnTo>
                  <a:lnTo>
                    <a:pt x="289" y="84"/>
                  </a:lnTo>
                  <a:lnTo>
                    <a:pt x="282" y="74"/>
                  </a:lnTo>
                  <a:lnTo>
                    <a:pt x="280" y="72"/>
                  </a:lnTo>
                  <a:lnTo>
                    <a:pt x="274" y="68"/>
                  </a:lnTo>
                  <a:lnTo>
                    <a:pt x="272" y="68"/>
                  </a:lnTo>
                  <a:lnTo>
                    <a:pt x="268" y="66"/>
                  </a:lnTo>
                  <a:lnTo>
                    <a:pt x="266" y="66"/>
                  </a:lnTo>
                  <a:lnTo>
                    <a:pt x="266" y="66"/>
                  </a:lnTo>
                  <a:lnTo>
                    <a:pt x="262" y="68"/>
                  </a:lnTo>
                  <a:lnTo>
                    <a:pt x="260" y="68"/>
                  </a:lnTo>
                  <a:lnTo>
                    <a:pt x="260" y="68"/>
                  </a:lnTo>
                  <a:lnTo>
                    <a:pt x="260" y="68"/>
                  </a:lnTo>
                  <a:lnTo>
                    <a:pt x="260" y="70"/>
                  </a:lnTo>
                  <a:lnTo>
                    <a:pt x="260" y="70"/>
                  </a:lnTo>
                  <a:lnTo>
                    <a:pt x="260" y="70"/>
                  </a:lnTo>
                  <a:lnTo>
                    <a:pt x="260" y="70"/>
                  </a:lnTo>
                  <a:lnTo>
                    <a:pt x="260" y="70"/>
                  </a:lnTo>
                  <a:lnTo>
                    <a:pt x="262" y="72"/>
                  </a:lnTo>
                  <a:lnTo>
                    <a:pt x="264" y="74"/>
                  </a:lnTo>
                  <a:lnTo>
                    <a:pt x="264" y="74"/>
                  </a:lnTo>
                  <a:lnTo>
                    <a:pt x="266" y="72"/>
                  </a:lnTo>
                  <a:lnTo>
                    <a:pt x="266" y="72"/>
                  </a:lnTo>
                  <a:lnTo>
                    <a:pt x="266" y="72"/>
                  </a:lnTo>
                  <a:lnTo>
                    <a:pt x="264" y="72"/>
                  </a:lnTo>
                  <a:lnTo>
                    <a:pt x="266" y="70"/>
                  </a:lnTo>
                  <a:lnTo>
                    <a:pt x="268" y="68"/>
                  </a:lnTo>
                  <a:lnTo>
                    <a:pt x="272" y="70"/>
                  </a:lnTo>
                  <a:lnTo>
                    <a:pt x="274" y="72"/>
                  </a:lnTo>
                  <a:lnTo>
                    <a:pt x="274" y="74"/>
                  </a:lnTo>
                  <a:lnTo>
                    <a:pt x="276" y="78"/>
                  </a:lnTo>
                  <a:lnTo>
                    <a:pt x="276" y="80"/>
                  </a:lnTo>
                  <a:lnTo>
                    <a:pt x="278" y="84"/>
                  </a:lnTo>
                  <a:lnTo>
                    <a:pt x="278" y="82"/>
                  </a:lnTo>
                  <a:lnTo>
                    <a:pt x="278" y="80"/>
                  </a:lnTo>
                  <a:lnTo>
                    <a:pt x="278" y="78"/>
                  </a:lnTo>
                  <a:lnTo>
                    <a:pt x="280" y="78"/>
                  </a:lnTo>
                  <a:lnTo>
                    <a:pt x="280" y="80"/>
                  </a:lnTo>
                  <a:lnTo>
                    <a:pt x="282" y="80"/>
                  </a:lnTo>
                  <a:lnTo>
                    <a:pt x="284" y="80"/>
                  </a:lnTo>
                  <a:lnTo>
                    <a:pt x="284" y="80"/>
                  </a:lnTo>
                  <a:lnTo>
                    <a:pt x="282" y="82"/>
                  </a:lnTo>
                  <a:lnTo>
                    <a:pt x="282" y="82"/>
                  </a:lnTo>
                  <a:lnTo>
                    <a:pt x="282" y="82"/>
                  </a:lnTo>
                  <a:lnTo>
                    <a:pt x="284" y="84"/>
                  </a:lnTo>
                  <a:lnTo>
                    <a:pt x="284" y="86"/>
                  </a:lnTo>
                  <a:lnTo>
                    <a:pt x="287" y="90"/>
                  </a:lnTo>
                  <a:lnTo>
                    <a:pt x="284" y="95"/>
                  </a:lnTo>
                  <a:lnTo>
                    <a:pt x="284" y="95"/>
                  </a:lnTo>
                  <a:lnTo>
                    <a:pt x="280" y="97"/>
                  </a:lnTo>
                  <a:lnTo>
                    <a:pt x="278" y="99"/>
                  </a:lnTo>
                  <a:lnTo>
                    <a:pt x="272" y="103"/>
                  </a:lnTo>
                  <a:lnTo>
                    <a:pt x="270" y="105"/>
                  </a:lnTo>
                  <a:lnTo>
                    <a:pt x="266" y="107"/>
                  </a:lnTo>
                  <a:lnTo>
                    <a:pt x="264" y="109"/>
                  </a:lnTo>
                  <a:lnTo>
                    <a:pt x="262" y="109"/>
                  </a:lnTo>
                  <a:lnTo>
                    <a:pt x="262" y="107"/>
                  </a:lnTo>
                  <a:lnTo>
                    <a:pt x="262" y="107"/>
                  </a:lnTo>
                  <a:lnTo>
                    <a:pt x="266" y="107"/>
                  </a:lnTo>
                  <a:lnTo>
                    <a:pt x="266" y="105"/>
                  </a:lnTo>
                  <a:lnTo>
                    <a:pt x="256" y="107"/>
                  </a:lnTo>
                  <a:lnTo>
                    <a:pt x="254" y="107"/>
                  </a:lnTo>
                  <a:lnTo>
                    <a:pt x="248" y="105"/>
                  </a:lnTo>
                  <a:lnTo>
                    <a:pt x="244" y="103"/>
                  </a:lnTo>
                  <a:lnTo>
                    <a:pt x="244" y="101"/>
                  </a:lnTo>
                  <a:lnTo>
                    <a:pt x="244" y="97"/>
                  </a:lnTo>
                  <a:lnTo>
                    <a:pt x="241" y="92"/>
                  </a:lnTo>
                  <a:lnTo>
                    <a:pt x="239" y="90"/>
                  </a:lnTo>
                  <a:lnTo>
                    <a:pt x="237" y="88"/>
                  </a:lnTo>
                  <a:lnTo>
                    <a:pt x="233" y="90"/>
                  </a:lnTo>
                  <a:lnTo>
                    <a:pt x="233" y="90"/>
                  </a:lnTo>
                  <a:lnTo>
                    <a:pt x="231" y="90"/>
                  </a:lnTo>
                  <a:lnTo>
                    <a:pt x="225" y="86"/>
                  </a:lnTo>
                  <a:lnTo>
                    <a:pt x="225" y="86"/>
                  </a:lnTo>
                  <a:lnTo>
                    <a:pt x="227" y="84"/>
                  </a:lnTo>
                  <a:lnTo>
                    <a:pt x="227" y="84"/>
                  </a:lnTo>
                  <a:lnTo>
                    <a:pt x="227" y="86"/>
                  </a:lnTo>
                  <a:lnTo>
                    <a:pt x="227" y="80"/>
                  </a:lnTo>
                  <a:lnTo>
                    <a:pt x="227" y="80"/>
                  </a:lnTo>
                  <a:lnTo>
                    <a:pt x="229" y="80"/>
                  </a:lnTo>
                  <a:lnTo>
                    <a:pt x="229" y="80"/>
                  </a:lnTo>
                  <a:lnTo>
                    <a:pt x="231" y="84"/>
                  </a:lnTo>
                  <a:lnTo>
                    <a:pt x="231" y="84"/>
                  </a:lnTo>
                  <a:lnTo>
                    <a:pt x="231" y="84"/>
                  </a:lnTo>
                  <a:lnTo>
                    <a:pt x="229" y="84"/>
                  </a:lnTo>
                  <a:lnTo>
                    <a:pt x="231" y="84"/>
                  </a:lnTo>
                  <a:lnTo>
                    <a:pt x="231" y="84"/>
                  </a:lnTo>
                  <a:lnTo>
                    <a:pt x="233" y="84"/>
                  </a:lnTo>
                  <a:lnTo>
                    <a:pt x="233" y="84"/>
                  </a:lnTo>
                  <a:lnTo>
                    <a:pt x="233" y="82"/>
                  </a:lnTo>
                  <a:lnTo>
                    <a:pt x="233" y="82"/>
                  </a:lnTo>
                  <a:lnTo>
                    <a:pt x="233" y="82"/>
                  </a:lnTo>
                  <a:lnTo>
                    <a:pt x="229" y="80"/>
                  </a:lnTo>
                  <a:lnTo>
                    <a:pt x="229" y="78"/>
                  </a:lnTo>
                  <a:lnTo>
                    <a:pt x="229" y="76"/>
                  </a:lnTo>
                  <a:lnTo>
                    <a:pt x="225" y="76"/>
                  </a:lnTo>
                  <a:lnTo>
                    <a:pt x="223" y="72"/>
                  </a:lnTo>
                  <a:lnTo>
                    <a:pt x="221" y="70"/>
                  </a:lnTo>
                  <a:lnTo>
                    <a:pt x="219" y="70"/>
                  </a:lnTo>
                  <a:lnTo>
                    <a:pt x="219" y="70"/>
                  </a:lnTo>
                  <a:lnTo>
                    <a:pt x="219" y="70"/>
                  </a:lnTo>
                  <a:lnTo>
                    <a:pt x="219" y="66"/>
                  </a:lnTo>
                  <a:lnTo>
                    <a:pt x="219" y="66"/>
                  </a:lnTo>
                  <a:lnTo>
                    <a:pt x="215" y="64"/>
                  </a:lnTo>
                  <a:lnTo>
                    <a:pt x="213" y="64"/>
                  </a:lnTo>
                  <a:lnTo>
                    <a:pt x="211" y="62"/>
                  </a:lnTo>
                  <a:lnTo>
                    <a:pt x="207" y="62"/>
                  </a:lnTo>
                  <a:lnTo>
                    <a:pt x="205" y="62"/>
                  </a:lnTo>
                  <a:lnTo>
                    <a:pt x="201" y="60"/>
                  </a:lnTo>
                  <a:lnTo>
                    <a:pt x="201" y="60"/>
                  </a:lnTo>
                  <a:lnTo>
                    <a:pt x="203" y="62"/>
                  </a:lnTo>
                  <a:lnTo>
                    <a:pt x="203" y="62"/>
                  </a:lnTo>
                  <a:lnTo>
                    <a:pt x="205" y="64"/>
                  </a:lnTo>
                  <a:lnTo>
                    <a:pt x="205" y="64"/>
                  </a:lnTo>
                  <a:lnTo>
                    <a:pt x="205" y="66"/>
                  </a:lnTo>
                  <a:lnTo>
                    <a:pt x="205" y="66"/>
                  </a:lnTo>
                  <a:lnTo>
                    <a:pt x="203" y="64"/>
                  </a:lnTo>
                  <a:lnTo>
                    <a:pt x="203" y="66"/>
                  </a:lnTo>
                  <a:lnTo>
                    <a:pt x="201" y="66"/>
                  </a:lnTo>
                  <a:lnTo>
                    <a:pt x="201" y="68"/>
                  </a:lnTo>
                  <a:lnTo>
                    <a:pt x="198" y="68"/>
                  </a:lnTo>
                  <a:lnTo>
                    <a:pt x="198" y="68"/>
                  </a:lnTo>
                  <a:lnTo>
                    <a:pt x="198" y="68"/>
                  </a:lnTo>
                  <a:lnTo>
                    <a:pt x="198" y="68"/>
                  </a:lnTo>
                  <a:lnTo>
                    <a:pt x="198" y="68"/>
                  </a:lnTo>
                  <a:lnTo>
                    <a:pt x="196" y="68"/>
                  </a:lnTo>
                  <a:lnTo>
                    <a:pt x="198" y="66"/>
                  </a:lnTo>
                  <a:lnTo>
                    <a:pt x="198" y="66"/>
                  </a:lnTo>
                  <a:lnTo>
                    <a:pt x="196" y="64"/>
                  </a:lnTo>
                  <a:lnTo>
                    <a:pt x="194" y="64"/>
                  </a:lnTo>
                  <a:lnTo>
                    <a:pt x="194" y="64"/>
                  </a:lnTo>
                  <a:lnTo>
                    <a:pt x="194" y="62"/>
                  </a:lnTo>
                  <a:lnTo>
                    <a:pt x="192" y="64"/>
                  </a:lnTo>
                  <a:lnTo>
                    <a:pt x="192" y="64"/>
                  </a:lnTo>
                  <a:lnTo>
                    <a:pt x="190" y="64"/>
                  </a:lnTo>
                  <a:lnTo>
                    <a:pt x="188" y="62"/>
                  </a:lnTo>
                  <a:lnTo>
                    <a:pt x="188" y="60"/>
                  </a:lnTo>
                  <a:lnTo>
                    <a:pt x="190" y="60"/>
                  </a:lnTo>
                  <a:lnTo>
                    <a:pt x="190" y="60"/>
                  </a:lnTo>
                  <a:lnTo>
                    <a:pt x="190" y="58"/>
                  </a:lnTo>
                  <a:lnTo>
                    <a:pt x="190" y="58"/>
                  </a:lnTo>
                  <a:lnTo>
                    <a:pt x="188" y="58"/>
                  </a:lnTo>
                  <a:lnTo>
                    <a:pt x="188" y="58"/>
                  </a:lnTo>
                  <a:lnTo>
                    <a:pt x="188" y="56"/>
                  </a:lnTo>
                  <a:lnTo>
                    <a:pt x="190" y="56"/>
                  </a:lnTo>
                  <a:lnTo>
                    <a:pt x="192" y="58"/>
                  </a:lnTo>
                  <a:lnTo>
                    <a:pt x="192" y="56"/>
                  </a:lnTo>
                  <a:lnTo>
                    <a:pt x="192" y="56"/>
                  </a:lnTo>
                  <a:lnTo>
                    <a:pt x="190" y="56"/>
                  </a:lnTo>
                  <a:lnTo>
                    <a:pt x="190" y="56"/>
                  </a:lnTo>
                  <a:lnTo>
                    <a:pt x="192" y="56"/>
                  </a:lnTo>
                  <a:lnTo>
                    <a:pt x="192" y="56"/>
                  </a:lnTo>
                  <a:lnTo>
                    <a:pt x="194" y="56"/>
                  </a:lnTo>
                  <a:lnTo>
                    <a:pt x="196" y="56"/>
                  </a:lnTo>
                  <a:lnTo>
                    <a:pt x="194" y="56"/>
                  </a:lnTo>
                  <a:lnTo>
                    <a:pt x="194" y="54"/>
                  </a:lnTo>
                  <a:lnTo>
                    <a:pt x="192" y="51"/>
                  </a:lnTo>
                  <a:lnTo>
                    <a:pt x="192" y="49"/>
                  </a:lnTo>
                  <a:lnTo>
                    <a:pt x="192" y="49"/>
                  </a:lnTo>
                  <a:lnTo>
                    <a:pt x="192" y="47"/>
                  </a:lnTo>
                  <a:lnTo>
                    <a:pt x="194" y="47"/>
                  </a:lnTo>
                  <a:lnTo>
                    <a:pt x="196" y="49"/>
                  </a:lnTo>
                  <a:lnTo>
                    <a:pt x="198" y="47"/>
                  </a:lnTo>
                  <a:lnTo>
                    <a:pt x="196" y="47"/>
                  </a:lnTo>
                  <a:lnTo>
                    <a:pt x="196" y="47"/>
                  </a:lnTo>
                  <a:lnTo>
                    <a:pt x="194" y="45"/>
                  </a:lnTo>
                  <a:lnTo>
                    <a:pt x="194" y="45"/>
                  </a:lnTo>
                  <a:lnTo>
                    <a:pt x="196" y="43"/>
                  </a:lnTo>
                  <a:lnTo>
                    <a:pt x="196" y="43"/>
                  </a:lnTo>
                  <a:lnTo>
                    <a:pt x="196" y="43"/>
                  </a:lnTo>
                  <a:lnTo>
                    <a:pt x="198" y="43"/>
                  </a:lnTo>
                  <a:lnTo>
                    <a:pt x="198" y="41"/>
                  </a:lnTo>
                  <a:lnTo>
                    <a:pt x="198" y="41"/>
                  </a:lnTo>
                  <a:lnTo>
                    <a:pt x="201" y="39"/>
                  </a:lnTo>
                  <a:lnTo>
                    <a:pt x="201" y="39"/>
                  </a:lnTo>
                  <a:lnTo>
                    <a:pt x="201" y="39"/>
                  </a:lnTo>
                  <a:lnTo>
                    <a:pt x="201" y="39"/>
                  </a:lnTo>
                  <a:lnTo>
                    <a:pt x="198" y="37"/>
                  </a:lnTo>
                  <a:lnTo>
                    <a:pt x="198" y="37"/>
                  </a:lnTo>
                  <a:lnTo>
                    <a:pt x="198" y="37"/>
                  </a:lnTo>
                  <a:lnTo>
                    <a:pt x="196" y="39"/>
                  </a:lnTo>
                  <a:lnTo>
                    <a:pt x="196" y="39"/>
                  </a:lnTo>
                  <a:lnTo>
                    <a:pt x="196" y="39"/>
                  </a:lnTo>
                  <a:lnTo>
                    <a:pt x="196" y="37"/>
                  </a:lnTo>
                  <a:lnTo>
                    <a:pt x="196" y="37"/>
                  </a:lnTo>
                  <a:lnTo>
                    <a:pt x="196" y="37"/>
                  </a:lnTo>
                  <a:lnTo>
                    <a:pt x="196" y="35"/>
                  </a:lnTo>
                  <a:lnTo>
                    <a:pt x="198" y="35"/>
                  </a:lnTo>
                  <a:lnTo>
                    <a:pt x="201" y="31"/>
                  </a:lnTo>
                  <a:lnTo>
                    <a:pt x="209" y="27"/>
                  </a:lnTo>
                  <a:lnTo>
                    <a:pt x="211" y="27"/>
                  </a:lnTo>
                  <a:lnTo>
                    <a:pt x="211" y="25"/>
                  </a:lnTo>
                  <a:lnTo>
                    <a:pt x="211" y="25"/>
                  </a:lnTo>
                  <a:lnTo>
                    <a:pt x="211" y="23"/>
                  </a:lnTo>
                  <a:lnTo>
                    <a:pt x="213" y="23"/>
                  </a:lnTo>
                  <a:lnTo>
                    <a:pt x="213" y="25"/>
                  </a:lnTo>
                  <a:lnTo>
                    <a:pt x="213" y="25"/>
                  </a:lnTo>
                  <a:lnTo>
                    <a:pt x="215" y="25"/>
                  </a:lnTo>
                  <a:lnTo>
                    <a:pt x="215" y="23"/>
                  </a:lnTo>
                  <a:lnTo>
                    <a:pt x="215" y="23"/>
                  </a:lnTo>
                  <a:lnTo>
                    <a:pt x="215" y="23"/>
                  </a:lnTo>
                  <a:lnTo>
                    <a:pt x="215" y="21"/>
                  </a:lnTo>
                  <a:lnTo>
                    <a:pt x="217" y="21"/>
                  </a:lnTo>
                  <a:lnTo>
                    <a:pt x="217" y="21"/>
                  </a:lnTo>
                  <a:lnTo>
                    <a:pt x="217" y="19"/>
                  </a:lnTo>
                  <a:lnTo>
                    <a:pt x="217" y="19"/>
                  </a:lnTo>
                  <a:lnTo>
                    <a:pt x="217" y="17"/>
                  </a:lnTo>
                  <a:lnTo>
                    <a:pt x="217" y="17"/>
                  </a:lnTo>
                  <a:lnTo>
                    <a:pt x="215" y="17"/>
                  </a:lnTo>
                  <a:lnTo>
                    <a:pt x="215" y="17"/>
                  </a:lnTo>
                  <a:lnTo>
                    <a:pt x="213" y="17"/>
                  </a:lnTo>
                  <a:lnTo>
                    <a:pt x="213" y="17"/>
                  </a:lnTo>
                  <a:lnTo>
                    <a:pt x="213" y="15"/>
                  </a:lnTo>
                  <a:lnTo>
                    <a:pt x="211" y="17"/>
                  </a:lnTo>
                  <a:lnTo>
                    <a:pt x="211" y="17"/>
                  </a:lnTo>
                  <a:lnTo>
                    <a:pt x="209" y="19"/>
                  </a:lnTo>
                  <a:lnTo>
                    <a:pt x="211" y="21"/>
                  </a:lnTo>
                  <a:lnTo>
                    <a:pt x="211" y="23"/>
                  </a:lnTo>
                  <a:lnTo>
                    <a:pt x="209" y="21"/>
                  </a:lnTo>
                  <a:lnTo>
                    <a:pt x="209" y="21"/>
                  </a:lnTo>
                  <a:lnTo>
                    <a:pt x="205" y="21"/>
                  </a:lnTo>
                  <a:lnTo>
                    <a:pt x="203" y="19"/>
                  </a:lnTo>
                  <a:lnTo>
                    <a:pt x="203" y="19"/>
                  </a:lnTo>
                  <a:lnTo>
                    <a:pt x="203" y="19"/>
                  </a:lnTo>
                  <a:lnTo>
                    <a:pt x="205" y="19"/>
                  </a:lnTo>
                  <a:lnTo>
                    <a:pt x="198" y="17"/>
                  </a:lnTo>
                  <a:lnTo>
                    <a:pt x="196" y="17"/>
                  </a:lnTo>
                  <a:lnTo>
                    <a:pt x="196" y="13"/>
                  </a:lnTo>
                  <a:lnTo>
                    <a:pt x="196" y="13"/>
                  </a:lnTo>
                  <a:lnTo>
                    <a:pt x="201" y="17"/>
                  </a:lnTo>
                  <a:lnTo>
                    <a:pt x="201" y="15"/>
                  </a:lnTo>
                  <a:lnTo>
                    <a:pt x="196" y="8"/>
                  </a:lnTo>
                  <a:lnTo>
                    <a:pt x="196" y="8"/>
                  </a:lnTo>
                  <a:lnTo>
                    <a:pt x="194" y="8"/>
                  </a:lnTo>
                  <a:lnTo>
                    <a:pt x="194" y="6"/>
                  </a:lnTo>
                  <a:lnTo>
                    <a:pt x="194" y="6"/>
                  </a:lnTo>
                  <a:lnTo>
                    <a:pt x="194" y="8"/>
                  </a:lnTo>
                  <a:lnTo>
                    <a:pt x="194" y="8"/>
                  </a:lnTo>
                  <a:lnTo>
                    <a:pt x="192" y="6"/>
                  </a:lnTo>
                  <a:lnTo>
                    <a:pt x="190" y="6"/>
                  </a:lnTo>
                  <a:lnTo>
                    <a:pt x="190" y="6"/>
                  </a:lnTo>
                  <a:lnTo>
                    <a:pt x="192" y="6"/>
                  </a:lnTo>
                  <a:lnTo>
                    <a:pt x="194" y="4"/>
                  </a:lnTo>
                  <a:lnTo>
                    <a:pt x="194" y="4"/>
                  </a:lnTo>
                  <a:lnTo>
                    <a:pt x="192" y="0"/>
                  </a:lnTo>
                  <a:lnTo>
                    <a:pt x="192" y="0"/>
                  </a:lnTo>
                  <a:lnTo>
                    <a:pt x="190" y="2"/>
                  </a:lnTo>
                  <a:lnTo>
                    <a:pt x="188" y="2"/>
                  </a:lnTo>
                  <a:lnTo>
                    <a:pt x="184" y="0"/>
                  </a:lnTo>
                  <a:lnTo>
                    <a:pt x="184" y="0"/>
                  </a:lnTo>
                  <a:lnTo>
                    <a:pt x="184" y="2"/>
                  </a:lnTo>
                  <a:lnTo>
                    <a:pt x="176" y="6"/>
                  </a:lnTo>
                  <a:lnTo>
                    <a:pt x="176" y="8"/>
                  </a:lnTo>
                  <a:lnTo>
                    <a:pt x="176" y="8"/>
                  </a:lnTo>
                  <a:lnTo>
                    <a:pt x="174" y="11"/>
                  </a:lnTo>
                  <a:lnTo>
                    <a:pt x="174" y="11"/>
                  </a:lnTo>
                  <a:lnTo>
                    <a:pt x="174" y="11"/>
                  </a:lnTo>
                  <a:lnTo>
                    <a:pt x="172" y="13"/>
                  </a:lnTo>
                  <a:lnTo>
                    <a:pt x="172" y="13"/>
                  </a:lnTo>
                  <a:lnTo>
                    <a:pt x="172" y="13"/>
                  </a:lnTo>
                  <a:lnTo>
                    <a:pt x="170" y="13"/>
                  </a:lnTo>
                  <a:lnTo>
                    <a:pt x="170" y="13"/>
                  </a:lnTo>
                  <a:lnTo>
                    <a:pt x="168" y="13"/>
                  </a:lnTo>
                  <a:lnTo>
                    <a:pt x="168" y="13"/>
                  </a:lnTo>
                  <a:lnTo>
                    <a:pt x="168" y="15"/>
                  </a:lnTo>
                  <a:lnTo>
                    <a:pt x="168" y="15"/>
                  </a:lnTo>
                  <a:lnTo>
                    <a:pt x="168" y="15"/>
                  </a:lnTo>
                  <a:lnTo>
                    <a:pt x="166" y="17"/>
                  </a:lnTo>
                  <a:lnTo>
                    <a:pt x="166" y="19"/>
                  </a:lnTo>
                  <a:lnTo>
                    <a:pt x="166" y="19"/>
                  </a:lnTo>
                  <a:lnTo>
                    <a:pt x="166" y="21"/>
                  </a:lnTo>
                  <a:lnTo>
                    <a:pt x="166" y="21"/>
                  </a:lnTo>
                  <a:lnTo>
                    <a:pt x="164" y="23"/>
                  </a:lnTo>
                  <a:lnTo>
                    <a:pt x="164" y="23"/>
                  </a:lnTo>
                  <a:lnTo>
                    <a:pt x="162" y="23"/>
                  </a:lnTo>
                  <a:lnTo>
                    <a:pt x="162" y="25"/>
                  </a:lnTo>
                  <a:lnTo>
                    <a:pt x="162" y="27"/>
                  </a:lnTo>
                  <a:lnTo>
                    <a:pt x="160" y="27"/>
                  </a:lnTo>
                  <a:lnTo>
                    <a:pt x="160" y="29"/>
                  </a:lnTo>
                  <a:lnTo>
                    <a:pt x="158" y="29"/>
                  </a:lnTo>
                  <a:lnTo>
                    <a:pt x="158" y="29"/>
                  </a:lnTo>
                  <a:lnTo>
                    <a:pt x="151" y="31"/>
                  </a:lnTo>
                  <a:lnTo>
                    <a:pt x="145" y="31"/>
                  </a:lnTo>
                  <a:lnTo>
                    <a:pt x="139" y="33"/>
                  </a:lnTo>
                  <a:lnTo>
                    <a:pt x="135" y="33"/>
                  </a:lnTo>
                  <a:lnTo>
                    <a:pt x="129" y="35"/>
                  </a:lnTo>
                  <a:lnTo>
                    <a:pt x="123" y="37"/>
                  </a:lnTo>
                  <a:lnTo>
                    <a:pt x="117" y="37"/>
                  </a:lnTo>
                  <a:lnTo>
                    <a:pt x="112" y="39"/>
                  </a:lnTo>
                  <a:lnTo>
                    <a:pt x="106" y="41"/>
                  </a:lnTo>
                  <a:lnTo>
                    <a:pt x="94" y="43"/>
                  </a:lnTo>
                  <a:lnTo>
                    <a:pt x="90" y="43"/>
                  </a:lnTo>
                  <a:lnTo>
                    <a:pt x="84" y="45"/>
                  </a:lnTo>
                  <a:lnTo>
                    <a:pt x="78" y="47"/>
                  </a:lnTo>
                  <a:lnTo>
                    <a:pt x="71" y="47"/>
                  </a:lnTo>
                  <a:lnTo>
                    <a:pt x="67" y="49"/>
                  </a:lnTo>
                  <a:lnTo>
                    <a:pt x="67" y="49"/>
                  </a:lnTo>
                  <a:lnTo>
                    <a:pt x="67" y="49"/>
                  </a:lnTo>
                  <a:lnTo>
                    <a:pt x="67" y="49"/>
                  </a:lnTo>
                  <a:lnTo>
                    <a:pt x="67" y="49"/>
                  </a:lnTo>
                  <a:lnTo>
                    <a:pt x="67" y="49"/>
                  </a:lnTo>
                  <a:lnTo>
                    <a:pt x="67" y="49"/>
                  </a:lnTo>
                  <a:lnTo>
                    <a:pt x="67" y="49"/>
                  </a:lnTo>
                  <a:lnTo>
                    <a:pt x="67" y="49"/>
                  </a:lnTo>
                  <a:lnTo>
                    <a:pt x="67" y="49"/>
                  </a:lnTo>
                  <a:lnTo>
                    <a:pt x="67" y="49"/>
                  </a:lnTo>
                  <a:lnTo>
                    <a:pt x="67" y="49"/>
                  </a:lnTo>
                  <a:lnTo>
                    <a:pt x="67" y="49"/>
                  </a:lnTo>
                  <a:lnTo>
                    <a:pt x="67" y="49"/>
                  </a:lnTo>
                  <a:lnTo>
                    <a:pt x="63" y="49"/>
                  </a:lnTo>
                  <a:lnTo>
                    <a:pt x="59" y="51"/>
                  </a:lnTo>
                  <a:lnTo>
                    <a:pt x="55" y="51"/>
                  </a:lnTo>
                  <a:lnTo>
                    <a:pt x="51" y="54"/>
                  </a:lnTo>
                  <a:lnTo>
                    <a:pt x="47" y="54"/>
                  </a:lnTo>
                  <a:lnTo>
                    <a:pt x="43" y="54"/>
                  </a:lnTo>
                  <a:lnTo>
                    <a:pt x="39" y="56"/>
                  </a:lnTo>
                  <a:lnTo>
                    <a:pt x="35" y="56"/>
                  </a:lnTo>
                  <a:lnTo>
                    <a:pt x="31" y="56"/>
                  </a:lnTo>
                  <a:lnTo>
                    <a:pt x="26" y="58"/>
                  </a:lnTo>
                  <a:lnTo>
                    <a:pt x="24" y="58"/>
                  </a:lnTo>
                  <a:lnTo>
                    <a:pt x="20" y="60"/>
                  </a:lnTo>
                  <a:lnTo>
                    <a:pt x="16" y="60"/>
                  </a:lnTo>
                  <a:lnTo>
                    <a:pt x="4" y="62"/>
                  </a:lnTo>
                  <a:lnTo>
                    <a:pt x="4" y="64"/>
                  </a:lnTo>
                  <a:lnTo>
                    <a:pt x="4" y="68"/>
                  </a:lnTo>
                  <a:lnTo>
                    <a:pt x="2" y="74"/>
                  </a:lnTo>
                  <a:lnTo>
                    <a:pt x="2" y="82"/>
                  </a:lnTo>
                  <a:lnTo>
                    <a:pt x="2" y="90"/>
                  </a:lnTo>
                  <a:lnTo>
                    <a:pt x="2" y="99"/>
                  </a:lnTo>
                  <a:lnTo>
                    <a:pt x="2" y="107"/>
                  </a:lnTo>
                  <a:lnTo>
                    <a:pt x="2" y="123"/>
                  </a:lnTo>
                  <a:lnTo>
                    <a:pt x="2" y="131"/>
                  </a:lnTo>
                  <a:lnTo>
                    <a:pt x="0" y="133"/>
                  </a:lnTo>
                  <a:lnTo>
                    <a:pt x="0" y="136"/>
                  </a:lnTo>
                  <a:lnTo>
                    <a:pt x="4" y="138"/>
                  </a:lnTo>
                  <a:lnTo>
                    <a:pt x="14" y="136"/>
                  </a:lnTo>
                  <a:lnTo>
                    <a:pt x="22" y="133"/>
                  </a:lnTo>
                  <a:lnTo>
                    <a:pt x="33" y="131"/>
                  </a:lnTo>
                  <a:lnTo>
                    <a:pt x="43" y="129"/>
                  </a:lnTo>
                  <a:lnTo>
                    <a:pt x="49" y="129"/>
                  </a:lnTo>
                  <a:lnTo>
                    <a:pt x="53" y="127"/>
                  </a:lnTo>
                  <a:lnTo>
                    <a:pt x="57" y="127"/>
                  </a:lnTo>
                  <a:lnTo>
                    <a:pt x="59" y="129"/>
                  </a:lnTo>
                  <a:lnTo>
                    <a:pt x="61" y="129"/>
                  </a:lnTo>
                  <a:lnTo>
                    <a:pt x="61" y="127"/>
                  </a:lnTo>
                  <a:lnTo>
                    <a:pt x="71" y="123"/>
                  </a:lnTo>
                  <a:lnTo>
                    <a:pt x="74" y="123"/>
                  </a:lnTo>
                  <a:lnTo>
                    <a:pt x="76" y="123"/>
                  </a:lnTo>
                  <a:lnTo>
                    <a:pt x="76" y="123"/>
                  </a:lnTo>
                  <a:lnTo>
                    <a:pt x="78" y="123"/>
                  </a:lnTo>
                  <a:lnTo>
                    <a:pt x="82" y="121"/>
                  </a:lnTo>
                  <a:lnTo>
                    <a:pt x="94" y="119"/>
                  </a:lnTo>
                  <a:lnTo>
                    <a:pt x="104" y="115"/>
                  </a:lnTo>
                  <a:lnTo>
                    <a:pt x="117" y="113"/>
                  </a:lnTo>
                  <a:lnTo>
                    <a:pt x="129" y="111"/>
                  </a:lnTo>
                  <a:lnTo>
                    <a:pt x="137" y="109"/>
                  </a:lnTo>
                  <a:lnTo>
                    <a:pt x="137" y="109"/>
                  </a:lnTo>
                  <a:lnTo>
                    <a:pt x="145" y="107"/>
                  </a:lnTo>
                  <a:lnTo>
                    <a:pt x="151" y="105"/>
                  </a:lnTo>
                  <a:lnTo>
                    <a:pt x="160" y="103"/>
                  </a:lnTo>
                  <a:lnTo>
                    <a:pt x="166" y="101"/>
                  </a:lnTo>
                  <a:lnTo>
                    <a:pt x="170" y="101"/>
                  </a:lnTo>
                  <a:lnTo>
                    <a:pt x="172" y="101"/>
                  </a:lnTo>
                  <a:lnTo>
                    <a:pt x="172" y="105"/>
                  </a:lnTo>
                  <a:lnTo>
                    <a:pt x="174" y="111"/>
                  </a:lnTo>
                  <a:lnTo>
                    <a:pt x="174" y="111"/>
                  </a:lnTo>
                  <a:lnTo>
                    <a:pt x="174" y="113"/>
                  </a:lnTo>
                  <a:lnTo>
                    <a:pt x="176" y="113"/>
                  </a:lnTo>
                  <a:lnTo>
                    <a:pt x="176" y="111"/>
                  </a:lnTo>
                  <a:lnTo>
                    <a:pt x="178" y="111"/>
                  </a:lnTo>
                  <a:lnTo>
                    <a:pt x="178" y="113"/>
                  </a:lnTo>
                  <a:lnTo>
                    <a:pt x="178" y="113"/>
                  </a:lnTo>
                  <a:lnTo>
                    <a:pt x="178" y="113"/>
                  </a:lnTo>
                  <a:lnTo>
                    <a:pt x="178" y="115"/>
                  </a:lnTo>
                  <a:lnTo>
                    <a:pt x="178" y="115"/>
                  </a:lnTo>
                  <a:lnTo>
                    <a:pt x="178" y="115"/>
                  </a:lnTo>
                  <a:lnTo>
                    <a:pt x="180" y="117"/>
                  </a:lnTo>
                  <a:lnTo>
                    <a:pt x="180" y="121"/>
                  </a:lnTo>
                  <a:lnTo>
                    <a:pt x="180" y="121"/>
                  </a:lnTo>
                  <a:lnTo>
                    <a:pt x="180" y="121"/>
                  </a:lnTo>
                  <a:lnTo>
                    <a:pt x="180" y="123"/>
                  </a:lnTo>
                  <a:lnTo>
                    <a:pt x="182" y="123"/>
                  </a:lnTo>
                  <a:lnTo>
                    <a:pt x="184" y="123"/>
                  </a:lnTo>
                  <a:lnTo>
                    <a:pt x="184" y="123"/>
                  </a:lnTo>
                  <a:lnTo>
                    <a:pt x="186" y="123"/>
                  </a:lnTo>
                  <a:lnTo>
                    <a:pt x="188" y="125"/>
                  </a:lnTo>
                  <a:lnTo>
                    <a:pt x="190" y="129"/>
                  </a:lnTo>
                  <a:lnTo>
                    <a:pt x="190" y="127"/>
                  </a:lnTo>
                  <a:lnTo>
                    <a:pt x="190" y="127"/>
                  </a:lnTo>
                  <a:lnTo>
                    <a:pt x="192" y="125"/>
                  </a:lnTo>
                  <a:lnTo>
                    <a:pt x="192" y="125"/>
                  </a:lnTo>
                  <a:lnTo>
                    <a:pt x="194" y="125"/>
                  </a:lnTo>
                  <a:lnTo>
                    <a:pt x="194" y="125"/>
                  </a:lnTo>
                  <a:lnTo>
                    <a:pt x="196" y="125"/>
                  </a:lnTo>
                  <a:lnTo>
                    <a:pt x="196" y="119"/>
                  </a:lnTo>
                  <a:lnTo>
                    <a:pt x="196" y="117"/>
                  </a:lnTo>
                  <a:lnTo>
                    <a:pt x="198" y="117"/>
                  </a:lnTo>
                  <a:lnTo>
                    <a:pt x="198" y="121"/>
                  </a:lnTo>
                  <a:lnTo>
                    <a:pt x="194" y="129"/>
                  </a:lnTo>
                  <a:lnTo>
                    <a:pt x="194" y="133"/>
                  </a:lnTo>
                  <a:lnTo>
                    <a:pt x="194" y="136"/>
                  </a:lnTo>
                  <a:lnTo>
                    <a:pt x="196" y="140"/>
                  </a:lnTo>
                  <a:lnTo>
                    <a:pt x="196" y="144"/>
                  </a:lnTo>
                  <a:lnTo>
                    <a:pt x="198" y="148"/>
                  </a:lnTo>
                  <a:lnTo>
                    <a:pt x="198" y="148"/>
                  </a:lnTo>
                  <a:lnTo>
                    <a:pt x="198" y="150"/>
                  </a:lnTo>
                  <a:lnTo>
                    <a:pt x="201" y="150"/>
                  </a:lnTo>
                  <a:lnTo>
                    <a:pt x="201" y="152"/>
                  </a:lnTo>
                  <a:lnTo>
                    <a:pt x="205" y="146"/>
                  </a:lnTo>
                  <a:lnTo>
                    <a:pt x="207" y="144"/>
                  </a:lnTo>
                  <a:lnTo>
                    <a:pt x="207" y="144"/>
                  </a:lnTo>
                  <a:lnTo>
                    <a:pt x="205" y="144"/>
                  </a:lnTo>
                  <a:lnTo>
                    <a:pt x="209" y="142"/>
                  </a:lnTo>
                  <a:lnTo>
                    <a:pt x="209" y="142"/>
                  </a:lnTo>
                  <a:lnTo>
                    <a:pt x="209" y="140"/>
                  </a:lnTo>
                  <a:lnTo>
                    <a:pt x="211" y="140"/>
                  </a:lnTo>
                  <a:lnTo>
                    <a:pt x="211" y="142"/>
                  </a:lnTo>
                  <a:lnTo>
                    <a:pt x="211" y="144"/>
                  </a:lnTo>
                  <a:lnTo>
                    <a:pt x="209" y="144"/>
                  </a:lnTo>
                  <a:lnTo>
                    <a:pt x="213" y="146"/>
                  </a:lnTo>
                  <a:lnTo>
                    <a:pt x="215" y="144"/>
                  </a:lnTo>
                  <a:lnTo>
                    <a:pt x="217" y="140"/>
                  </a:lnTo>
                  <a:lnTo>
                    <a:pt x="217" y="142"/>
                  </a:lnTo>
                  <a:lnTo>
                    <a:pt x="217" y="142"/>
                  </a:lnTo>
                  <a:lnTo>
                    <a:pt x="217" y="142"/>
                  </a:lnTo>
                  <a:lnTo>
                    <a:pt x="219" y="140"/>
                  </a:lnTo>
                  <a:lnTo>
                    <a:pt x="219" y="138"/>
                  </a:lnTo>
                  <a:lnTo>
                    <a:pt x="219" y="136"/>
                  </a:lnTo>
                  <a:lnTo>
                    <a:pt x="219" y="133"/>
                  </a:lnTo>
                  <a:lnTo>
                    <a:pt x="219" y="131"/>
                  </a:lnTo>
                  <a:lnTo>
                    <a:pt x="219" y="129"/>
                  </a:lnTo>
                  <a:lnTo>
                    <a:pt x="221" y="129"/>
                  </a:lnTo>
                  <a:lnTo>
                    <a:pt x="221" y="129"/>
                  </a:lnTo>
                  <a:lnTo>
                    <a:pt x="223" y="129"/>
                  </a:lnTo>
                  <a:lnTo>
                    <a:pt x="223" y="131"/>
                  </a:lnTo>
                  <a:lnTo>
                    <a:pt x="225" y="131"/>
                  </a:lnTo>
                  <a:lnTo>
                    <a:pt x="225" y="131"/>
                  </a:lnTo>
                  <a:lnTo>
                    <a:pt x="225" y="131"/>
                  </a:lnTo>
                  <a:lnTo>
                    <a:pt x="223" y="129"/>
                  </a:lnTo>
                  <a:lnTo>
                    <a:pt x="225" y="127"/>
                  </a:lnTo>
                  <a:lnTo>
                    <a:pt x="225" y="127"/>
                  </a:lnTo>
                  <a:lnTo>
                    <a:pt x="227" y="125"/>
                  </a:lnTo>
                  <a:lnTo>
                    <a:pt x="227" y="125"/>
                  </a:lnTo>
                  <a:lnTo>
                    <a:pt x="227" y="125"/>
                  </a:lnTo>
                  <a:lnTo>
                    <a:pt x="227" y="125"/>
                  </a:lnTo>
                  <a:lnTo>
                    <a:pt x="227" y="123"/>
                  </a:lnTo>
                  <a:lnTo>
                    <a:pt x="229" y="125"/>
                  </a:lnTo>
                  <a:lnTo>
                    <a:pt x="231" y="123"/>
                  </a:lnTo>
                  <a:lnTo>
                    <a:pt x="231" y="121"/>
                  </a:lnTo>
                  <a:lnTo>
                    <a:pt x="231" y="119"/>
                  </a:lnTo>
                  <a:lnTo>
                    <a:pt x="233" y="119"/>
                  </a:lnTo>
                  <a:lnTo>
                    <a:pt x="231" y="119"/>
                  </a:lnTo>
                  <a:lnTo>
                    <a:pt x="231" y="117"/>
                  </a:lnTo>
                  <a:lnTo>
                    <a:pt x="231" y="113"/>
                  </a:lnTo>
                  <a:lnTo>
                    <a:pt x="231" y="113"/>
                  </a:lnTo>
                  <a:lnTo>
                    <a:pt x="233" y="113"/>
                  </a:lnTo>
                  <a:lnTo>
                    <a:pt x="237" y="115"/>
                  </a:lnTo>
                  <a:lnTo>
                    <a:pt x="237" y="115"/>
                  </a:lnTo>
                  <a:lnTo>
                    <a:pt x="237" y="113"/>
                  </a:lnTo>
                  <a:lnTo>
                    <a:pt x="237" y="113"/>
                  </a:lnTo>
                  <a:lnTo>
                    <a:pt x="237" y="113"/>
                  </a:lnTo>
                  <a:lnTo>
                    <a:pt x="239" y="113"/>
                  </a:lnTo>
                  <a:lnTo>
                    <a:pt x="239" y="113"/>
                  </a:lnTo>
                  <a:lnTo>
                    <a:pt x="237" y="115"/>
                  </a:lnTo>
                  <a:lnTo>
                    <a:pt x="239" y="115"/>
                  </a:lnTo>
                  <a:lnTo>
                    <a:pt x="239" y="117"/>
                  </a:lnTo>
                  <a:lnTo>
                    <a:pt x="237" y="117"/>
                  </a:lnTo>
                  <a:lnTo>
                    <a:pt x="237" y="119"/>
                  </a:lnTo>
                  <a:lnTo>
                    <a:pt x="237" y="119"/>
                  </a:lnTo>
                  <a:lnTo>
                    <a:pt x="239" y="121"/>
                  </a:lnTo>
                  <a:lnTo>
                    <a:pt x="241" y="129"/>
                  </a:lnTo>
                  <a:lnTo>
                    <a:pt x="241" y="133"/>
                  </a:lnTo>
                  <a:lnTo>
                    <a:pt x="239" y="136"/>
                  </a:lnTo>
                  <a:lnTo>
                    <a:pt x="241" y="133"/>
                  </a:lnTo>
                  <a:lnTo>
                    <a:pt x="246" y="131"/>
                  </a:lnTo>
                  <a:lnTo>
                    <a:pt x="248" y="129"/>
                  </a:lnTo>
                  <a:lnTo>
                    <a:pt x="252" y="129"/>
                  </a:lnTo>
                  <a:lnTo>
                    <a:pt x="254" y="127"/>
                  </a:lnTo>
                  <a:lnTo>
                    <a:pt x="254" y="125"/>
                  </a:lnTo>
                  <a:lnTo>
                    <a:pt x="256" y="123"/>
                  </a:lnTo>
                  <a:lnTo>
                    <a:pt x="258" y="119"/>
                  </a:lnTo>
                  <a:lnTo>
                    <a:pt x="258" y="117"/>
                  </a:lnTo>
                  <a:lnTo>
                    <a:pt x="258" y="117"/>
                  </a:lnTo>
                  <a:lnTo>
                    <a:pt x="260" y="119"/>
                  </a:lnTo>
                  <a:lnTo>
                    <a:pt x="262" y="119"/>
                  </a:lnTo>
                  <a:lnTo>
                    <a:pt x="262" y="117"/>
                  </a:lnTo>
                  <a:lnTo>
                    <a:pt x="264" y="117"/>
                  </a:lnTo>
                  <a:lnTo>
                    <a:pt x="266" y="117"/>
                  </a:lnTo>
                  <a:lnTo>
                    <a:pt x="266" y="115"/>
                  </a:lnTo>
                  <a:lnTo>
                    <a:pt x="268" y="115"/>
                  </a:lnTo>
                  <a:lnTo>
                    <a:pt x="270" y="113"/>
                  </a:lnTo>
                  <a:lnTo>
                    <a:pt x="270" y="117"/>
                  </a:lnTo>
                  <a:lnTo>
                    <a:pt x="270" y="117"/>
                  </a:lnTo>
                  <a:lnTo>
                    <a:pt x="270" y="117"/>
                  </a:lnTo>
                  <a:lnTo>
                    <a:pt x="272" y="115"/>
                  </a:lnTo>
                  <a:lnTo>
                    <a:pt x="272" y="113"/>
                  </a:lnTo>
                  <a:lnTo>
                    <a:pt x="272" y="113"/>
                  </a:lnTo>
                  <a:lnTo>
                    <a:pt x="274" y="113"/>
                  </a:lnTo>
                  <a:lnTo>
                    <a:pt x="276" y="111"/>
                  </a:lnTo>
                  <a:lnTo>
                    <a:pt x="280" y="109"/>
                  </a:lnTo>
                  <a:lnTo>
                    <a:pt x="291" y="105"/>
                  </a:lnTo>
                  <a:lnTo>
                    <a:pt x="295" y="105"/>
                  </a:lnTo>
                  <a:close/>
                </a:path>
              </a:pathLst>
            </a:custGeom>
            <a:solidFill>
              <a:schemeClr val="accent5">
                <a:lumMod val="20000"/>
                <a:lumOff val="8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a:ln>
                    <a:noFill/>
                  </a:ln>
                  <a:effectLst/>
                  <a:uLnTx/>
                  <a:uFillTx/>
                  <a:latin typeface="Apis For Office" panose="020B0504010101010104" pitchFamily="34" charset="0"/>
                  <a:ea typeface="+mn-ea"/>
                  <a:cs typeface="+mn-cs"/>
                </a:rPr>
                <a:t>MA</a:t>
              </a:r>
            </a:p>
          </p:txBody>
        </p:sp>
        <p:sp>
          <p:nvSpPr>
            <p:cNvPr id="36" name="Freeform 37">
              <a:extLst>
                <a:ext uri="{FF2B5EF4-FFF2-40B4-BE49-F238E27FC236}">
                  <a16:creationId xmlns:a16="http://schemas.microsoft.com/office/drawing/2014/main" id="{16AE8CFB-8028-94D5-3783-B8C82306A6EF}"/>
                </a:ext>
              </a:extLst>
            </p:cNvPr>
            <p:cNvSpPr>
              <a:spLocks noEditPoints="1"/>
            </p:cNvSpPr>
            <p:nvPr/>
          </p:nvSpPr>
          <p:spPr bwMode="auto">
            <a:xfrm>
              <a:off x="3271" y="1840"/>
              <a:ext cx="506" cy="427"/>
            </a:xfrm>
            <a:custGeom>
              <a:avLst/>
              <a:gdLst>
                <a:gd name="T0" fmla="*/ 232 w 506"/>
                <a:gd name="T1" fmla="*/ 382 h 427"/>
                <a:gd name="T2" fmla="*/ 338 w 506"/>
                <a:gd name="T3" fmla="*/ 423 h 427"/>
                <a:gd name="T4" fmla="*/ 494 w 506"/>
                <a:gd name="T5" fmla="*/ 347 h 427"/>
                <a:gd name="T6" fmla="*/ 475 w 506"/>
                <a:gd name="T7" fmla="*/ 365 h 427"/>
                <a:gd name="T8" fmla="*/ 461 w 506"/>
                <a:gd name="T9" fmla="*/ 304 h 427"/>
                <a:gd name="T10" fmla="*/ 469 w 506"/>
                <a:gd name="T11" fmla="*/ 291 h 427"/>
                <a:gd name="T12" fmla="*/ 459 w 506"/>
                <a:gd name="T13" fmla="*/ 320 h 427"/>
                <a:gd name="T14" fmla="*/ 494 w 506"/>
                <a:gd name="T15" fmla="*/ 394 h 427"/>
                <a:gd name="T16" fmla="*/ 477 w 506"/>
                <a:gd name="T17" fmla="*/ 382 h 427"/>
                <a:gd name="T18" fmla="*/ 459 w 506"/>
                <a:gd name="T19" fmla="*/ 377 h 427"/>
                <a:gd name="T20" fmla="*/ 445 w 506"/>
                <a:gd name="T21" fmla="*/ 369 h 427"/>
                <a:gd name="T22" fmla="*/ 430 w 506"/>
                <a:gd name="T23" fmla="*/ 351 h 427"/>
                <a:gd name="T24" fmla="*/ 434 w 506"/>
                <a:gd name="T25" fmla="*/ 345 h 427"/>
                <a:gd name="T26" fmla="*/ 457 w 506"/>
                <a:gd name="T27" fmla="*/ 332 h 427"/>
                <a:gd name="T28" fmla="*/ 451 w 506"/>
                <a:gd name="T29" fmla="*/ 322 h 427"/>
                <a:gd name="T30" fmla="*/ 453 w 506"/>
                <a:gd name="T31" fmla="*/ 306 h 427"/>
                <a:gd name="T32" fmla="*/ 436 w 506"/>
                <a:gd name="T33" fmla="*/ 312 h 427"/>
                <a:gd name="T34" fmla="*/ 412 w 506"/>
                <a:gd name="T35" fmla="*/ 310 h 427"/>
                <a:gd name="T36" fmla="*/ 420 w 506"/>
                <a:gd name="T37" fmla="*/ 300 h 427"/>
                <a:gd name="T38" fmla="*/ 404 w 506"/>
                <a:gd name="T39" fmla="*/ 300 h 427"/>
                <a:gd name="T40" fmla="*/ 391 w 506"/>
                <a:gd name="T41" fmla="*/ 283 h 427"/>
                <a:gd name="T42" fmla="*/ 430 w 506"/>
                <a:gd name="T43" fmla="*/ 295 h 427"/>
                <a:gd name="T44" fmla="*/ 406 w 506"/>
                <a:gd name="T45" fmla="*/ 246 h 427"/>
                <a:gd name="T46" fmla="*/ 262 w 506"/>
                <a:gd name="T47" fmla="*/ 220 h 427"/>
                <a:gd name="T48" fmla="*/ 242 w 506"/>
                <a:gd name="T49" fmla="*/ 181 h 427"/>
                <a:gd name="T50" fmla="*/ 268 w 506"/>
                <a:gd name="T51" fmla="*/ 113 h 427"/>
                <a:gd name="T52" fmla="*/ 268 w 506"/>
                <a:gd name="T53" fmla="*/ 58 h 427"/>
                <a:gd name="T54" fmla="*/ 268 w 506"/>
                <a:gd name="T55" fmla="*/ 13 h 427"/>
                <a:gd name="T56" fmla="*/ 2 w 506"/>
                <a:gd name="T57" fmla="*/ 58 h 427"/>
                <a:gd name="T58" fmla="*/ 27 w 506"/>
                <a:gd name="T59" fmla="*/ 154 h 427"/>
                <a:gd name="T60" fmla="*/ 37 w 506"/>
                <a:gd name="T61" fmla="*/ 179 h 427"/>
                <a:gd name="T62" fmla="*/ 43 w 506"/>
                <a:gd name="T63" fmla="*/ 195 h 427"/>
                <a:gd name="T64" fmla="*/ 55 w 506"/>
                <a:gd name="T65" fmla="*/ 220 h 427"/>
                <a:gd name="T66" fmla="*/ 51 w 506"/>
                <a:gd name="T67" fmla="*/ 265 h 427"/>
                <a:gd name="T68" fmla="*/ 45 w 506"/>
                <a:gd name="T69" fmla="*/ 316 h 427"/>
                <a:gd name="T70" fmla="*/ 41 w 506"/>
                <a:gd name="T71" fmla="*/ 371 h 427"/>
                <a:gd name="T72" fmla="*/ 166 w 506"/>
                <a:gd name="T73" fmla="*/ 382 h 427"/>
                <a:gd name="T74" fmla="*/ 193 w 506"/>
                <a:gd name="T75" fmla="*/ 365 h 427"/>
                <a:gd name="T76" fmla="*/ 223 w 506"/>
                <a:gd name="T77" fmla="*/ 349 h 427"/>
                <a:gd name="T78" fmla="*/ 250 w 506"/>
                <a:gd name="T79" fmla="*/ 367 h 427"/>
                <a:gd name="T80" fmla="*/ 279 w 506"/>
                <a:gd name="T81" fmla="*/ 377 h 427"/>
                <a:gd name="T82" fmla="*/ 295 w 506"/>
                <a:gd name="T83" fmla="*/ 402 h 427"/>
                <a:gd name="T84" fmla="*/ 281 w 506"/>
                <a:gd name="T85" fmla="*/ 406 h 427"/>
                <a:gd name="T86" fmla="*/ 322 w 506"/>
                <a:gd name="T87" fmla="*/ 410 h 427"/>
                <a:gd name="T88" fmla="*/ 342 w 506"/>
                <a:gd name="T89" fmla="*/ 408 h 427"/>
                <a:gd name="T90" fmla="*/ 352 w 506"/>
                <a:gd name="T91" fmla="*/ 396 h 427"/>
                <a:gd name="T92" fmla="*/ 375 w 506"/>
                <a:gd name="T93" fmla="*/ 398 h 427"/>
                <a:gd name="T94" fmla="*/ 393 w 506"/>
                <a:gd name="T95" fmla="*/ 400 h 427"/>
                <a:gd name="T96" fmla="*/ 393 w 506"/>
                <a:gd name="T97" fmla="*/ 375 h 427"/>
                <a:gd name="T98" fmla="*/ 391 w 506"/>
                <a:gd name="T99" fmla="*/ 367 h 427"/>
                <a:gd name="T100" fmla="*/ 420 w 506"/>
                <a:gd name="T101" fmla="*/ 379 h 427"/>
                <a:gd name="T102" fmla="*/ 447 w 506"/>
                <a:gd name="T103" fmla="*/ 392 h 427"/>
                <a:gd name="T104" fmla="*/ 469 w 506"/>
                <a:gd name="T105" fmla="*/ 402 h 427"/>
                <a:gd name="T106" fmla="*/ 473 w 506"/>
                <a:gd name="T107" fmla="*/ 410 h 427"/>
                <a:gd name="T108" fmla="*/ 490 w 506"/>
                <a:gd name="T109" fmla="*/ 404 h 427"/>
                <a:gd name="T110" fmla="*/ 451 w 506"/>
                <a:gd name="T111" fmla="*/ 338 h 427"/>
                <a:gd name="T112" fmla="*/ 500 w 506"/>
                <a:gd name="T113" fmla="*/ 302 h 427"/>
                <a:gd name="T114" fmla="*/ 367 w 506"/>
                <a:gd name="T115" fmla="*/ 414 h 427"/>
                <a:gd name="T116" fmla="*/ 375 w 506"/>
                <a:gd name="T117" fmla="*/ 416 h 427"/>
                <a:gd name="T118" fmla="*/ 397 w 506"/>
                <a:gd name="T119" fmla="*/ 375 h 427"/>
                <a:gd name="T120" fmla="*/ 500 w 506"/>
                <a:gd name="T121" fmla="*/ 322 h 427"/>
                <a:gd name="T122" fmla="*/ 443 w 506"/>
                <a:gd name="T123" fmla="*/ 345 h 427"/>
                <a:gd name="T124" fmla="*/ 465 w 506"/>
                <a:gd name="T125" fmla="*/ 314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6" h="427">
                  <a:moveTo>
                    <a:pt x="236" y="375"/>
                  </a:moveTo>
                  <a:lnTo>
                    <a:pt x="234" y="375"/>
                  </a:lnTo>
                  <a:lnTo>
                    <a:pt x="230" y="373"/>
                  </a:lnTo>
                  <a:lnTo>
                    <a:pt x="230" y="373"/>
                  </a:lnTo>
                  <a:lnTo>
                    <a:pt x="227" y="373"/>
                  </a:lnTo>
                  <a:lnTo>
                    <a:pt x="225" y="371"/>
                  </a:lnTo>
                  <a:lnTo>
                    <a:pt x="223" y="369"/>
                  </a:lnTo>
                  <a:lnTo>
                    <a:pt x="217" y="369"/>
                  </a:lnTo>
                  <a:lnTo>
                    <a:pt x="217" y="369"/>
                  </a:lnTo>
                  <a:lnTo>
                    <a:pt x="217" y="369"/>
                  </a:lnTo>
                  <a:lnTo>
                    <a:pt x="215" y="371"/>
                  </a:lnTo>
                  <a:lnTo>
                    <a:pt x="215" y="371"/>
                  </a:lnTo>
                  <a:lnTo>
                    <a:pt x="213" y="373"/>
                  </a:lnTo>
                  <a:lnTo>
                    <a:pt x="211" y="373"/>
                  </a:lnTo>
                  <a:lnTo>
                    <a:pt x="209" y="373"/>
                  </a:lnTo>
                  <a:lnTo>
                    <a:pt x="207" y="375"/>
                  </a:lnTo>
                  <a:lnTo>
                    <a:pt x="207" y="377"/>
                  </a:lnTo>
                  <a:lnTo>
                    <a:pt x="209" y="377"/>
                  </a:lnTo>
                  <a:lnTo>
                    <a:pt x="219" y="382"/>
                  </a:lnTo>
                  <a:lnTo>
                    <a:pt x="219" y="384"/>
                  </a:lnTo>
                  <a:lnTo>
                    <a:pt x="221" y="384"/>
                  </a:lnTo>
                  <a:lnTo>
                    <a:pt x="227" y="386"/>
                  </a:lnTo>
                  <a:lnTo>
                    <a:pt x="230" y="386"/>
                  </a:lnTo>
                  <a:lnTo>
                    <a:pt x="232" y="386"/>
                  </a:lnTo>
                  <a:lnTo>
                    <a:pt x="232" y="386"/>
                  </a:lnTo>
                  <a:lnTo>
                    <a:pt x="232" y="384"/>
                  </a:lnTo>
                  <a:lnTo>
                    <a:pt x="232" y="382"/>
                  </a:lnTo>
                  <a:lnTo>
                    <a:pt x="232" y="382"/>
                  </a:lnTo>
                  <a:lnTo>
                    <a:pt x="234" y="379"/>
                  </a:lnTo>
                  <a:lnTo>
                    <a:pt x="238" y="377"/>
                  </a:lnTo>
                  <a:lnTo>
                    <a:pt x="238" y="375"/>
                  </a:lnTo>
                  <a:lnTo>
                    <a:pt x="238" y="375"/>
                  </a:lnTo>
                  <a:lnTo>
                    <a:pt x="236" y="375"/>
                  </a:lnTo>
                  <a:close/>
                  <a:moveTo>
                    <a:pt x="313" y="425"/>
                  </a:moveTo>
                  <a:lnTo>
                    <a:pt x="313" y="425"/>
                  </a:lnTo>
                  <a:lnTo>
                    <a:pt x="313" y="425"/>
                  </a:lnTo>
                  <a:lnTo>
                    <a:pt x="313" y="425"/>
                  </a:lnTo>
                  <a:close/>
                  <a:moveTo>
                    <a:pt x="313" y="425"/>
                  </a:moveTo>
                  <a:lnTo>
                    <a:pt x="318" y="427"/>
                  </a:lnTo>
                  <a:lnTo>
                    <a:pt x="320" y="425"/>
                  </a:lnTo>
                  <a:lnTo>
                    <a:pt x="318" y="425"/>
                  </a:lnTo>
                  <a:lnTo>
                    <a:pt x="313" y="425"/>
                  </a:lnTo>
                  <a:close/>
                  <a:moveTo>
                    <a:pt x="326" y="425"/>
                  </a:moveTo>
                  <a:lnTo>
                    <a:pt x="324" y="425"/>
                  </a:lnTo>
                  <a:lnTo>
                    <a:pt x="324" y="425"/>
                  </a:lnTo>
                  <a:lnTo>
                    <a:pt x="324" y="427"/>
                  </a:lnTo>
                  <a:lnTo>
                    <a:pt x="324" y="427"/>
                  </a:lnTo>
                  <a:lnTo>
                    <a:pt x="326" y="427"/>
                  </a:lnTo>
                  <a:lnTo>
                    <a:pt x="326" y="427"/>
                  </a:lnTo>
                  <a:lnTo>
                    <a:pt x="326" y="427"/>
                  </a:lnTo>
                  <a:lnTo>
                    <a:pt x="326" y="425"/>
                  </a:lnTo>
                  <a:close/>
                  <a:moveTo>
                    <a:pt x="342" y="423"/>
                  </a:moveTo>
                  <a:lnTo>
                    <a:pt x="342" y="423"/>
                  </a:lnTo>
                  <a:lnTo>
                    <a:pt x="340" y="423"/>
                  </a:lnTo>
                  <a:lnTo>
                    <a:pt x="340" y="423"/>
                  </a:lnTo>
                  <a:lnTo>
                    <a:pt x="338" y="423"/>
                  </a:lnTo>
                  <a:lnTo>
                    <a:pt x="338" y="423"/>
                  </a:lnTo>
                  <a:lnTo>
                    <a:pt x="336" y="423"/>
                  </a:lnTo>
                  <a:lnTo>
                    <a:pt x="336" y="423"/>
                  </a:lnTo>
                  <a:lnTo>
                    <a:pt x="336" y="423"/>
                  </a:lnTo>
                  <a:lnTo>
                    <a:pt x="334" y="425"/>
                  </a:lnTo>
                  <a:lnTo>
                    <a:pt x="334" y="425"/>
                  </a:lnTo>
                  <a:lnTo>
                    <a:pt x="332" y="425"/>
                  </a:lnTo>
                  <a:lnTo>
                    <a:pt x="332" y="427"/>
                  </a:lnTo>
                  <a:lnTo>
                    <a:pt x="332" y="427"/>
                  </a:lnTo>
                  <a:lnTo>
                    <a:pt x="340" y="423"/>
                  </a:lnTo>
                  <a:lnTo>
                    <a:pt x="342" y="423"/>
                  </a:lnTo>
                  <a:lnTo>
                    <a:pt x="342" y="423"/>
                  </a:lnTo>
                  <a:lnTo>
                    <a:pt x="342" y="420"/>
                  </a:lnTo>
                  <a:lnTo>
                    <a:pt x="342" y="423"/>
                  </a:lnTo>
                  <a:lnTo>
                    <a:pt x="342" y="423"/>
                  </a:lnTo>
                  <a:close/>
                  <a:moveTo>
                    <a:pt x="365" y="420"/>
                  </a:moveTo>
                  <a:lnTo>
                    <a:pt x="363" y="420"/>
                  </a:lnTo>
                  <a:lnTo>
                    <a:pt x="361" y="420"/>
                  </a:lnTo>
                  <a:lnTo>
                    <a:pt x="354" y="420"/>
                  </a:lnTo>
                  <a:lnTo>
                    <a:pt x="354" y="420"/>
                  </a:lnTo>
                  <a:lnTo>
                    <a:pt x="359" y="423"/>
                  </a:lnTo>
                  <a:lnTo>
                    <a:pt x="365" y="423"/>
                  </a:lnTo>
                  <a:lnTo>
                    <a:pt x="365" y="423"/>
                  </a:lnTo>
                  <a:lnTo>
                    <a:pt x="365" y="423"/>
                  </a:lnTo>
                  <a:lnTo>
                    <a:pt x="365" y="420"/>
                  </a:lnTo>
                  <a:close/>
                  <a:moveTo>
                    <a:pt x="494" y="347"/>
                  </a:moveTo>
                  <a:lnTo>
                    <a:pt x="494" y="345"/>
                  </a:lnTo>
                  <a:lnTo>
                    <a:pt x="494" y="347"/>
                  </a:lnTo>
                  <a:lnTo>
                    <a:pt x="494" y="347"/>
                  </a:lnTo>
                  <a:lnTo>
                    <a:pt x="494" y="347"/>
                  </a:lnTo>
                  <a:lnTo>
                    <a:pt x="494" y="347"/>
                  </a:lnTo>
                  <a:close/>
                  <a:moveTo>
                    <a:pt x="465" y="318"/>
                  </a:moveTo>
                  <a:lnTo>
                    <a:pt x="465" y="318"/>
                  </a:lnTo>
                  <a:lnTo>
                    <a:pt x="465" y="316"/>
                  </a:lnTo>
                  <a:lnTo>
                    <a:pt x="465" y="316"/>
                  </a:lnTo>
                  <a:lnTo>
                    <a:pt x="465" y="316"/>
                  </a:lnTo>
                  <a:lnTo>
                    <a:pt x="463" y="316"/>
                  </a:lnTo>
                  <a:lnTo>
                    <a:pt x="461" y="316"/>
                  </a:lnTo>
                  <a:lnTo>
                    <a:pt x="461" y="318"/>
                  </a:lnTo>
                  <a:lnTo>
                    <a:pt x="461" y="318"/>
                  </a:lnTo>
                  <a:lnTo>
                    <a:pt x="461" y="318"/>
                  </a:lnTo>
                  <a:lnTo>
                    <a:pt x="463" y="318"/>
                  </a:lnTo>
                  <a:lnTo>
                    <a:pt x="465" y="318"/>
                  </a:lnTo>
                  <a:lnTo>
                    <a:pt x="465" y="318"/>
                  </a:lnTo>
                  <a:close/>
                  <a:moveTo>
                    <a:pt x="475" y="365"/>
                  </a:moveTo>
                  <a:lnTo>
                    <a:pt x="477" y="365"/>
                  </a:lnTo>
                  <a:lnTo>
                    <a:pt x="477" y="363"/>
                  </a:lnTo>
                  <a:lnTo>
                    <a:pt x="477" y="363"/>
                  </a:lnTo>
                  <a:lnTo>
                    <a:pt x="477" y="363"/>
                  </a:lnTo>
                  <a:lnTo>
                    <a:pt x="477" y="363"/>
                  </a:lnTo>
                  <a:lnTo>
                    <a:pt x="477" y="363"/>
                  </a:lnTo>
                  <a:lnTo>
                    <a:pt x="477" y="363"/>
                  </a:lnTo>
                  <a:lnTo>
                    <a:pt x="475" y="365"/>
                  </a:lnTo>
                  <a:lnTo>
                    <a:pt x="471" y="367"/>
                  </a:lnTo>
                  <a:lnTo>
                    <a:pt x="473" y="367"/>
                  </a:lnTo>
                  <a:lnTo>
                    <a:pt x="475" y="365"/>
                  </a:lnTo>
                  <a:close/>
                  <a:moveTo>
                    <a:pt x="359" y="402"/>
                  </a:moveTo>
                  <a:lnTo>
                    <a:pt x="361" y="400"/>
                  </a:lnTo>
                  <a:lnTo>
                    <a:pt x="361" y="400"/>
                  </a:lnTo>
                  <a:lnTo>
                    <a:pt x="361" y="400"/>
                  </a:lnTo>
                  <a:lnTo>
                    <a:pt x="359" y="400"/>
                  </a:lnTo>
                  <a:lnTo>
                    <a:pt x="359" y="402"/>
                  </a:lnTo>
                  <a:lnTo>
                    <a:pt x="359" y="404"/>
                  </a:lnTo>
                  <a:lnTo>
                    <a:pt x="359" y="402"/>
                  </a:lnTo>
                  <a:lnTo>
                    <a:pt x="359" y="402"/>
                  </a:lnTo>
                  <a:close/>
                  <a:moveTo>
                    <a:pt x="483" y="359"/>
                  </a:moveTo>
                  <a:lnTo>
                    <a:pt x="488" y="355"/>
                  </a:lnTo>
                  <a:lnTo>
                    <a:pt x="488" y="355"/>
                  </a:lnTo>
                  <a:lnTo>
                    <a:pt x="488" y="355"/>
                  </a:lnTo>
                  <a:lnTo>
                    <a:pt x="486" y="355"/>
                  </a:lnTo>
                  <a:lnTo>
                    <a:pt x="483" y="359"/>
                  </a:lnTo>
                  <a:lnTo>
                    <a:pt x="483" y="359"/>
                  </a:lnTo>
                  <a:lnTo>
                    <a:pt x="483" y="359"/>
                  </a:lnTo>
                  <a:close/>
                  <a:moveTo>
                    <a:pt x="455" y="306"/>
                  </a:moveTo>
                  <a:lnTo>
                    <a:pt x="457" y="306"/>
                  </a:lnTo>
                  <a:lnTo>
                    <a:pt x="457" y="304"/>
                  </a:lnTo>
                  <a:lnTo>
                    <a:pt x="457" y="304"/>
                  </a:lnTo>
                  <a:lnTo>
                    <a:pt x="459" y="304"/>
                  </a:lnTo>
                  <a:lnTo>
                    <a:pt x="459" y="304"/>
                  </a:lnTo>
                  <a:lnTo>
                    <a:pt x="459" y="304"/>
                  </a:lnTo>
                  <a:lnTo>
                    <a:pt x="459" y="304"/>
                  </a:lnTo>
                  <a:lnTo>
                    <a:pt x="461" y="304"/>
                  </a:lnTo>
                  <a:lnTo>
                    <a:pt x="461" y="304"/>
                  </a:lnTo>
                  <a:lnTo>
                    <a:pt x="461" y="304"/>
                  </a:lnTo>
                  <a:lnTo>
                    <a:pt x="461" y="304"/>
                  </a:lnTo>
                  <a:lnTo>
                    <a:pt x="461" y="302"/>
                  </a:lnTo>
                  <a:lnTo>
                    <a:pt x="463" y="302"/>
                  </a:lnTo>
                  <a:lnTo>
                    <a:pt x="463" y="302"/>
                  </a:lnTo>
                  <a:lnTo>
                    <a:pt x="463" y="304"/>
                  </a:lnTo>
                  <a:lnTo>
                    <a:pt x="463" y="304"/>
                  </a:lnTo>
                  <a:lnTo>
                    <a:pt x="463" y="304"/>
                  </a:lnTo>
                  <a:lnTo>
                    <a:pt x="465" y="306"/>
                  </a:lnTo>
                  <a:lnTo>
                    <a:pt x="465" y="306"/>
                  </a:lnTo>
                  <a:lnTo>
                    <a:pt x="467" y="306"/>
                  </a:lnTo>
                  <a:lnTo>
                    <a:pt x="467" y="306"/>
                  </a:lnTo>
                  <a:lnTo>
                    <a:pt x="469" y="304"/>
                  </a:lnTo>
                  <a:lnTo>
                    <a:pt x="469" y="302"/>
                  </a:lnTo>
                  <a:lnTo>
                    <a:pt x="469" y="302"/>
                  </a:lnTo>
                  <a:lnTo>
                    <a:pt x="467" y="302"/>
                  </a:lnTo>
                  <a:lnTo>
                    <a:pt x="467" y="302"/>
                  </a:lnTo>
                  <a:lnTo>
                    <a:pt x="467" y="302"/>
                  </a:lnTo>
                  <a:lnTo>
                    <a:pt x="467" y="304"/>
                  </a:lnTo>
                  <a:lnTo>
                    <a:pt x="467" y="304"/>
                  </a:lnTo>
                  <a:lnTo>
                    <a:pt x="467" y="304"/>
                  </a:lnTo>
                  <a:lnTo>
                    <a:pt x="465" y="302"/>
                  </a:lnTo>
                  <a:lnTo>
                    <a:pt x="465" y="300"/>
                  </a:lnTo>
                  <a:lnTo>
                    <a:pt x="465" y="300"/>
                  </a:lnTo>
                  <a:lnTo>
                    <a:pt x="463" y="300"/>
                  </a:lnTo>
                  <a:lnTo>
                    <a:pt x="463" y="298"/>
                  </a:lnTo>
                  <a:lnTo>
                    <a:pt x="467" y="293"/>
                  </a:lnTo>
                  <a:lnTo>
                    <a:pt x="467" y="293"/>
                  </a:lnTo>
                  <a:lnTo>
                    <a:pt x="469" y="291"/>
                  </a:lnTo>
                  <a:lnTo>
                    <a:pt x="469" y="291"/>
                  </a:lnTo>
                  <a:lnTo>
                    <a:pt x="467" y="291"/>
                  </a:lnTo>
                  <a:lnTo>
                    <a:pt x="465" y="293"/>
                  </a:lnTo>
                  <a:lnTo>
                    <a:pt x="465" y="295"/>
                  </a:lnTo>
                  <a:lnTo>
                    <a:pt x="463" y="298"/>
                  </a:lnTo>
                  <a:lnTo>
                    <a:pt x="461" y="298"/>
                  </a:lnTo>
                  <a:lnTo>
                    <a:pt x="459" y="300"/>
                  </a:lnTo>
                  <a:lnTo>
                    <a:pt x="461" y="300"/>
                  </a:lnTo>
                  <a:lnTo>
                    <a:pt x="459" y="302"/>
                  </a:lnTo>
                  <a:lnTo>
                    <a:pt x="459" y="302"/>
                  </a:lnTo>
                  <a:lnTo>
                    <a:pt x="457" y="302"/>
                  </a:lnTo>
                  <a:lnTo>
                    <a:pt x="457" y="302"/>
                  </a:lnTo>
                  <a:lnTo>
                    <a:pt x="457" y="304"/>
                  </a:lnTo>
                  <a:lnTo>
                    <a:pt x="455" y="304"/>
                  </a:lnTo>
                  <a:lnTo>
                    <a:pt x="455" y="304"/>
                  </a:lnTo>
                  <a:lnTo>
                    <a:pt x="455" y="306"/>
                  </a:lnTo>
                  <a:lnTo>
                    <a:pt x="455" y="306"/>
                  </a:lnTo>
                  <a:close/>
                  <a:moveTo>
                    <a:pt x="459" y="318"/>
                  </a:moveTo>
                  <a:lnTo>
                    <a:pt x="461" y="316"/>
                  </a:lnTo>
                  <a:lnTo>
                    <a:pt x="461" y="314"/>
                  </a:lnTo>
                  <a:lnTo>
                    <a:pt x="461" y="312"/>
                  </a:lnTo>
                  <a:lnTo>
                    <a:pt x="461" y="312"/>
                  </a:lnTo>
                  <a:lnTo>
                    <a:pt x="461" y="314"/>
                  </a:lnTo>
                  <a:lnTo>
                    <a:pt x="459" y="316"/>
                  </a:lnTo>
                  <a:lnTo>
                    <a:pt x="459" y="318"/>
                  </a:lnTo>
                  <a:lnTo>
                    <a:pt x="459" y="318"/>
                  </a:lnTo>
                  <a:lnTo>
                    <a:pt x="457" y="320"/>
                  </a:lnTo>
                  <a:lnTo>
                    <a:pt x="459" y="320"/>
                  </a:lnTo>
                  <a:lnTo>
                    <a:pt x="459" y="318"/>
                  </a:lnTo>
                  <a:close/>
                  <a:moveTo>
                    <a:pt x="463" y="330"/>
                  </a:moveTo>
                  <a:lnTo>
                    <a:pt x="463" y="330"/>
                  </a:lnTo>
                  <a:lnTo>
                    <a:pt x="461" y="330"/>
                  </a:lnTo>
                  <a:lnTo>
                    <a:pt x="461" y="330"/>
                  </a:lnTo>
                  <a:lnTo>
                    <a:pt x="457" y="330"/>
                  </a:lnTo>
                  <a:lnTo>
                    <a:pt x="457" y="332"/>
                  </a:lnTo>
                  <a:lnTo>
                    <a:pt x="463" y="334"/>
                  </a:lnTo>
                  <a:lnTo>
                    <a:pt x="463" y="330"/>
                  </a:lnTo>
                  <a:close/>
                  <a:moveTo>
                    <a:pt x="328" y="425"/>
                  </a:moveTo>
                  <a:lnTo>
                    <a:pt x="328" y="425"/>
                  </a:lnTo>
                  <a:lnTo>
                    <a:pt x="328" y="427"/>
                  </a:lnTo>
                  <a:lnTo>
                    <a:pt x="328" y="427"/>
                  </a:lnTo>
                  <a:lnTo>
                    <a:pt x="328" y="427"/>
                  </a:lnTo>
                  <a:lnTo>
                    <a:pt x="330" y="425"/>
                  </a:lnTo>
                  <a:lnTo>
                    <a:pt x="330" y="425"/>
                  </a:lnTo>
                  <a:lnTo>
                    <a:pt x="330" y="425"/>
                  </a:lnTo>
                  <a:lnTo>
                    <a:pt x="328" y="425"/>
                  </a:lnTo>
                  <a:close/>
                  <a:moveTo>
                    <a:pt x="492" y="396"/>
                  </a:moveTo>
                  <a:lnTo>
                    <a:pt x="492" y="398"/>
                  </a:lnTo>
                  <a:lnTo>
                    <a:pt x="492" y="398"/>
                  </a:lnTo>
                  <a:lnTo>
                    <a:pt x="492" y="396"/>
                  </a:lnTo>
                  <a:lnTo>
                    <a:pt x="494" y="396"/>
                  </a:lnTo>
                  <a:lnTo>
                    <a:pt x="496" y="396"/>
                  </a:lnTo>
                  <a:lnTo>
                    <a:pt x="494" y="396"/>
                  </a:lnTo>
                  <a:lnTo>
                    <a:pt x="494" y="396"/>
                  </a:lnTo>
                  <a:lnTo>
                    <a:pt x="494" y="396"/>
                  </a:lnTo>
                  <a:lnTo>
                    <a:pt x="494" y="394"/>
                  </a:lnTo>
                  <a:lnTo>
                    <a:pt x="494" y="394"/>
                  </a:lnTo>
                  <a:lnTo>
                    <a:pt x="494" y="392"/>
                  </a:lnTo>
                  <a:lnTo>
                    <a:pt x="492" y="392"/>
                  </a:lnTo>
                  <a:lnTo>
                    <a:pt x="492" y="392"/>
                  </a:lnTo>
                  <a:lnTo>
                    <a:pt x="490" y="392"/>
                  </a:lnTo>
                  <a:lnTo>
                    <a:pt x="490" y="394"/>
                  </a:lnTo>
                  <a:lnTo>
                    <a:pt x="490" y="394"/>
                  </a:lnTo>
                  <a:lnTo>
                    <a:pt x="490" y="394"/>
                  </a:lnTo>
                  <a:lnTo>
                    <a:pt x="488" y="394"/>
                  </a:lnTo>
                  <a:lnTo>
                    <a:pt x="486" y="394"/>
                  </a:lnTo>
                  <a:lnTo>
                    <a:pt x="486" y="392"/>
                  </a:lnTo>
                  <a:lnTo>
                    <a:pt x="481" y="392"/>
                  </a:lnTo>
                  <a:lnTo>
                    <a:pt x="481" y="390"/>
                  </a:lnTo>
                  <a:lnTo>
                    <a:pt x="481" y="390"/>
                  </a:lnTo>
                  <a:lnTo>
                    <a:pt x="483" y="390"/>
                  </a:lnTo>
                  <a:lnTo>
                    <a:pt x="483" y="388"/>
                  </a:lnTo>
                  <a:lnTo>
                    <a:pt x="483" y="388"/>
                  </a:lnTo>
                  <a:lnTo>
                    <a:pt x="483" y="388"/>
                  </a:lnTo>
                  <a:lnTo>
                    <a:pt x="483" y="386"/>
                  </a:lnTo>
                  <a:lnTo>
                    <a:pt x="483" y="386"/>
                  </a:lnTo>
                  <a:lnTo>
                    <a:pt x="481" y="384"/>
                  </a:lnTo>
                  <a:lnTo>
                    <a:pt x="481" y="384"/>
                  </a:lnTo>
                  <a:lnTo>
                    <a:pt x="479" y="386"/>
                  </a:lnTo>
                  <a:lnTo>
                    <a:pt x="479" y="384"/>
                  </a:lnTo>
                  <a:lnTo>
                    <a:pt x="479" y="384"/>
                  </a:lnTo>
                  <a:lnTo>
                    <a:pt x="479" y="384"/>
                  </a:lnTo>
                  <a:lnTo>
                    <a:pt x="477" y="382"/>
                  </a:lnTo>
                  <a:lnTo>
                    <a:pt x="477" y="382"/>
                  </a:lnTo>
                  <a:lnTo>
                    <a:pt x="477" y="382"/>
                  </a:lnTo>
                  <a:lnTo>
                    <a:pt x="477" y="382"/>
                  </a:lnTo>
                  <a:lnTo>
                    <a:pt x="477" y="379"/>
                  </a:lnTo>
                  <a:lnTo>
                    <a:pt x="475" y="379"/>
                  </a:lnTo>
                  <a:lnTo>
                    <a:pt x="475" y="379"/>
                  </a:lnTo>
                  <a:lnTo>
                    <a:pt x="475" y="379"/>
                  </a:lnTo>
                  <a:lnTo>
                    <a:pt x="475" y="379"/>
                  </a:lnTo>
                  <a:lnTo>
                    <a:pt x="475" y="379"/>
                  </a:lnTo>
                  <a:lnTo>
                    <a:pt x="475" y="379"/>
                  </a:lnTo>
                  <a:lnTo>
                    <a:pt x="475" y="382"/>
                  </a:lnTo>
                  <a:lnTo>
                    <a:pt x="473" y="382"/>
                  </a:lnTo>
                  <a:lnTo>
                    <a:pt x="471" y="384"/>
                  </a:lnTo>
                  <a:lnTo>
                    <a:pt x="471" y="384"/>
                  </a:lnTo>
                  <a:lnTo>
                    <a:pt x="469" y="382"/>
                  </a:lnTo>
                  <a:lnTo>
                    <a:pt x="469" y="379"/>
                  </a:lnTo>
                  <a:lnTo>
                    <a:pt x="469" y="379"/>
                  </a:lnTo>
                  <a:lnTo>
                    <a:pt x="467" y="379"/>
                  </a:lnTo>
                  <a:lnTo>
                    <a:pt x="467" y="379"/>
                  </a:lnTo>
                  <a:lnTo>
                    <a:pt x="465" y="379"/>
                  </a:lnTo>
                  <a:lnTo>
                    <a:pt x="465" y="379"/>
                  </a:lnTo>
                  <a:lnTo>
                    <a:pt x="463" y="382"/>
                  </a:lnTo>
                  <a:lnTo>
                    <a:pt x="463" y="382"/>
                  </a:lnTo>
                  <a:lnTo>
                    <a:pt x="461" y="382"/>
                  </a:lnTo>
                  <a:lnTo>
                    <a:pt x="459" y="379"/>
                  </a:lnTo>
                  <a:lnTo>
                    <a:pt x="459" y="379"/>
                  </a:lnTo>
                  <a:lnTo>
                    <a:pt x="459" y="379"/>
                  </a:lnTo>
                  <a:lnTo>
                    <a:pt x="459" y="379"/>
                  </a:lnTo>
                  <a:lnTo>
                    <a:pt x="459" y="377"/>
                  </a:lnTo>
                  <a:lnTo>
                    <a:pt x="459" y="377"/>
                  </a:lnTo>
                  <a:lnTo>
                    <a:pt x="461" y="377"/>
                  </a:lnTo>
                  <a:lnTo>
                    <a:pt x="461" y="377"/>
                  </a:lnTo>
                  <a:lnTo>
                    <a:pt x="463" y="377"/>
                  </a:lnTo>
                  <a:lnTo>
                    <a:pt x="463" y="375"/>
                  </a:lnTo>
                  <a:lnTo>
                    <a:pt x="461" y="375"/>
                  </a:lnTo>
                  <a:lnTo>
                    <a:pt x="459" y="375"/>
                  </a:lnTo>
                  <a:lnTo>
                    <a:pt x="459" y="375"/>
                  </a:lnTo>
                  <a:lnTo>
                    <a:pt x="459" y="377"/>
                  </a:lnTo>
                  <a:lnTo>
                    <a:pt x="457" y="377"/>
                  </a:lnTo>
                  <a:lnTo>
                    <a:pt x="457" y="377"/>
                  </a:lnTo>
                  <a:lnTo>
                    <a:pt x="457" y="377"/>
                  </a:lnTo>
                  <a:lnTo>
                    <a:pt x="455" y="377"/>
                  </a:lnTo>
                  <a:lnTo>
                    <a:pt x="455" y="377"/>
                  </a:lnTo>
                  <a:lnTo>
                    <a:pt x="453" y="375"/>
                  </a:lnTo>
                  <a:lnTo>
                    <a:pt x="451" y="375"/>
                  </a:lnTo>
                  <a:lnTo>
                    <a:pt x="445" y="377"/>
                  </a:lnTo>
                  <a:lnTo>
                    <a:pt x="445" y="377"/>
                  </a:lnTo>
                  <a:lnTo>
                    <a:pt x="443" y="377"/>
                  </a:lnTo>
                  <a:lnTo>
                    <a:pt x="443" y="375"/>
                  </a:lnTo>
                  <a:lnTo>
                    <a:pt x="443" y="375"/>
                  </a:lnTo>
                  <a:lnTo>
                    <a:pt x="445" y="375"/>
                  </a:lnTo>
                  <a:lnTo>
                    <a:pt x="445" y="375"/>
                  </a:lnTo>
                  <a:lnTo>
                    <a:pt x="445" y="373"/>
                  </a:lnTo>
                  <a:lnTo>
                    <a:pt x="443" y="373"/>
                  </a:lnTo>
                  <a:lnTo>
                    <a:pt x="443" y="373"/>
                  </a:lnTo>
                  <a:lnTo>
                    <a:pt x="443" y="371"/>
                  </a:lnTo>
                  <a:lnTo>
                    <a:pt x="445" y="369"/>
                  </a:lnTo>
                  <a:lnTo>
                    <a:pt x="445" y="369"/>
                  </a:lnTo>
                  <a:lnTo>
                    <a:pt x="443" y="369"/>
                  </a:lnTo>
                  <a:lnTo>
                    <a:pt x="438" y="367"/>
                  </a:lnTo>
                  <a:lnTo>
                    <a:pt x="438" y="367"/>
                  </a:lnTo>
                  <a:lnTo>
                    <a:pt x="438" y="367"/>
                  </a:lnTo>
                  <a:lnTo>
                    <a:pt x="438" y="367"/>
                  </a:lnTo>
                  <a:lnTo>
                    <a:pt x="438" y="367"/>
                  </a:lnTo>
                  <a:lnTo>
                    <a:pt x="436" y="367"/>
                  </a:lnTo>
                  <a:lnTo>
                    <a:pt x="434" y="367"/>
                  </a:lnTo>
                  <a:lnTo>
                    <a:pt x="432" y="365"/>
                  </a:lnTo>
                  <a:lnTo>
                    <a:pt x="430" y="365"/>
                  </a:lnTo>
                  <a:lnTo>
                    <a:pt x="428" y="365"/>
                  </a:lnTo>
                  <a:lnTo>
                    <a:pt x="428" y="363"/>
                  </a:lnTo>
                  <a:lnTo>
                    <a:pt x="428" y="361"/>
                  </a:lnTo>
                  <a:lnTo>
                    <a:pt x="426" y="359"/>
                  </a:lnTo>
                  <a:lnTo>
                    <a:pt x="424" y="357"/>
                  </a:lnTo>
                  <a:lnTo>
                    <a:pt x="424" y="355"/>
                  </a:lnTo>
                  <a:lnTo>
                    <a:pt x="424" y="355"/>
                  </a:lnTo>
                  <a:lnTo>
                    <a:pt x="424" y="355"/>
                  </a:lnTo>
                  <a:lnTo>
                    <a:pt x="424" y="355"/>
                  </a:lnTo>
                  <a:lnTo>
                    <a:pt x="422" y="355"/>
                  </a:lnTo>
                  <a:lnTo>
                    <a:pt x="420" y="353"/>
                  </a:lnTo>
                  <a:lnTo>
                    <a:pt x="424" y="353"/>
                  </a:lnTo>
                  <a:lnTo>
                    <a:pt x="432" y="355"/>
                  </a:lnTo>
                  <a:lnTo>
                    <a:pt x="432" y="353"/>
                  </a:lnTo>
                  <a:lnTo>
                    <a:pt x="430" y="351"/>
                  </a:lnTo>
                  <a:lnTo>
                    <a:pt x="430" y="351"/>
                  </a:lnTo>
                  <a:lnTo>
                    <a:pt x="430" y="351"/>
                  </a:lnTo>
                  <a:lnTo>
                    <a:pt x="430" y="351"/>
                  </a:lnTo>
                  <a:lnTo>
                    <a:pt x="428" y="349"/>
                  </a:lnTo>
                  <a:lnTo>
                    <a:pt x="428" y="349"/>
                  </a:lnTo>
                  <a:lnTo>
                    <a:pt x="430" y="349"/>
                  </a:lnTo>
                  <a:lnTo>
                    <a:pt x="428" y="347"/>
                  </a:lnTo>
                  <a:lnTo>
                    <a:pt x="426" y="347"/>
                  </a:lnTo>
                  <a:lnTo>
                    <a:pt x="424" y="345"/>
                  </a:lnTo>
                  <a:lnTo>
                    <a:pt x="428" y="347"/>
                  </a:lnTo>
                  <a:lnTo>
                    <a:pt x="432" y="349"/>
                  </a:lnTo>
                  <a:lnTo>
                    <a:pt x="434" y="349"/>
                  </a:lnTo>
                  <a:lnTo>
                    <a:pt x="438" y="349"/>
                  </a:lnTo>
                  <a:lnTo>
                    <a:pt x="440" y="349"/>
                  </a:lnTo>
                  <a:lnTo>
                    <a:pt x="443" y="349"/>
                  </a:lnTo>
                  <a:lnTo>
                    <a:pt x="443" y="351"/>
                  </a:lnTo>
                  <a:lnTo>
                    <a:pt x="445" y="351"/>
                  </a:lnTo>
                  <a:lnTo>
                    <a:pt x="447" y="351"/>
                  </a:lnTo>
                  <a:lnTo>
                    <a:pt x="447" y="351"/>
                  </a:lnTo>
                  <a:lnTo>
                    <a:pt x="443" y="349"/>
                  </a:lnTo>
                  <a:lnTo>
                    <a:pt x="440" y="347"/>
                  </a:lnTo>
                  <a:lnTo>
                    <a:pt x="440" y="347"/>
                  </a:lnTo>
                  <a:lnTo>
                    <a:pt x="443" y="347"/>
                  </a:lnTo>
                  <a:lnTo>
                    <a:pt x="443" y="347"/>
                  </a:lnTo>
                  <a:lnTo>
                    <a:pt x="443" y="347"/>
                  </a:lnTo>
                  <a:lnTo>
                    <a:pt x="443" y="347"/>
                  </a:lnTo>
                  <a:lnTo>
                    <a:pt x="440" y="347"/>
                  </a:lnTo>
                  <a:lnTo>
                    <a:pt x="438" y="347"/>
                  </a:lnTo>
                  <a:lnTo>
                    <a:pt x="436" y="347"/>
                  </a:lnTo>
                  <a:lnTo>
                    <a:pt x="434" y="345"/>
                  </a:lnTo>
                  <a:lnTo>
                    <a:pt x="434" y="343"/>
                  </a:lnTo>
                  <a:lnTo>
                    <a:pt x="434" y="341"/>
                  </a:lnTo>
                  <a:lnTo>
                    <a:pt x="434" y="341"/>
                  </a:lnTo>
                  <a:lnTo>
                    <a:pt x="436" y="338"/>
                  </a:lnTo>
                  <a:lnTo>
                    <a:pt x="438" y="338"/>
                  </a:lnTo>
                  <a:lnTo>
                    <a:pt x="438" y="338"/>
                  </a:lnTo>
                  <a:lnTo>
                    <a:pt x="440" y="338"/>
                  </a:lnTo>
                  <a:lnTo>
                    <a:pt x="440" y="338"/>
                  </a:lnTo>
                  <a:lnTo>
                    <a:pt x="440" y="336"/>
                  </a:lnTo>
                  <a:lnTo>
                    <a:pt x="443" y="334"/>
                  </a:lnTo>
                  <a:lnTo>
                    <a:pt x="445" y="332"/>
                  </a:lnTo>
                  <a:lnTo>
                    <a:pt x="445" y="332"/>
                  </a:lnTo>
                  <a:lnTo>
                    <a:pt x="445" y="330"/>
                  </a:lnTo>
                  <a:lnTo>
                    <a:pt x="445" y="330"/>
                  </a:lnTo>
                  <a:lnTo>
                    <a:pt x="447" y="330"/>
                  </a:lnTo>
                  <a:lnTo>
                    <a:pt x="447" y="330"/>
                  </a:lnTo>
                  <a:lnTo>
                    <a:pt x="449" y="332"/>
                  </a:lnTo>
                  <a:lnTo>
                    <a:pt x="449" y="332"/>
                  </a:lnTo>
                  <a:lnTo>
                    <a:pt x="451" y="334"/>
                  </a:lnTo>
                  <a:lnTo>
                    <a:pt x="451" y="334"/>
                  </a:lnTo>
                  <a:lnTo>
                    <a:pt x="451" y="334"/>
                  </a:lnTo>
                  <a:lnTo>
                    <a:pt x="451" y="336"/>
                  </a:lnTo>
                  <a:lnTo>
                    <a:pt x="451" y="336"/>
                  </a:lnTo>
                  <a:lnTo>
                    <a:pt x="453" y="336"/>
                  </a:lnTo>
                  <a:lnTo>
                    <a:pt x="453" y="334"/>
                  </a:lnTo>
                  <a:lnTo>
                    <a:pt x="453" y="332"/>
                  </a:lnTo>
                  <a:lnTo>
                    <a:pt x="455" y="332"/>
                  </a:lnTo>
                  <a:lnTo>
                    <a:pt x="457" y="332"/>
                  </a:lnTo>
                  <a:lnTo>
                    <a:pt x="457" y="332"/>
                  </a:lnTo>
                  <a:lnTo>
                    <a:pt x="455" y="332"/>
                  </a:lnTo>
                  <a:lnTo>
                    <a:pt x="455" y="332"/>
                  </a:lnTo>
                  <a:lnTo>
                    <a:pt x="455" y="330"/>
                  </a:lnTo>
                  <a:lnTo>
                    <a:pt x="453" y="328"/>
                  </a:lnTo>
                  <a:lnTo>
                    <a:pt x="455" y="328"/>
                  </a:lnTo>
                  <a:lnTo>
                    <a:pt x="455" y="328"/>
                  </a:lnTo>
                  <a:lnTo>
                    <a:pt x="455" y="326"/>
                  </a:lnTo>
                  <a:lnTo>
                    <a:pt x="457" y="326"/>
                  </a:lnTo>
                  <a:lnTo>
                    <a:pt x="457" y="326"/>
                  </a:lnTo>
                  <a:lnTo>
                    <a:pt x="457" y="326"/>
                  </a:lnTo>
                  <a:lnTo>
                    <a:pt x="455" y="326"/>
                  </a:lnTo>
                  <a:lnTo>
                    <a:pt x="455" y="324"/>
                  </a:lnTo>
                  <a:lnTo>
                    <a:pt x="455" y="324"/>
                  </a:lnTo>
                  <a:lnTo>
                    <a:pt x="457" y="324"/>
                  </a:lnTo>
                  <a:lnTo>
                    <a:pt x="455" y="322"/>
                  </a:lnTo>
                  <a:lnTo>
                    <a:pt x="455" y="322"/>
                  </a:lnTo>
                  <a:lnTo>
                    <a:pt x="453" y="322"/>
                  </a:lnTo>
                  <a:lnTo>
                    <a:pt x="453" y="324"/>
                  </a:lnTo>
                  <a:lnTo>
                    <a:pt x="451" y="324"/>
                  </a:lnTo>
                  <a:lnTo>
                    <a:pt x="451" y="324"/>
                  </a:lnTo>
                  <a:lnTo>
                    <a:pt x="453" y="322"/>
                  </a:lnTo>
                  <a:lnTo>
                    <a:pt x="455" y="320"/>
                  </a:lnTo>
                  <a:lnTo>
                    <a:pt x="453" y="320"/>
                  </a:lnTo>
                  <a:lnTo>
                    <a:pt x="453" y="320"/>
                  </a:lnTo>
                  <a:lnTo>
                    <a:pt x="451" y="320"/>
                  </a:lnTo>
                  <a:lnTo>
                    <a:pt x="451" y="320"/>
                  </a:lnTo>
                  <a:lnTo>
                    <a:pt x="451" y="322"/>
                  </a:lnTo>
                  <a:lnTo>
                    <a:pt x="449" y="322"/>
                  </a:lnTo>
                  <a:lnTo>
                    <a:pt x="449" y="322"/>
                  </a:lnTo>
                  <a:lnTo>
                    <a:pt x="449" y="322"/>
                  </a:lnTo>
                  <a:lnTo>
                    <a:pt x="449" y="322"/>
                  </a:lnTo>
                  <a:lnTo>
                    <a:pt x="449" y="320"/>
                  </a:lnTo>
                  <a:lnTo>
                    <a:pt x="447" y="320"/>
                  </a:lnTo>
                  <a:lnTo>
                    <a:pt x="447" y="318"/>
                  </a:lnTo>
                  <a:lnTo>
                    <a:pt x="449" y="316"/>
                  </a:lnTo>
                  <a:lnTo>
                    <a:pt x="451" y="318"/>
                  </a:lnTo>
                  <a:lnTo>
                    <a:pt x="453" y="318"/>
                  </a:lnTo>
                  <a:lnTo>
                    <a:pt x="453" y="316"/>
                  </a:lnTo>
                  <a:lnTo>
                    <a:pt x="451" y="314"/>
                  </a:lnTo>
                  <a:lnTo>
                    <a:pt x="451" y="314"/>
                  </a:lnTo>
                  <a:lnTo>
                    <a:pt x="447" y="314"/>
                  </a:lnTo>
                  <a:lnTo>
                    <a:pt x="447" y="314"/>
                  </a:lnTo>
                  <a:lnTo>
                    <a:pt x="445" y="314"/>
                  </a:lnTo>
                  <a:lnTo>
                    <a:pt x="445" y="314"/>
                  </a:lnTo>
                  <a:lnTo>
                    <a:pt x="447" y="314"/>
                  </a:lnTo>
                  <a:lnTo>
                    <a:pt x="447" y="312"/>
                  </a:lnTo>
                  <a:lnTo>
                    <a:pt x="447" y="312"/>
                  </a:lnTo>
                  <a:lnTo>
                    <a:pt x="447" y="312"/>
                  </a:lnTo>
                  <a:lnTo>
                    <a:pt x="447" y="310"/>
                  </a:lnTo>
                  <a:lnTo>
                    <a:pt x="447" y="310"/>
                  </a:lnTo>
                  <a:lnTo>
                    <a:pt x="447" y="308"/>
                  </a:lnTo>
                  <a:lnTo>
                    <a:pt x="451" y="308"/>
                  </a:lnTo>
                  <a:lnTo>
                    <a:pt x="451" y="308"/>
                  </a:lnTo>
                  <a:lnTo>
                    <a:pt x="453" y="306"/>
                  </a:lnTo>
                  <a:lnTo>
                    <a:pt x="453" y="306"/>
                  </a:lnTo>
                  <a:lnTo>
                    <a:pt x="453" y="306"/>
                  </a:lnTo>
                  <a:lnTo>
                    <a:pt x="451" y="306"/>
                  </a:lnTo>
                  <a:lnTo>
                    <a:pt x="451" y="306"/>
                  </a:lnTo>
                  <a:lnTo>
                    <a:pt x="449" y="306"/>
                  </a:lnTo>
                  <a:lnTo>
                    <a:pt x="447" y="308"/>
                  </a:lnTo>
                  <a:lnTo>
                    <a:pt x="447" y="308"/>
                  </a:lnTo>
                  <a:lnTo>
                    <a:pt x="447" y="308"/>
                  </a:lnTo>
                  <a:lnTo>
                    <a:pt x="447" y="308"/>
                  </a:lnTo>
                  <a:lnTo>
                    <a:pt x="447" y="308"/>
                  </a:lnTo>
                  <a:lnTo>
                    <a:pt x="447" y="306"/>
                  </a:lnTo>
                  <a:lnTo>
                    <a:pt x="447" y="306"/>
                  </a:lnTo>
                  <a:lnTo>
                    <a:pt x="447" y="306"/>
                  </a:lnTo>
                  <a:lnTo>
                    <a:pt x="447" y="306"/>
                  </a:lnTo>
                  <a:lnTo>
                    <a:pt x="447" y="306"/>
                  </a:lnTo>
                  <a:lnTo>
                    <a:pt x="445" y="304"/>
                  </a:lnTo>
                  <a:lnTo>
                    <a:pt x="443" y="304"/>
                  </a:lnTo>
                  <a:lnTo>
                    <a:pt x="443" y="304"/>
                  </a:lnTo>
                  <a:lnTo>
                    <a:pt x="443" y="304"/>
                  </a:lnTo>
                  <a:lnTo>
                    <a:pt x="440" y="304"/>
                  </a:lnTo>
                  <a:lnTo>
                    <a:pt x="440" y="304"/>
                  </a:lnTo>
                  <a:lnTo>
                    <a:pt x="440" y="306"/>
                  </a:lnTo>
                  <a:lnTo>
                    <a:pt x="440" y="306"/>
                  </a:lnTo>
                  <a:lnTo>
                    <a:pt x="440" y="308"/>
                  </a:lnTo>
                  <a:lnTo>
                    <a:pt x="440" y="308"/>
                  </a:lnTo>
                  <a:lnTo>
                    <a:pt x="440" y="310"/>
                  </a:lnTo>
                  <a:lnTo>
                    <a:pt x="438" y="310"/>
                  </a:lnTo>
                  <a:lnTo>
                    <a:pt x="438" y="310"/>
                  </a:lnTo>
                  <a:lnTo>
                    <a:pt x="436" y="312"/>
                  </a:lnTo>
                  <a:lnTo>
                    <a:pt x="436" y="312"/>
                  </a:lnTo>
                  <a:lnTo>
                    <a:pt x="434" y="312"/>
                  </a:lnTo>
                  <a:lnTo>
                    <a:pt x="434" y="314"/>
                  </a:lnTo>
                  <a:lnTo>
                    <a:pt x="434" y="318"/>
                  </a:lnTo>
                  <a:lnTo>
                    <a:pt x="434" y="320"/>
                  </a:lnTo>
                  <a:lnTo>
                    <a:pt x="434" y="322"/>
                  </a:lnTo>
                  <a:lnTo>
                    <a:pt x="432" y="324"/>
                  </a:lnTo>
                  <a:lnTo>
                    <a:pt x="430" y="326"/>
                  </a:lnTo>
                  <a:lnTo>
                    <a:pt x="428" y="326"/>
                  </a:lnTo>
                  <a:lnTo>
                    <a:pt x="426" y="326"/>
                  </a:lnTo>
                  <a:lnTo>
                    <a:pt x="424" y="326"/>
                  </a:lnTo>
                  <a:lnTo>
                    <a:pt x="422" y="324"/>
                  </a:lnTo>
                  <a:lnTo>
                    <a:pt x="420" y="322"/>
                  </a:lnTo>
                  <a:lnTo>
                    <a:pt x="420" y="322"/>
                  </a:lnTo>
                  <a:lnTo>
                    <a:pt x="422" y="320"/>
                  </a:lnTo>
                  <a:lnTo>
                    <a:pt x="422" y="318"/>
                  </a:lnTo>
                  <a:lnTo>
                    <a:pt x="420" y="318"/>
                  </a:lnTo>
                  <a:lnTo>
                    <a:pt x="418" y="320"/>
                  </a:lnTo>
                  <a:lnTo>
                    <a:pt x="416" y="320"/>
                  </a:lnTo>
                  <a:lnTo>
                    <a:pt x="414" y="320"/>
                  </a:lnTo>
                  <a:lnTo>
                    <a:pt x="412" y="320"/>
                  </a:lnTo>
                  <a:lnTo>
                    <a:pt x="412" y="320"/>
                  </a:lnTo>
                  <a:lnTo>
                    <a:pt x="410" y="318"/>
                  </a:lnTo>
                  <a:lnTo>
                    <a:pt x="410" y="316"/>
                  </a:lnTo>
                  <a:lnTo>
                    <a:pt x="410" y="314"/>
                  </a:lnTo>
                  <a:lnTo>
                    <a:pt x="410" y="312"/>
                  </a:lnTo>
                  <a:lnTo>
                    <a:pt x="410" y="310"/>
                  </a:lnTo>
                  <a:lnTo>
                    <a:pt x="412" y="310"/>
                  </a:lnTo>
                  <a:lnTo>
                    <a:pt x="414" y="310"/>
                  </a:lnTo>
                  <a:lnTo>
                    <a:pt x="418" y="310"/>
                  </a:lnTo>
                  <a:lnTo>
                    <a:pt x="420" y="312"/>
                  </a:lnTo>
                  <a:lnTo>
                    <a:pt x="420" y="310"/>
                  </a:lnTo>
                  <a:lnTo>
                    <a:pt x="420" y="310"/>
                  </a:lnTo>
                  <a:lnTo>
                    <a:pt x="420" y="308"/>
                  </a:lnTo>
                  <a:lnTo>
                    <a:pt x="420" y="308"/>
                  </a:lnTo>
                  <a:lnTo>
                    <a:pt x="420" y="306"/>
                  </a:lnTo>
                  <a:lnTo>
                    <a:pt x="422" y="306"/>
                  </a:lnTo>
                  <a:lnTo>
                    <a:pt x="424" y="304"/>
                  </a:lnTo>
                  <a:lnTo>
                    <a:pt x="424" y="302"/>
                  </a:lnTo>
                  <a:lnTo>
                    <a:pt x="424" y="300"/>
                  </a:lnTo>
                  <a:lnTo>
                    <a:pt x="426" y="298"/>
                  </a:lnTo>
                  <a:lnTo>
                    <a:pt x="424" y="298"/>
                  </a:lnTo>
                  <a:lnTo>
                    <a:pt x="424" y="295"/>
                  </a:lnTo>
                  <a:lnTo>
                    <a:pt x="422" y="295"/>
                  </a:lnTo>
                  <a:lnTo>
                    <a:pt x="420" y="298"/>
                  </a:lnTo>
                  <a:lnTo>
                    <a:pt x="420" y="298"/>
                  </a:lnTo>
                  <a:lnTo>
                    <a:pt x="420" y="298"/>
                  </a:lnTo>
                  <a:lnTo>
                    <a:pt x="420" y="298"/>
                  </a:lnTo>
                  <a:lnTo>
                    <a:pt x="420" y="298"/>
                  </a:lnTo>
                  <a:lnTo>
                    <a:pt x="420" y="298"/>
                  </a:lnTo>
                  <a:lnTo>
                    <a:pt x="422" y="298"/>
                  </a:lnTo>
                  <a:lnTo>
                    <a:pt x="422" y="298"/>
                  </a:lnTo>
                  <a:lnTo>
                    <a:pt x="422" y="298"/>
                  </a:lnTo>
                  <a:lnTo>
                    <a:pt x="422" y="300"/>
                  </a:lnTo>
                  <a:lnTo>
                    <a:pt x="422" y="300"/>
                  </a:lnTo>
                  <a:lnTo>
                    <a:pt x="420" y="300"/>
                  </a:lnTo>
                  <a:lnTo>
                    <a:pt x="420" y="300"/>
                  </a:lnTo>
                  <a:lnTo>
                    <a:pt x="418" y="300"/>
                  </a:lnTo>
                  <a:lnTo>
                    <a:pt x="418" y="300"/>
                  </a:lnTo>
                  <a:lnTo>
                    <a:pt x="418" y="302"/>
                  </a:lnTo>
                  <a:lnTo>
                    <a:pt x="416" y="304"/>
                  </a:lnTo>
                  <a:lnTo>
                    <a:pt x="416" y="304"/>
                  </a:lnTo>
                  <a:lnTo>
                    <a:pt x="416" y="302"/>
                  </a:lnTo>
                  <a:lnTo>
                    <a:pt x="416" y="302"/>
                  </a:lnTo>
                  <a:lnTo>
                    <a:pt x="416" y="302"/>
                  </a:lnTo>
                  <a:lnTo>
                    <a:pt x="416" y="302"/>
                  </a:lnTo>
                  <a:lnTo>
                    <a:pt x="416" y="298"/>
                  </a:lnTo>
                  <a:lnTo>
                    <a:pt x="418" y="298"/>
                  </a:lnTo>
                  <a:lnTo>
                    <a:pt x="416" y="295"/>
                  </a:lnTo>
                  <a:lnTo>
                    <a:pt x="416" y="295"/>
                  </a:lnTo>
                  <a:lnTo>
                    <a:pt x="416" y="298"/>
                  </a:lnTo>
                  <a:lnTo>
                    <a:pt x="416" y="298"/>
                  </a:lnTo>
                  <a:lnTo>
                    <a:pt x="414" y="300"/>
                  </a:lnTo>
                  <a:lnTo>
                    <a:pt x="414" y="302"/>
                  </a:lnTo>
                  <a:lnTo>
                    <a:pt x="412" y="304"/>
                  </a:lnTo>
                  <a:lnTo>
                    <a:pt x="412" y="304"/>
                  </a:lnTo>
                  <a:lnTo>
                    <a:pt x="412" y="304"/>
                  </a:lnTo>
                  <a:lnTo>
                    <a:pt x="410" y="304"/>
                  </a:lnTo>
                  <a:lnTo>
                    <a:pt x="410" y="304"/>
                  </a:lnTo>
                  <a:lnTo>
                    <a:pt x="408" y="302"/>
                  </a:lnTo>
                  <a:lnTo>
                    <a:pt x="408" y="302"/>
                  </a:lnTo>
                  <a:lnTo>
                    <a:pt x="406" y="300"/>
                  </a:lnTo>
                  <a:lnTo>
                    <a:pt x="406" y="300"/>
                  </a:lnTo>
                  <a:lnTo>
                    <a:pt x="404" y="300"/>
                  </a:lnTo>
                  <a:lnTo>
                    <a:pt x="402" y="302"/>
                  </a:lnTo>
                  <a:lnTo>
                    <a:pt x="399" y="306"/>
                  </a:lnTo>
                  <a:lnTo>
                    <a:pt x="393" y="310"/>
                  </a:lnTo>
                  <a:lnTo>
                    <a:pt x="391" y="312"/>
                  </a:lnTo>
                  <a:lnTo>
                    <a:pt x="389" y="312"/>
                  </a:lnTo>
                  <a:lnTo>
                    <a:pt x="383" y="314"/>
                  </a:lnTo>
                  <a:lnTo>
                    <a:pt x="381" y="316"/>
                  </a:lnTo>
                  <a:lnTo>
                    <a:pt x="379" y="316"/>
                  </a:lnTo>
                  <a:lnTo>
                    <a:pt x="373" y="314"/>
                  </a:lnTo>
                  <a:lnTo>
                    <a:pt x="369" y="312"/>
                  </a:lnTo>
                  <a:lnTo>
                    <a:pt x="363" y="312"/>
                  </a:lnTo>
                  <a:lnTo>
                    <a:pt x="359" y="312"/>
                  </a:lnTo>
                  <a:lnTo>
                    <a:pt x="354" y="308"/>
                  </a:lnTo>
                  <a:lnTo>
                    <a:pt x="352" y="304"/>
                  </a:lnTo>
                  <a:lnTo>
                    <a:pt x="352" y="300"/>
                  </a:lnTo>
                  <a:lnTo>
                    <a:pt x="354" y="295"/>
                  </a:lnTo>
                  <a:lnTo>
                    <a:pt x="361" y="289"/>
                  </a:lnTo>
                  <a:lnTo>
                    <a:pt x="363" y="285"/>
                  </a:lnTo>
                  <a:lnTo>
                    <a:pt x="365" y="281"/>
                  </a:lnTo>
                  <a:lnTo>
                    <a:pt x="367" y="279"/>
                  </a:lnTo>
                  <a:lnTo>
                    <a:pt x="369" y="277"/>
                  </a:lnTo>
                  <a:lnTo>
                    <a:pt x="373" y="275"/>
                  </a:lnTo>
                  <a:lnTo>
                    <a:pt x="377" y="277"/>
                  </a:lnTo>
                  <a:lnTo>
                    <a:pt x="381" y="277"/>
                  </a:lnTo>
                  <a:lnTo>
                    <a:pt x="385" y="279"/>
                  </a:lnTo>
                  <a:lnTo>
                    <a:pt x="389" y="281"/>
                  </a:lnTo>
                  <a:lnTo>
                    <a:pt x="391" y="281"/>
                  </a:lnTo>
                  <a:lnTo>
                    <a:pt x="391" y="283"/>
                  </a:lnTo>
                  <a:lnTo>
                    <a:pt x="393" y="287"/>
                  </a:lnTo>
                  <a:lnTo>
                    <a:pt x="393" y="287"/>
                  </a:lnTo>
                  <a:lnTo>
                    <a:pt x="397" y="287"/>
                  </a:lnTo>
                  <a:lnTo>
                    <a:pt x="399" y="287"/>
                  </a:lnTo>
                  <a:lnTo>
                    <a:pt x="402" y="287"/>
                  </a:lnTo>
                  <a:lnTo>
                    <a:pt x="402" y="287"/>
                  </a:lnTo>
                  <a:lnTo>
                    <a:pt x="404" y="287"/>
                  </a:lnTo>
                  <a:lnTo>
                    <a:pt x="408" y="289"/>
                  </a:lnTo>
                  <a:lnTo>
                    <a:pt x="410" y="289"/>
                  </a:lnTo>
                  <a:lnTo>
                    <a:pt x="414" y="289"/>
                  </a:lnTo>
                  <a:lnTo>
                    <a:pt x="414" y="289"/>
                  </a:lnTo>
                  <a:lnTo>
                    <a:pt x="416" y="291"/>
                  </a:lnTo>
                  <a:lnTo>
                    <a:pt x="416" y="291"/>
                  </a:lnTo>
                  <a:lnTo>
                    <a:pt x="416" y="291"/>
                  </a:lnTo>
                  <a:lnTo>
                    <a:pt x="416" y="293"/>
                  </a:lnTo>
                  <a:lnTo>
                    <a:pt x="416" y="293"/>
                  </a:lnTo>
                  <a:lnTo>
                    <a:pt x="416" y="293"/>
                  </a:lnTo>
                  <a:lnTo>
                    <a:pt x="418" y="295"/>
                  </a:lnTo>
                  <a:lnTo>
                    <a:pt x="420" y="295"/>
                  </a:lnTo>
                  <a:lnTo>
                    <a:pt x="420" y="293"/>
                  </a:lnTo>
                  <a:lnTo>
                    <a:pt x="422" y="293"/>
                  </a:lnTo>
                  <a:lnTo>
                    <a:pt x="426" y="295"/>
                  </a:lnTo>
                  <a:lnTo>
                    <a:pt x="426" y="293"/>
                  </a:lnTo>
                  <a:lnTo>
                    <a:pt x="428" y="293"/>
                  </a:lnTo>
                  <a:lnTo>
                    <a:pt x="430" y="293"/>
                  </a:lnTo>
                  <a:lnTo>
                    <a:pt x="430" y="293"/>
                  </a:lnTo>
                  <a:lnTo>
                    <a:pt x="430" y="295"/>
                  </a:lnTo>
                  <a:lnTo>
                    <a:pt x="430" y="295"/>
                  </a:lnTo>
                  <a:lnTo>
                    <a:pt x="428" y="295"/>
                  </a:lnTo>
                  <a:lnTo>
                    <a:pt x="430" y="295"/>
                  </a:lnTo>
                  <a:lnTo>
                    <a:pt x="432" y="295"/>
                  </a:lnTo>
                  <a:lnTo>
                    <a:pt x="434" y="293"/>
                  </a:lnTo>
                  <a:lnTo>
                    <a:pt x="436" y="291"/>
                  </a:lnTo>
                  <a:lnTo>
                    <a:pt x="436" y="291"/>
                  </a:lnTo>
                  <a:lnTo>
                    <a:pt x="434" y="291"/>
                  </a:lnTo>
                  <a:lnTo>
                    <a:pt x="432" y="291"/>
                  </a:lnTo>
                  <a:lnTo>
                    <a:pt x="432" y="291"/>
                  </a:lnTo>
                  <a:lnTo>
                    <a:pt x="430" y="289"/>
                  </a:lnTo>
                  <a:lnTo>
                    <a:pt x="426" y="283"/>
                  </a:lnTo>
                  <a:lnTo>
                    <a:pt x="424" y="281"/>
                  </a:lnTo>
                  <a:lnTo>
                    <a:pt x="424" y="277"/>
                  </a:lnTo>
                  <a:lnTo>
                    <a:pt x="424" y="275"/>
                  </a:lnTo>
                  <a:lnTo>
                    <a:pt x="420" y="271"/>
                  </a:lnTo>
                  <a:lnTo>
                    <a:pt x="420" y="269"/>
                  </a:lnTo>
                  <a:lnTo>
                    <a:pt x="420" y="269"/>
                  </a:lnTo>
                  <a:lnTo>
                    <a:pt x="420" y="267"/>
                  </a:lnTo>
                  <a:lnTo>
                    <a:pt x="420" y="265"/>
                  </a:lnTo>
                  <a:lnTo>
                    <a:pt x="420" y="265"/>
                  </a:lnTo>
                  <a:lnTo>
                    <a:pt x="418" y="263"/>
                  </a:lnTo>
                  <a:lnTo>
                    <a:pt x="414" y="261"/>
                  </a:lnTo>
                  <a:lnTo>
                    <a:pt x="414" y="257"/>
                  </a:lnTo>
                  <a:lnTo>
                    <a:pt x="412" y="257"/>
                  </a:lnTo>
                  <a:lnTo>
                    <a:pt x="408" y="254"/>
                  </a:lnTo>
                  <a:lnTo>
                    <a:pt x="408" y="254"/>
                  </a:lnTo>
                  <a:lnTo>
                    <a:pt x="404" y="248"/>
                  </a:lnTo>
                  <a:lnTo>
                    <a:pt x="406" y="246"/>
                  </a:lnTo>
                  <a:lnTo>
                    <a:pt x="404" y="244"/>
                  </a:lnTo>
                  <a:lnTo>
                    <a:pt x="404" y="244"/>
                  </a:lnTo>
                  <a:lnTo>
                    <a:pt x="402" y="242"/>
                  </a:lnTo>
                  <a:lnTo>
                    <a:pt x="402" y="240"/>
                  </a:lnTo>
                  <a:lnTo>
                    <a:pt x="402" y="238"/>
                  </a:lnTo>
                  <a:lnTo>
                    <a:pt x="404" y="234"/>
                  </a:lnTo>
                  <a:lnTo>
                    <a:pt x="404" y="232"/>
                  </a:lnTo>
                  <a:lnTo>
                    <a:pt x="404" y="230"/>
                  </a:lnTo>
                  <a:lnTo>
                    <a:pt x="406" y="226"/>
                  </a:lnTo>
                  <a:lnTo>
                    <a:pt x="406" y="220"/>
                  </a:lnTo>
                  <a:lnTo>
                    <a:pt x="408" y="216"/>
                  </a:lnTo>
                  <a:lnTo>
                    <a:pt x="410" y="211"/>
                  </a:lnTo>
                  <a:lnTo>
                    <a:pt x="410" y="207"/>
                  </a:lnTo>
                  <a:lnTo>
                    <a:pt x="408" y="207"/>
                  </a:lnTo>
                  <a:lnTo>
                    <a:pt x="406" y="207"/>
                  </a:lnTo>
                  <a:lnTo>
                    <a:pt x="402" y="207"/>
                  </a:lnTo>
                  <a:lnTo>
                    <a:pt x="399" y="207"/>
                  </a:lnTo>
                  <a:lnTo>
                    <a:pt x="393" y="207"/>
                  </a:lnTo>
                  <a:lnTo>
                    <a:pt x="385" y="209"/>
                  </a:lnTo>
                  <a:lnTo>
                    <a:pt x="375" y="209"/>
                  </a:lnTo>
                  <a:lnTo>
                    <a:pt x="363" y="211"/>
                  </a:lnTo>
                  <a:lnTo>
                    <a:pt x="348" y="211"/>
                  </a:lnTo>
                  <a:lnTo>
                    <a:pt x="334" y="213"/>
                  </a:lnTo>
                  <a:lnTo>
                    <a:pt x="320" y="216"/>
                  </a:lnTo>
                  <a:lnTo>
                    <a:pt x="303" y="216"/>
                  </a:lnTo>
                  <a:lnTo>
                    <a:pt x="289" y="218"/>
                  </a:lnTo>
                  <a:lnTo>
                    <a:pt x="275" y="218"/>
                  </a:lnTo>
                  <a:lnTo>
                    <a:pt x="262" y="220"/>
                  </a:lnTo>
                  <a:lnTo>
                    <a:pt x="252" y="220"/>
                  </a:lnTo>
                  <a:lnTo>
                    <a:pt x="244" y="222"/>
                  </a:lnTo>
                  <a:lnTo>
                    <a:pt x="238" y="222"/>
                  </a:lnTo>
                  <a:lnTo>
                    <a:pt x="236" y="222"/>
                  </a:lnTo>
                  <a:lnTo>
                    <a:pt x="232" y="222"/>
                  </a:lnTo>
                  <a:lnTo>
                    <a:pt x="232" y="222"/>
                  </a:lnTo>
                  <a:lnTo>
                    <a:pt x="238" y="216"/>
                  </a:lnTo>
                  <a:lnTo>
                    <a:pt x="238" y="211"/>
                  </a:lnTo>
                  <a:lnTo>
                    <a:pt x="234" y="209"/>
                  </a:lnTo>
                  <a:lnTo>
                    <a:pt x="234" y="205"/>
                  </a:lnTo>
                  <a:lnTo>
                    <a:pt x="234" y="205"/>
                  </a:lnTo>
                  <a:lnTo>
                    <a:pt x="234" y="203"/>
                  </a:lnTo>
                  <a:lnTo>
                    <a:pt x="234" y="201"/>
                  </a:lnTo>
                  <a:lnTo>
                    <a:pt x="234" y="201"/>
                  </a:lnTo>
                  <a:lnTo>
                    <a:pt x="234" y="201"/>
                  </a:lnTo>
                  <a:lnTo>
                    <a:pt x="234" y="199"/>
                  </a:lnTo>
                  <a:lnTo>
                    <a:pt x="234" y="199"/>
                  </a:lnTo>
                  <a:lnTo>
                    <a:pt x="234" y="197"/>
                  </a:lnTo>
                  <a:lnTo>
                    <a:pt x="232" y="197"/>
                  </a:lnTo>
                  <a:lnTo>
                    <a:pt x="230" y="195"/>
                  </a:lnTo>
                  <a:lnTo>
                    <a:pt x="230" y="193"/>
                  </a:lnTo>
                  <a:lnTo>
                    <a:pt x="232" y="191"/>
                  </a:lnTo>
                  <a:lnTo>
                    <a:pt x="234" y="191"/>
                  </a:lnTo>
                  <a:lnTo>
                    <a:pt x="238" y="191"/>
                  </a:lnTo>
                  <a:lnTo>
                    <a:pt x="240" y="191"/>
                  </a:lnTo>
                  <a:lnTo>
                    <a:pt x="242" y="189"/>
                  </a:lnTo>
                  <a:lnTo>
                    <a:pt x="242" y="187"/>
                  </a:lnTo>
                  <a:lnTo>
                    <a:pt x="242" y="181"/>
                  </a:lnTo>
                  <a:lnTo>
                    <a:pt x="242" y="179"/>
                  </a:lnTo>
                  <a:lnTo>
                    <a:pt x="244" y="179"/>
                  </a:lnTo>
                  <a:lnTo>
                    <a:pt x="244" y="177"/>
                  </a:lnTo>
                  <a:lnTo>
                    <a:pt x="242" y="177"/>
                  </a:lnTo>
                  <a:lnTo>
                    <a:pt x="242" y="172"/>
                  </a:lnTo>
                  <a:lnTo>
                    <a:pt x="240" y="172"/>
                  </a:lnTo>
                  <a:lnTo>
                    <a:pt x="240" y="172"/>
                  </a:lnTo>
                  <a:lnTo>
                    <a:pt x="240" y="166"/>
                  </a:lnTo>
                  <a:lnTo>
                    <a:pt x="242" y="164"/>
                  </a:lnTo>
                  <a:lnTo>
                    <a:pt x="248" y="158"/>
                  </a:lnTo>
                  <a:lnTo>
                    <a:pt x="248" y="158"/>
                  </a:lnTo>
                  <a:lnTo>
                    <a:pt x="248" y="156"/>
                  </a:lnTo>
                  <a:lnTo>
                    <a:pt x="248" y="154"/>
                  </a:lnTo>
                  <a:lnTo>
                    <a:pt x="248" y="144"/>
                  </a:lnTo>
                  <a:lnTo>
                    <a:pt x="248" y="142"/>
                  </a:lnTo>
                  <a:lnTo>
                    <a:pt x="248" y="140"/>
                  </a:lnTo>
                  <a:lnTo>
                    <a:pt x="250" y="136"/>
                  </a:lnTo>
                  <a:lnTo>
                    <a:pt x="252" y="132"/>
                  </a:lnTo>
                  <a:lnTo>
                    <a:pt x="252" y="129"/>
                  </a:lnTo>
                  <a:lnTo>
                    <a:pt x="254" y="127"/>
                  </a:lnTo>
                  <a:lnTo>
                    <a:pt x="256" y="125"/>
                  </a:lnTo>
                  <a:lnTo>
                    <a:pt x="258" y="125"/>
                  </a:lnTo>
                  <a:lnTo>
                    <a:pt x="260" y="123"/>
                  </a:lnTo>
                  <a:lnTo>
                    <a:pt x="262" y="123"/>
                  </a:lnTo>
                  <a:lnTo>
                    <a:pt x="266" y="117"/>
                  </a:lnTo>
                  <a:lnTo>
                    <a:pt x="266" y="117"/>
                  </a:lnTo>
                  <a:lnTo>
                    <a:pt x="268" y="113"/>
                  </a:lnTo>
                  <a:lnTo>
                    <a:pt x="268" y="113"/>
                  </a:lnTo>
                  <a:lnTo>
                    <a:pt x="268" y="113"/>
                  </a:lnTo>
                  <a:lnTo>
                    <a:pt x="273" y="111"/>
                  </a:lnTo>
                  <a:lnTo>
                    <a:pt x="275" y="109"/>
                  </a:lnTo>
                  <a:lnTo>
                    <a:pt x="277" y="105"/>
                  </a:lnTo>
                  <a:lnTo>
                    <a:pt x="277" y="101"/>
                  </a:lnTo>
                  <a:lnTo>
                    <a:pt x="273" y="97"/>
                  </a:lnTo>
                  <a:lnTo>
                    <a:pt x="273" y="97"/>
                  </a:lnTo>
                  <a:lnTo>
                    <a:pt x="273" y="97"/>
                  </a:lnTo>
                  <a:lnTo>
                    <a:pt x="273" y="95"/>
                  </a:lnTo>
                  <a:lnTo>
                    <a:pt x="275" y="95"/>
                  </a:lnTo>
                  <a:lnTo>
                    <a:pt x="279" y="95"/>
                  </a:lnTo>
                  <a:lnTo>
                    <a:pt x="281" y="88"/>
                  </a:lnTo>
                  <a:lnTo>
                    <a:pt x="285" y="80"/>
                  </a:lnTo>
                  <a:lnTo>
                    <a:pt x="287" y="76"/>
                  </a:lnTo>
                  <a:lnTo>
                    <a:pt x="287" y="76"/>
                  </a:lnTo>
                  <a:lnTo>
                    <a:pt x="289" y="76"/>
                  </a:lnTo>
                  <a:lnTo>
                    <a:pt x="289" y="74"/>
                  </a:lnTo>
                  <a:lnTo>
                    <a:pt x="287" y="72"/>
                  </a:lnTo>
                  <a:lnTo>
                    <a:pt x="285" y="72"/>
                  </a:lnTo>
                  <a:lnTo>
                    <a:pt x="283" y="72"/>
                  </a:lnTo>
                  <a:lnTo>
                    <a:pt x="281" y="70"/>
                  </a:lnTo>
                  <a:lnTo>
                    <a:pt x="281" y="70"/>
                  </a:lnTo>
                  <a:lnTo>
                    <a:pt x="279" y="66"/>
                  </a:lnTo>
                  <a:lnTo>
                    <a:pt x="277" y="64"/>
                  </a:lnTo>
                  <a:lnTo>
                    <a:pt x="275" y="64"/>
                  </a:lnTo>
                  <a:lnTo>
                    <a:pt x="270" y="62"/>
                  </a:lnTo>
                  <a:lnTo>
                    <a:pt x="270" y="60"/>
                  </a:lnTo>
                  <a:lnTo>
                    <a:pt x="268" y="58"/>
                  </a:lnTo>
                  <a:lnTo>
                    <a:pt x="268" y="54"/>
                  </a:lnTo>
                  <a:lnTo>
                    <a:pt x="268" y="54"/>
                  </a:lnTo>
                  <a:lnTo>
                    <a:pt x="268" y="52"/>
                  </a:lnTo>
                  <a:lnTo>
                    <a:pt x="270" y="50"/>
                  </a:lnTo>
                  <a:lnTo>
                    <a:pt x="268" y="50"/>
                  </a:lnTo>
                  <a:lnTo>
                    <a:pt x="268" y="47"/>
                  </a:lnTo>
                  <a:lnTo>
                    <a:pt x="266" y="47"/>
                  </a:lnTo>
                  <a:lnTo>
                    <a:pt x="264" y="45"/>
                  </a:lnTo>
                  <a:lnTo>
                    <a:pt x="264" y="45"/>
                  </a:lnTo>
                  <a:lnTo>
                    <a:pt x="262" y="43"/>
                  </a:lnTo>
                  <a:lnTo>
                    <a:pt x="262" y="41"/>
                  </a:lnTo>
                  <a:lnTo>
                    <a:pt x="262" y="39"/>
                  </a:lnTo>
                  <a:lnTo>
                    <a:pt x="262" y="37"/>
                  </a:lnTo>
                  <a:lnTo>
                    <a:pt x="264" y="37"/>
                  </a:lnTo>
                  <a:lnTo>
                    <a:pt x="268" y="35"/>
                  </a:lnTo>
                  <a:lnTo>
                    <a:pt x="268" y="35"/>
                  </a:lnTo>
                  <a:lnTo>
                    <a:pt x="270" y="33"/>
                  </a:lnTo>
                  <a:lnTo>
                    <a:pt x="270" y="31"/>
                  </a:lnTo>
                  <a:lnTo>
                    <a:pt x="268" y="31"/>
                  </a:lnTo>
                  <a:lnTo>
                    <a:pt x="264" y="29"/>
                  </a:lnTo>
                  <a:lnTo>
                    <a:pt x="262" y="29"/>
                  </a:lnTo>
                  <a:lnTo>
                    <a:pt x="262" y="27"/>
                  </a:lnTo>
                  <a:lnTo>
                    <a:pt x="262" y="23"/>
                  </a:lnTo>
                  <a:lnTo>
                    <a:pt x="264" y="19"/>
                  </a:lnTo>
                  <a:lnTo>
                    <a:pt x="264" y="17"/>
                  </a:lnTo>
                  <a:lnTo>
                    <a:pt x="266" y="17"/>
                  </a:lnTo>
                  <a:lnTo>
                    <a:pt x="266" y="15"/>
                  </a:lnTo>
                  <a:lnTo>
                    <a:pt x="268" y="13"/>
                  </a:lnTo>
                  <a:lnTo>
                    <a:pt x="268" y="11"/>
                  </a:lnTo>
                  <a:lnTo>
                    <a:pt x="266" y="9"/>
                  </a:lnTo>
                  <a:lnTo>
                    <a:pt x="266" y="7"/>
                  </a:lnTo>
                  <a:lnTo>
                    <a:pt x="264" y="7"/>
                  </a:lnTo>
                  <a:lnTo>
                    <a:pt x="262" y="7"/>
                  </a:lnTo>
                  <a:lnTo>
                    <a:pt x="262" y="7"/>
                  </a:lnTo>
                  <a:lnTo>
                    <a:pt x="260" y="7"/>
                  </a:lnTo>
                  <a:lnTo>
                    <a:pt x="260" y="4"/>
                  </a:lnTo>
                  <a:lnTo>
                    <a:pt x="260" y="0"/>
                  </a:lnTo>
                  <a:lnTo>
                    <a:pt x="258" y="2"/>
                  </a:lnTo>
                  <a:lnTo>
                    <a:pt x="242" y="2"/>
                  </a:lnTo>
                  <a:lnTo>
                    <a:pt x="225" y="4"/>
                  </a:lnTo>
                  <a:lnTo>
                    <a:pt x="209" y="4"/>
                  </a:lnTo>
                  <a:lnTo>
                    <a:pt x="193" y="7"/>
                  </a:lnTo>
                  <a:lnTo>
                    <a:pt x="178" y="9"/>
                  </a:lnTo>
                  <a:lnTo>
                    <a:pt x="162" y="9"/>
                  </a:lnTo>
                  <a:lnTo>
                    <a:pt x="146" y="11"/>
                  </a:lnTo>
                  <a:lnTo>
                    <a:pt x="129" y="11"/>
                  </a:lnTo>
                  <a:lnTo>
                    <a:pt x="113" y="13"/>
                  </a:lnTo>
                  <a:lnTo>
                    <a:pt x="96" y="13"/>
                  </a:lnTo>
                  <a:lnTo>
                    <a:pt x="80" y="15"/>
                  </a:lnTo>
                  <a:lnTo>
                    <a:pt x="64" y="15"/>
                  </a:lnTo>
                  <a:lnTo>
                    <a:pt x="47" y="17"/>
                  </a:lnTo>
                  <a:lnTo>
                    <a:pt x="31" y="17"/>
                  </a:lnTo>
                  <a:lnTo>
                    <a:pt x="17" y="19"/>
                  </a:lnTo>
                  <a:lnTo>
                    <a:pt x="0" y="19"/>
                  </a:lnTo>
                  <a:lnTo>
                    <a:pt x="0" y="31"/>
                  </a:lnTo>
                  <a:lnTo>
                    <a:pt x="2" y="58"/>
                  </a:lnTo>
                  <a:lnTo>
                    <a:pt x="2" y="70"/>
                  </a:lnTo>
                  <a:lnTo>
                    <a:pt x="2" y="82"/>
                  </a:lnTo>
                  <a:lnTo>
                    <a:pt x="4" y="95"/>
                  </a:lnTo>
                  <a:lnTo>
                    <a:pt x="4" y="107"/>
                  </a:lnTo>
                  <a:lnTo>
                    <a:pt x="4" y="121"/>
                  </a:lnTo>
                  <a:lnTo>
                    <a:pt x="4" y="127"/>
                  </a:lnTo>
                  <a:lnTo>
                    <a:pt x="6" y="129"/>
                  </a:lnTo>
                  <a:lnTo>
                    <a:pt x="6" y="129"/>
                  </a:lnTo>
                  <a:lnTo>
                    <a:pt x="6" y="129"/>
                  </a:lnTo>
                  <a:lnTo>
                    <a:pt x="6" y="129"/>
                  </a:lnTo>
                  <a:lnTo>
                    <a:pt x="8" y="132"/>
                  </a:lnTo>
                  <a:lnTo>
                    <a:pt x="8" y="132"/>
                  </a:lnTo>
                  <a:lnTo>
                    <a:pt x="10" y="132"/>
                  </a:lnTo>
                  <a:lnTo>
                    <a:pt x="12" y="136"/>
                  </a:lnTo>
                  <a:lnTo>
                    <a:pt x="12" y="136"/>
                  </a:lnTo>
                  <a:lnTo>
                    <a:pt x="12" y="136"/>
                  </a:lnTo>
                  <a:lnTo>
                    <a:pt x="12" y="136"/>
                  </a:lnTo>
                  <a:lnTo>
                    <a:pt x="17" y="138"/>
                  </a:lnTo>
                  <a:lnTo>
                    <a:pt x="17" y="138"/>
                  </a:lnTo>
                  <a:lnTo>
                    <a:pt x="19" y="140"/>
                  </a:lnTo>
                  <a:lnTo>
                    <a:pt x="21" y="142"/>
                  </a:lnTo>
                  <a:lnTo>
                    <a:pt x="21" y="144"/>
                  </a:lnTo>
                  <a:lnTo>
                    <a:pt x="21" y="144"/>
                  </a:lnTo>
                  <a:lnTo>
                    <a:pt x="23" y="146"/>
                  </a:lnTo>
                  <a:lnTo>
                    <a:pt x="23" y="146"/>
                  </a:lnTo>
                  <a:lnTo>
                    <a:pt x="25" y="150"/>
                  </a:lnTo>
                  <a:lnTo>
                    <a:pt x="25" y="150"/>
                  </a:lnTo>
                  <a:lnTo>
                    <a:pt x="27" y="154"/>
                  </a:lnTo>
                  <a:lnTo>
                    <a:pt x="27" y="156"/>
                  </a:lnTo>
                  <a:lnTo>
                    <a:pt x="27" y="156"/>
                  </a:lnTo>
                  <a:lnTo>
                    <a:pt x="27" y="156"/>
                  </a:lnTo>
                  <a:lnTo>
                    <a:pt x="27" y="158"/>
                  </a:lnTo>
                  <a:lnTo>
                    <a:pt x="29" y="158"/>
                  </a:lnTo>
                  <a:lnTo>
                    <a:pt x="29" y="158"/>
                  </a:lnTo>
                  <a:lnTo>
                    <a:pt x="29" y="158"/>
                  </a:lnTo>
                  <a:lnTo>
                    <a:pt x="27" y="160"/>
                  </a:lnTo>
                  <a:lnTo>
                    <a:pt x="27" y="162"/>
                  </a:lnTo>
                  <a:lnTo>
                    <a:pt x="27" y="164"/>
                  </a:lnTo>
                  <a:lnTo>
                    <a:pt x="27" y="166"/>
                  </a:lnTo>
                  <a:lnTo>
                    <a:pt x="27" y="166"/>
                  </a:lnTo>
                  <a:lnTo>
                    <a:pt x="27" y="166"/>
                  </a:lnTo>
                  <a:lnTo>
                    <a:pt x="27" y="168"/>
                  </a:lnTo>
                  <a:lnTo>
                    <a:pt x="27" y="168"/>
                  </a:lnTo>
                  <a:lnTo>
                    <a:pt x="27" y="170"/>
                  </a:lnTo>
                  <a:lnTo>
                    <a:pt x="27" y="170"/>
                  </a:lnTo>
                  <a:lnTo>
                    <a:pt x="27" y="170"/>
                  </a:lnTo>
                  <a:lnTo>
                    <a:pt x="29" y="172"/>
                  </a:lnTo>
                  <a:lnTo>
                    <a:pt x="29" y="175"/>
                  </a:lnTo>
                  <a:lnTo>
                    <a:pt x="31" y="177"/>
                  </a:lnTo>
                  <a:lnTo>
                    <a:pt x="33" y="177"/>
                  </a:lnTo>
                  <a:lnTo>
                    <a:pt x="33" y="177"/>
                  </a:lnTo>
                  <a:lnTo>
                    <a:pt x="33" y="177"/>
                  </a:lnTo>
                  <a:lnTo>
                    <a:pt x="35" y="179"/>
                  </a:lnTo>
                  <a:lnTo>
                    <a:pt x="37" y="179"/>
                  </a:lnTo>
                  <a:lnTo>
                    <a:pt x="37" y="179"/>
                  </a:lnTo>
                  <a:lnTo>
                    <a:pt x="37" y="179"/>
                  </a:lnTo>
                  <a:lnTo>
                    <a:pt x="37" y="179"/>
                  </a:lnTo>
                  <a:lnTo>
                    <a:pt x="37" y="181"/>
                  </a:lnTo>
                  <a:lnTo>
                    <a:pt x="37" y="181"/>
                  </a:lnTo>
                  <a:lnTo>
                    <a:pt x="37" y="181"/>
                  </a:lnTo>
                  <a:lnTo>
                    <a:pt x="37" y="181"/>
                  </a:lnTo>
                  <a:lnTo>
                    <a:pt x="35" y="181"/>
                  </a:lnTo>
                  <a:lnTo>
                    <a:pt x="35" y="181"/>
                  </a:lnTo>
                  <a:lnTo>
                    <a:pt x="35" y="183"/>
                  </a:lnTo>
                  <a:lnTo>
                    <a:pt x="35" y="183"/>
                  </a:lnTo>
                  <a:lnTo>
                    <a:pt x="35" y="183"/>
                  </a:lnTo>
                  <a:lnTo>
                    <a:pt x="37" y="185"/>
                  </a:lnTo>
                  <a:lnTo>
                    <a:pt x="37" y="185"/>
                  </a:lnTo>
                  <a:lnTo>
                    <a:pt x="37" y="185"/>
                  </a:lnTo>
                  <a:lnTo>
                    <a:pt x="39" y="185"/>
                  </a:lnTo>
                  <a:lnTo>
                    <a:pt x="39" y="185"/>
                  </a:lnTo>
                  <a:lnTo>
                    <a:pt x="39" y="185"/>
                  </a:lnTo>
                  <a:lnTo>
                    <a:pt x="39" y="185"/>
                  </a:lnTo>
                  <a:lnTo>
                    <a:pt x="39" y="187"/>
                  </a:lnTo>
                  <a:lnTo>
                    <a:pt x="39" y="189"/>
                  </a:lnTo>
                  <a:lnTo>
                    <a:pt x="41" y="189"/>
                  </a:lnTo>
                  <a:lnTo>
                    <a:pt x="41" y="189"/>
                  </a:lnTo>
                  <a:lnTo>
                    <a:pt x="41" y="191"/>
                  </a:lnTo>
                  <a:lnTo>
                    <a:pt x="43" y="193"/>
                  </a:lnTo>
                  <a:lnTo>
                    <a:pt x="45" y="193"/>
                  </a:lnTo>
                  <a:lnTo>
                    <a:pt x="45" y="193"/>
                  </a:lnTo>
                  <a:lnTo>
                    <a:pt x="45" y="193"/>
                  </a:lnTo>
                  <a:lnTo>
                    <a:pt x="43" y="195"/>
                  </a:lnTo>
                  <a:lnTo>
                    <a:pt x="43" y="195"/>
                  </a:lnTo>
                  <a:lnTo>
                    <a:pt x="43" y="197"/>
                  </a:lnTo>
                  <a:lnTo>
                    <a:pt x="43" y="197"/>
                  </a:lnTo>
                  <a:lnTo>
                    <a:pt x="43" y="199"/>
                  </a:lnTo>
                  <a:lnTo>
                    <a:pt x="43" y="199"/>
                  </a:lnTo>
                  <a:lnTo>
                    <a:pt x="43" y="199"/>
                  </a:lnTo>
                  <a:lnTo>
                    <a:pt x="43" y="201"/>
                  </a:lnTo>
                  <a:lnTo>
                    <a:pt x="47" y="203"/>
                  </a:lnTo>
                  <a:lnTo>
                    <a:pt x="47" y="203"/>
                  </a:lnTo>
                  <a:lnTo>
                    <a:pt x="47" y="203"/>
                  </a:lnTo>
                  <a:lnTo>
                    <a:pt x="47" y="205"/>
                  </a:lnTo>
                  <a:lnTo>
                    <a:pt x="47" y="205"/>
                  </a:lnTo>
                  <a:lnTo>
                    <a:pt x="49" y="205"/>
                  </a:lnTo>
                  <a:lnTo>
                    <a:pt x="49" y="207"/>
                  </a:lnTo>
                  <a:lnTo>
                    <a:pt x="49" y="207"/>
                  </a:lnTo>
                  <a:lnTo>
                    <a:pt x="49" y="207"/>
                  </a:lnTo>
                  <a:lnTo>
                    <a:pt x="49" y="209"/>
                  </a:lnTo>
                  <a:lnTo>
                    <a:pt x="49" y="211"/>
                  </a:lnTo>
                  <a:lnTo>
                    <a:pt x="51" y="211"/>
                  </a:lnTo>
                  <a:lnTo>
                    <a:pt x="51" y="211"/>
                  </a:lnTo>
                  <a:lnTo>
                    <a:pt x="51" y="213"/>
                  </a:lnTo>
                  <a:lnTo>
                    <a:pt x="51" y="213"/>
                  </a:lnTo>
                  <a:lnTo>
                    <a:pt x="51" y="213"/>
                  </a:lnTo>
                  <a:lnTo>
                    <a:pt x="51" y="213"/>
                  </a:lnTo>
                  <a:lnTo>
                    <a:pt x="51" y="213"/>
                  </a:lnTo>
                  <a:lnTo>
                    <a:pt x="53" y="211"/>
                  </a:lnTo>
                  <a:lnTo>
                    <a:pt x="55" y="213"/>
                  </a:lnTo>
                  <a:lnTo>
                    <a:pt x="55" y="213"/>
                  </a:lnTo>
                  <a:lnTo>
                    <a:pt x="55" y="220"/>
                  </a:lnTo>
                  <a:lnTo>
                    <a:pt x="55" y="220"/>
                  </a:lnTo>
                  <a:lnTo>
                    <a:pt x="55" y="222"/>
                  </a:lnTo>
                  <a:lnTo>
                    <a:pt x="55" y="224"/>
                  </a:lnTo>
                  <a:lnTo>
                    <a:pt x="57" y="226"/>
                  </a:lnTo>
                  <a:lnTo>
                    <a:pt x="60" y="228"/>
                  </a:lnTo>
                  <a:lnTo>
                    <a:pt x="60" y="228"/>
                  </a:lnTo>
                  <a:lnTo>
                    <a:pt x="60" y="230"/>
                  </a:lnTo>
                  <a:lnTo>
                    <a:pt x="60" y="230"/>
                  </a:lnTo>
                  <a:lnTo>
                    <a:pt x="55" y="232"/>
                  </a:lnTo>
                  <a:lnTo>
                    <a:pt x="55" y="232"/>
                  </a:lnTo>
                  <a:lnTo>
                    <a:pt x="53" y="232"/>
                  </a:lnTo>
                  <a:lnTo>
                    <a:pt x="55" y="236"/>
                  </a:lnTo>
                  <a:lnTo>
                    <a:pt x="57" y="238"/>
                  </a:lnTo>
                  <a:lnTo>
                    <a:pt x="57" y="238"/>
                  </a:lnTo>
                  <a:lnTo>
                    <a:pt x="57" y="240"/>
                  </a:lnTo>
                  <a:lnTo>
                    <a:pt x="57" y="240"/>
                  </a:lnTo>
                  <a:lnTo>
                    <a:pt x="57" y="240"/>
                  </a:lnTo>
                  <a:lnTo>
                    <a:pt x="55" y="242"/>
                  </a:lnTo>
                  <a:lnTo>
                    <a:pt x="55" y="244"/>
                  </a:lnTo>
                  <a:lnTo>
                    <a:pt x="55" y="244"/>
                  </a:lnTo>
                  <a:lnTo>
                    <a:pt x="55" y="246"/>
                  </a:lnTo>
                  <a:lnTo>
                    <a:pt x="55" y="248"/>
                  </a:lnTo>
                  <a:lnTo>
                    <a:pt x="55" y="248"/>
                  </a:lnTo>
                  <a:lnTo>
                    <a:pt x="55" y="250"/>
                  </a:lnTo>
                  <a:lnTo>
                    <a:pt x="55" y="250"/>
                  </a:lnTo>
                  <a:lnTo>
                    <a:pt x="55" y="252"/>
                  </a:lnTo>
                  <a:lnTo>
                    <a:pt x="53" y="259"/>
                  </a:lnTo>
                  <a:lnTo>
                    <a:pt x="51" y="265"/>
                  </a:lnTo>
                  <a:lnTo>
                    <a:pt x="51" y="267"/>
                  </a:lnTo>
                  <a:lnTo>
                    <a:pt x="47" y="269"/>
                  </a:lnTo>
                  <a:lnTo>
                    <a:pt x="47" y="271"/>
                  </a:lnTo>
                  <a:lnTo>
                    <a:pt x="47" y="275"/>
                  </a:lnTo>
                  <a:lnTo>
                    <a:pt x="47" y="277"/>
                  </a:lnTo>
                  <a:lnTo>
                    <a:pt x="45" y="277"/>
                  </a:lnTo>
                  <a:lnTo>
                    <a:pt x="43" y="279"/>
                  </a:lnTo>
                  <a:lnTo>
                    <a:pt x="43" y="281"/>
                  </a:lnTo>
                  <a:lnTo>
                    <a:pt x="43" y="283"/>
                  </a:lnTo>
                  <a:lnTo>
                    <a:pt x="43" y="283"/>
                  </a:lnTo>
                  <a:lnTo>
                    <a:pt x="43" y="283"/>
                  </a:lnTo>
                  <a:lnTo>
                    <a:pt x="43" y="285"/>
                  </a:lnTo>
                  <a:lnTo>
                    <a:pt x="43" y="287"/>
                  </a:lnTo>
                  <a:lnTo>
                    <a:pt x="43" y="287"/>
                  </a:lnTo>
                  <a:lnTo>
                    <a:pt x="45" y="289"/>
                  </a:lnTo>
                  <a:lnTo>
                    <a:pt x="45" y="291"/>
                  </a:lnTo>
                  <a:lnTo>
                    <a:pt x="45" y="293"/>
                  </a:lnTo>
                  <a:lnTo>
                    <a:pt x="45" y="295"/>
                  </a:lnTo>
                  <a:lnTo>
                    <a:pt x="43" y="298"/>
                  </a:lnTo>
                  <a:lnTo>
                    <a:pt x="41" y="300"/>
                  </a:lnTo>
                  <a:lnTo>
                    <a:pt x="41" y="302"/>
                  </a:lnTo>
                  <a:lnTo>
                    <a:pt x="41" y="306"/>
                  </a:lnTo>
                  <a:lnTo>
                    <a:pt x="43" y="308"/>
                  </a:lnTo>
                  <a:lnTo>
                    <a:pt x="45" y="310"/>
                  </a:lnTo>
                  <a:lnTo>
                    <a:pt x="45" y="312"/>
                  </a:lnTo>
                  <a:lnTo>
                    <a:pt x="47" y="314"/>
                  </a:lnTo>
                  <a:lnTo>
                    <a:pt x="45" y="314"/>
                  </a:lnTo>
                  <a:lnTo>
                    <a:pt x="45" y="316"/>
                  </a:lnTo>
                  <a:lnTo>
                    <a:pt x="45" y="318"/>
                  </a:lnTo>
                  <a:lnTo>
                    <a:pt x="45" y="318"/>
                  </a:lnTo>
                  <a:lnTo>
                    <a:pt x="47" y="320"/>
                  </a:lnTo>
                  <a:lnTo>
                    <a:pt x="47" y="322"/>
                  </a:lnTo>
                  <a:lnTo>
                    <a:pt x="47" y="324"/>
                  </a:lnTo>
                  <a:lnTo>
                    <a:pt x="47" y="324"/>
                  </a:lnTo>
                  <a:lnTo>
                    <a:pt x="47" y="326"/>
                  </a:lnTo>
                  <a:lnTo>
                    <a:pt x="47" y="328"/>
                  </a:lnTo>
                  <a:lnTo>
                    <a:pt x="45" y="330"/>
                  </a:lnTo>
                  <a:lnTo>
                    <a:pt x="45" y="332"/>
                  </a:lnTo>
                  <a:lnTo>
                    <a:pt x="47" y="334"/>
                  </a:lnTo>
                  <a:lnTo>
                    <a:pt x="41" y="341"/>
                  </a:lnTo>
                  <a:lnTo>
                    <a:pt x="39" y="343"/>
                  </a:lnTo>
                  <a:lnTo>
                    <a:pt x="39" y="343"/>
                  </a:lnTo>
                  <a:lnTo>
                    <a:pt x="41" y="343"/>
                  </a:lnTo>
                  <a:lnTo>
                    <a:pt x="43" y="345"/>
                  </a:lnTo>
                  <a:lnTo>
                    <a:pt x="43" y="345"/>
                  </a:lnTo>
                  <a:lnTo>
                    <a:pt x="43" y="353"/>
                  </a:lnTo>
                  <a:lnTo>
                    <a:pt x="39" y="361"/>
                  </a:lnTo>
                  <a:lnTo>
                    <a:pt x="37" y="361"/>
                  </a:lnTo>
                  <a:lnTo>
                    <a:pt x="33" y="361"/>
                  </a:lnTo>
                  <a:lnTo>
                    <a:pt x="31" y="363"/>
                  </a:lnTo>
                  <a:lnTo>
                    <a:pt x="31" y="365"/>
                  </a:lnTo>
                  <a:lnTo>
                    <a:pt x="33" y="369"/>
                  </a:lnTo>
                  <a:lnTo>
                    <a:pt x="35" y="373"/>
                  </a:lnTo>
                  <a:lnTo>
                    <a:pt x="37" y="373"/>
                  </a:lnTo>
                  <a:lnTo>
                    <a:pt x="39" y="373"/>
                  </a:lnTo>
                  <a:lnTo>
                    <a:pt x="41" y="371"/>
                  </a:lnTo>
                  <a:lnTo>
                    <a:pt x="43" y="371"/>
                  </a:lnTo>
                  <a:lnTo>
                    <a:pt x="45" y="369"/>
                  </a:lnTo>
                  <a:lnTo>
                    <a:pt x="47" y="367"/>
                  </a:lnTo>
                  <a:lnTo>
                    <a:pt x="51" y="367"/>
                  </a:lnTo>
                  <a:lnTo>
                    <a:pt x="60" y="365"/>
                  </a:lnTo>
                  <a:lnTo>
                    <a:pt x="60" y="365"/>
                  </a:lnTo>
                  <a:lnTo>
                    <a:pt x="60" y="365"/>
                  </a:lnTo>
                  <a:lnTo>
                    <a:pt x="60" y="365"/>
                  </a:lnTo>
                  <a:lnTo>
                    <a:pt x="70" y="365"/>
                  </a:lnTo>
                  <a:lnTo>
                    <a:pt x="72" y="365"/>
                  </a:lnTo>
                  <a:lnTo>
                    <a:pt x="74" y="365"/>
                  </a:lnTo>
                  <a:lnTo>
                    <a:pt x="78" y="365"/>
                  </a:lnTo>
                  <a:lnTo>
                    <a:pt x="80" y="365"/>
                  </a:lnTo>
                  <a:lnTo>
                    <a:pt x="82" y="363"/>
                  </a:lnTo>
                  <a:lnTo>
                    <a:pt x="86" y="363"/>
                  </a:lnTo>
                  <a:lnTo>
                    <a:pt x="92" y="361"/>
                  </a:lnTo>
                  <a:lnTo>
                    <a:pt x="96" y="363"/>
                  </a:lnTo>
                  <a:lnTo>
                    <a:pt x="107" y="365"/>
                  </a:lnTo>
                  <a:lnTo>
                    <a:pt x="113" y="367"/>
                  </a:lnTo>
                  <a:lnTo>
                    <a:pt x="125" y="369"/>
                  </a:lnTo>
                  <a:lnTo>
                    <a:pt x="131" y="373"/>
                  </a:lnTo>
                  <a:lnTo>
                    <a:pt x="133" y="375"/>
                  </a:lnTo>
                  <a:lnTo>
                    <a:pt x="143" y="379"/>
                  </a:lnTo>
                  <a:lnTo>
                    <a:pt x="160" y="382"/>
                  </a:lnTo>
                  <a:lnTo>
                    <a:pt x="162" y="379"/>
                  </a:lnTo>
                  <a:lnTo>
                    <a:pt x="164" y="382"/>
                  </a:lnTo>
                  <a:lnTo>
                    <a:pt x="164" y="379"/>
                  </a:lnTo>
                  <a:lnTo>
                    <a:pt x="166" y="382"/>
                  </a:lnTo>
                  <a:lnTo>
                    <a:pt x="182" y="384"/>
                  </a:lnTo>
                  <a:lnTo>
                    <a:pt x="184" y="382"/>
                  </a:lnTo>
                  <a:lnTo>
                    <a:pt x="186" y="382"/>
                  </a:lnTo>
                  <a:lnTo>
                    <a:pt x="193" y="377"/>
                  </a:lnTo>
                  <a:lnTo>
                    <a:pt x="197" y="377"/>
                  </a:lnTo>
                  <a:lnTo>
                    <a:pt x="203" y="377"/>
                  </a:lnTo>
                  <a:lnTo>
                    <a:pt x="205" y="377"/>
                  </a:lnTo>
                  <a:lnTo>
                    <a:pt x="205" y="375"/>
                  </a:lnTo>
                  <a:lnTo>
                    <a:pt x="203" y="375"/>
                  </a:lnTo>
                  <a:lnTo>
                    <a:pt x="205" y="373"/>
                  </a:lnTo>
                  <a:lnTo>
                    <a:pt x="205" y="373"/>
                  </a:lnTo>
                  <a:lnTo>
                    <a:pt x="209" y="371"/>
                  </a:lnTo>
                  <a:lnTo>
                    <a:pt x="207" y="371"/>
                  </a:lnTo>
                  <a:lnTo>
                    <a:pt x="205" y="371"/>
                  </a:lnTo>
                  <a:lnTo>
                    <a:pt x="203" y="371"/>
                  </a:lnTo>
                  <a:lnTo>
                    <a:pt x="201" y="373"/>
                  </a:lnTo>
                  <a:lnTo>
                    <a:pt x="201" y="373"/>
                  </a:lnTo>
                  <a:lnTo>
                    <a:pt x="199" y="371"/>
                  </a:lnTo>
                  <a:lnTo>
                    <a:pt x="197" y="365"/>
                  </a:lnTo>
                  <a:lnTo>
                    <a:pt x="199" y="365"/>
                  </a:lnTo>
                  <a:lnTo>
                    <a:pt x="201" y="363"/>
                  </a:lnTo>
                  <a:lnTo>
                    <a:pt x="199" y="363"/>
                  </a:lnTo>
                  <a:lnTo>
                    <a:pt x="199" y="363"/>
                  </a:lnTo>
                  <a:lnTo>
                    <a:pt x="199" y="363"/>
                  </a:lnTo>
                  <a:lnTo>
                    <a:pt x="197" y="365"/>
                  </a:lnTo>
                  <a:lnTo>
                    <a:pt x="195" y="365"/>
                  </a:lnTo>
                  <a:lnTo>
                    <a:pt x="195" y="365"/>
                  </a:lnTo>
                  <a:lnTo>
                    <a:pt x="193" y="365"/>
                  </a:lnTo>
                  <a:lnTo>
                    <a:pt x="193" y="363"/>
                  </a:lnTo>
                  <a:lnTo>
                    <a:pt x="191" y="361"/>
                  </a:lnTo>
                  <a:lnTo>
                    <a:pt x="191" y="359"/>
                  </a:lnTo>
                  <a:lnTo>
                    <a:pt x="193" y="359"/>
                  </a:lnTo>
                  <a:lnTo>
                    <a:pt x="193" y="359"/>
                  </a:lnTo>
                  <a:lnTo>
                    <a:pt x="193" y="359"/>
                  </a:lnTo>
                  <a:lnTo>
                    <a:pt x="195" y="357"/>
                  </a:lnTo>
                  <a:lnTo>
                    <a:pt x="195" y="357"/>
                  </a:lnTo>
                  <a:lnTo>
                    <a:pt x="197" y="357"/>
                  </a:lnTo>
                  <a:lnTo>
                    <a:pt x="197" y="359"/>
                  </a:lnTo>
                  <a:lnTo>
                    <a:pt x="197" y="359"/>
                  </a:lnTo>
                  <a:lnTo>
                    <a:pt x="195" y="361"/>
                  </a:lnTo>
                  <a:lnTo>
                    <a:pt x="197" y="361"/>
                  </a:lnTo>
                  <a:lnTo>
                    <a:pt x="199" y="361"/>
                  </a:lnTo>
                  <a:lnTo>
                    <a:pt x="201" y="357"/>
                  </a:lnTo>
                  <a:lnTo>
                    <a:pt x="201" y="357"/>
                  </a:lnTo>
                  <a:lnTo>
                    <a:pt x="209" y="353"/>
                  </a:lnTo>
                  <a:lnTo>
                    <a:pt x="209" y="353"/>
                  </a:lnTo>
                  <a:lnTo>
                    <a:pt x="211" y="351"/>
                  </a:lnTo>
                  <a:lnTo>
                    <a:pt x="211" y="351"/>
                  </a:lnTo>
                  <a:lnTo>
                    <a:pt x="211" y="349"/>
                  </a:lnTo>
                  <a:lnTo>
                    <a:pt x="211" y="349"/>
                  </a:lnTo>
                  <a:lnTo>
                    <a:pt x="213" y="349"/>
                  </a:lnTo>
                  <a:lnTo>
                    <a:pt x="213" y="351"/>
                  </a:lnTo>
                  <a:lnTo>
                    <a:pt x="215" y="351"/>
                  </a:lnTo>
                  <a:lnTo>
                    <a:pt x="217" y="349"/>
                  </a:lnTo>
                  <a:lnTo>
                    <a:pt x="219" y="349"/>
                  </a:lnTo>
                  <a:lnTo>
                    <a:pt x="223" y="349"/>
                  </a:lnTo>
                  <a:lnTo>
                    <a:pt x="223" y="349"/>
                  </a:lnTo>
                  <a:lnTo>
                    <a:pt x="225" y="351"/>
                  </a:lnTo>
                  <a:lnTo>
                    <a:pt x="225" y="351"/>
                  </a:lnTo>
                  <a:lnTo>
                    <a:pt x="225" y="353"/>
                  </a:lnTo>
                  <a:lnTo>
                    <a:pt x="223" y="353"/>
                  </a:lnTo>
                  <a:lnTo>
                    <a:pt x="223" y="353"/>
                  </a:lnTo>
                  <a:lnTo>
                    <a:pt x="223" y="351"/>
                  </a:lnTo>
                  <a:lnTo>
                    <a:pt x="221" y="353"/>
                  </a:lnTo>
                  <a:lnTo>
                    <a:pt x="221" y="355"/>
                  </a:lnTo>
                  <a:lnTo>
                    <a:pt x="221" y="357"/>
                  </a:lnTo>
                  <a:lnTo>
                    <a:pt x="221" y="357"/>
                  </a:lnTo>
                  <a:lnTo>
                    <a:pt x="221" y="359"/>
                  </a:lnTo>
                  <a:lnTo>
                    <a:pt x="221" y="359"/>
                  </a:lnTo>
                  <a:lnTo>
                    <a:pt x="223" y="361"/>
                  </a:lnTo>
                  <a:lnTo>
                    <a:pt x="225" y="361"/>
                  </a:lnTo>
                  <a:lnTo>
                    <a:pt x="230" y="357"/>
                  </a:lnTo>
                  <a:lnTo>
                    <a:pt x="230" y="357"/>
                  </a:lnTo>
                  <a:lnTo>
                    <a:pt x="240" y="357"/>
                  </a:lnTo>
                  <a:lnTo>
                    <a:pt x="242" y="357"/>
                  </a:lnTo>
                  <a:lnTo>
                    <a:pt x="244" y="357"/>
                  </a:lnTo>
                  <a:lnTo>
                    <a:pt x="244" y="359"/>
                  </a:lnTo>
                  <a:lnTo>
                    <a:pt x="244" y="363"/>
                  </a:lnTo>
                  <a:lnTo>
                    <a:pt x="244" y="365"/>
                  </a:lnTo>
                  <a:lnTo>
                    <a:pt x="244" y="367"/>
                  </a:lnTo>
                  <a:lnTo>
                    <a:pt x="244" y="369"/>
                  </a:lnTo>
                  <a:lnTo>
                    <a:pt x="246" y="369"/>
                  </a:lnTo>
                  <a:lnTo>
                    <a:pt x="248" y="367"/>
                  </a:lnTo>
                  <a:lnTo>
                    <a:pt x="250" y="367"/>
                  </a:lnTo>
                  <a:lnTo>
                    <a:pt x="250" y="367"/>
                  </a:lnTo>
                  <a:lnTo>
                    <a:pt x="252" y="367"/>
                  </a:lnTo>
                  <a:lnTo>
                    <a:pt x="252" y="369"/>
                  </a:lnTo>
                  <a:lnTo>
                    <a:pt x="252" y="369"/>
                  </a:lnTo>
                  <a:lnTo>
                    <a:pt x="252" y="371"/>
                  </a:lnTo>
                  <a:lnTo>
                    <a:pt x="254" y="373"/>
                  </a:lnTo>
                  <a:lnTo>
                    <a:pt x="254" y="375"/>
                  </a:lnTo>
                  <a:lnTo>
                    <a:pt x="254" y="377"/>
                  </a:lnTo>
                  <a:lnTo>
                    <a:pt x="252" y="377"/>
                  </a:lnTo>
                  <a:lnTo>
                    <a:pt x="254" y="379"/>
                  </a:lnTo>
                  <a:lnTo>
                    <a:pt x="258" y="377"/>
                  </a:lnTo>
                  <a:lnTo>
                    <a:pt x="262" y="375"/>
                  </a:lnTo>
                  <a:lnTo>
                    <a:pt x="264" y="375"/>
                  </a:lnTo>
                  <a:lnTo>
                    <a:pt x="266" y="375"/>
                  </a:lnTo>
                  <a:lnTo>
                    <a:pt x="266" y="375"/>
                  </a:lnTo>
                  <a:lnTo>
                    <a:pt x="264" y="377"/>
                  </a:lnTo>
                  <a:lnTo>
                    <a:pt x="264" y="377"/>
                  </a:lnTo>
                  <a:lnTo>
                    <a:pt x="264" y="379"/>
                  </a:lnTo>
                  <a:lnTo>
                    <a:pt x="266" y="379"/>
                  </a:lnTo>
                  <a:lnTo>
                    <a:pt x="268" y="379"/>
                  </a:lnTo>
                  <a:lnTo>
                    <a:pt x="270" y="379"/>
                  </a:lnTo>
                  <a:lnTo>
                    <a:pt x="275" y="382"/>
                  </a:lnTo>
                  <a:lnTo>
                    <a:pt x="277" y="382"/>
                  </a:lnTo>
                  <a:lnTo>
                    <a:pt x="277" y="382"/>
                  </a:lnTo>
                  <a:lnTo>
                    <a:pt x="279" y="379"/>
                  </a:lnTo>
                  <a:lnTo>
                    <a:pt x="279" y="377"/>
                  </a:lnTo>
                  <a:lnTo>
                    <a:pt x="279" y="377"/>
                  </a:lnTo>
                  <a:lnTo>
                    <a:pt x="279" y="377"/>
                  </a:lnTo>
                  <a:lnTo>
                    <a:pt x="279" y="375"/>
                  </a:lnTo>
                  <a:lnTo>
                    <a:pt x="279" y="375"/>
                  </a:lnTo>
                  <a:lnTo>
                    <a:pt x="281" y="371"/>
                  </a:lnTo>
                  <a:lnTo>
                    <a:pt x="281" y="371"/>
                  </a:lnTo>
                  <a:lnTo>
                    <a:pt x="281" y="367"/>
                  </a:lnTo>
                  <a:lnTo>
                    <a:pt x="281" y="367"/>
                  </a:lnTo>
                  <a:lnTo>
                    <a:pt x="283" y="369"/>
                  </a:lnTo>
                  <a:lnTo>
                    <a:pt x="283" y="369"/>
                  </a:lnTo>
                  <a:lnTo>
                    <a:pt x="285" y="371"/>
                  </a:lnTo>
                  <a:lnTo>
                    <a:pt x="285" y="373"/>
                  </a:lnTo>
                  <a:lnTo>
                    <a:pt x="283" y="373"/>
                  </a:lnTo>
                  <a:lnTo>
                    <a:pt x="283" y="373"/>
                  </a:lnTo>
                  <a:lnTo>
                    <a:pt x="281" y="375"/>
                  </a:lnTo>
                  <a:lnTo>
                    <a:pt x="281" y="377"/>
                  </a:lnTo>
                  <a:lnTo>
                    <a:pt x="281" y="382"/>
                  </a:lnTo>
                  <a:lnTo>
                    <a:pt x="281" y="384"/>
                  </a:lnTo>
                  <a:lnTo>
                    <a:pt x="283" y="386"/>
                  </a:lnTo>
                  <a:lnTo>
                    <a:pt x="283" y="386"/>
                  </a:lnTo>
                  <a:lnTo>
                    <a:pt x="285" y="386"/>
                  </a:lnTo>
                  <a:lnTo>
                    <a:pt x="285" y="388"/>
                  </a:lnTo>
                  <a:lnTo>
                    <a:pt x="285" y="388"/>
                  </a:lnTo>
                  <a:lnTo>
                    <a:pt x="285" y="390"/>
                  </a:lnTo>
                  <a:lnTo>
                    <a:pt x="285" y="390"/>
                  </a:lnTo>
                  <a:lnTo>
                    <a:pt x="287" y="392"/>
                  </a:lnTo>
                  <a:lnTo>
                    <a:pt x="289" y="392"/>
                  </a:lnTo>
                  <a:lnTo>
                    <a:pt x="295" y="396"/>
                  </a:lnTo>
                  <a:lnTo>
                    <a:pt x="297" y="398"/>
                  </a:lnTo>
                  <a:lnTo>
                    <a:pt x="295" y="402"/>
                  </a:lnTo>
                  <a:lnTo>
                    <a:pt x="295" y="402"/>
                  </a:lnTo>
                  <a:lnTo>
                    <a:pt x="295" y="402"/>
                  </a:lnTo>
                  <a:lnTo>
                    <a:pt x="295" y="404"/>
                  </a:lnTo>
                  <a:lnTo>
                    <a:pt x="297" y="404"/>
                  </a:lnTo>
                  <a:lnTo>
                    <a:pt x="295" y="404"/>
                  </a:lnTo>
                  <a:lnTo>
                    <a:pt x="295" y="406"/>
                  </a:lnTo>
                  <a:lnTo>
                    <a:pt x="293" y="406"/>
                  </a:lnTo>
                  <a:lnTo>
                    <a:pt x="293" y="404"/>
                  </a:lnTo>
                  <a:lnTo>
                    <a:pt x="293" y="404"/>
                  </a:lnTo>
                  <a:lnTo>
                    <a:pt x="291" y="404"/>
                  </a:lnTo>
                  <a:lnTo>
                    <a:pt x="291" y="404"/>
                  </a:lnTo>
                  <a:lnTo>
                    <a:pt x="291" y="402"/>
                  </a:lnTo>
                  <a:lnTo>
                    <a:pt x="291" y="400"/>
                  </a:lnTo>
                  <a:lnTo>
                    <a:pt x="291" y="396"/>
                  </a:lnTo>
                  <a:lnTo>
                    <a:pt x="289" y="398"/>
                  </a:lnTo>
                  <a:lnTo>
                    <a:pt x="287" y="396"/>
                  </a:lnTo>
                  <a:lnTo>
                    <a:pt x="285" y="394"/>
                  </a:lnTo>
                  <a:lnTo>
                    <a:pt x="285" y="394"/>
                  </a:lnTo>
                  <a:lnTo>
                    <a:pt x="283" y="394"/>
                  </a:lnTo>
                  <a:lnTo>
                    <a:pt x="283" y="394"/>
                  </a:lnTo>
                  <a:lnTo>
                    <a:pt x="281" y="396"/>
                  </a:lnTo>
                  <a:lnTo>
                    <a:pt x="281" y="398"/>
                  </a:lnTo>
                  <a:lnTo>
                    <a:pt x="279" y="400"/>
                  </a:lnTo>
                  <a:lnTo>
                    <a:pt x="277" y="400"/>
                  </a:lnTo>
                  <a:lnTo>
                    <a:pt x="277" y="400"/>
                  </a:lnTo>
                  <a:lnTo>
                    <a:pt x="275" y="398"/>
                  </a:lnTo>
                  <a:lnTo>
                    <a:pt x="277" y="402"/>
                  </a:lnTo>
                  <a:lnTo>
                    <a:pt x="281" y="406"/>
                  </a:lnTo>
                  <a:lnTo>
                    <a:pt x="287" y="408"/>
                  </a:lnTo>
                  <a:lnTo>
                    <a:pt x="295" y="408"/>
                  </a:lnTo>
                  <a:lnTo>
                    <a:pt x="297" y="410"/>
                  </a:lnTo>
                  <a:lnTo>
                    <a:pt x="299" y="410"/>
                  </a:lnTo>
                  <a:lnTo>
                    <a:pt x="301" y="412"/>
                  </a:lnTo>
                  <a:lnTo>
                    <a:pt x="301" y="412"/>
                  </a:lnTo>
                  <a:lnTo>
                    <a:pt x="303" y="410"/>
                  </a:lnTo>
                  <a:lnTo>
                    <a:pt x="303" y="410"/>
                  </a:lnTo>
                  <a:lnTo>
                    <a:pt x="303" y="408"/>
                  </a:lnTo>
                  <a:lnTo>
                    <a:pt x="305" y="408"/>
                  </a:lnTo>
                  <a:lnTo>
                    <a:pt x="305" y="408"/>
                  </a:lnTo>
                  <a:lnTo>
                    <a:pt x="307" y="408"/>
                  </a:lnTo>
                  <a:lnTo>
                    <a:pt x="309" y="410"/>
                  </a:lnTo>
                  <a:lnTo>
                    <a:pt x="307" y="410"/>
                  </a:lnTo>
                  <a:lnTo>
                    <a:pt x="307" y="410"/>
                  </a:lnTo>
                  <a:lnTo>
                    <a:pt x="307" y="412"/>
                  </a:lnTo>
                  <a:lnTo>
                    <a:pt x="307" y="412"/>
                  </a:lnTo>
                  <a:lnTo>
                    <a:pt x="309" y="412"/>
                  </a:lnTo>
                  <a:lnTo>
                    <a:pt x="311" y="412"/>
                  </a:lnTo>
                  <a:lnTo>
                    <a:pt x="316" y="412"/>
                  </a:lnTo>
                  <a:lnTo>
                    <a:pt x="320" y="416"/>
                  </a:lnTo>
                  <a:lnTo>
                    <a:pt x="320" y="416"/>
                  </a:lnTo>
                  <a:lnTo>
                    <a:pt x="320" y="416"/>
                  </a:lnTo>
                  <a:lnTo>
                    <a:pt x="320" y="416"/>
                  </a:lnTo>
                  <a:lnTo>
                    <a:pt x="322" y="414"/>
                  </a:lnTo>
                  <a:lnTo>
                    <a:pt x="324" y="414"/>
                  </a:lnTo>
                  <a:lnTo>
                    <a:pt x="324" y="412"/>
                  </a:lnTo>
                  <a:lnTo>
                    <a:pt x="322" y="410"/>
                  </a:lnTo>
                  <a:lnTo>
                    <a:pt x="324" y="412"/>
                  </a:lnTo>
                  <a:lnTo>
                    <a:pt x="326" y="412"/>
                  </a:lnTo>
                  <a:lnTo>
                    <a:pt x="328" y="412"/>
                  </a:lnTo>
                  <a:lnTo>
                    <a:pt x="330" y="412"/>
                  </a:lnTo>
                  <a:lnTo>
                    <a:pt x="330" y="414"/>
                  </a:lnTo>
                  <a:lnTo>
                    <a:pt x="330" y="414"/>
                  </a:lnTo>
                  <a:lnTo>
                    <a:pt x="328" y="416"/>
                  </a:lnTo>
                  <a:lnTo>
                    <a:pt x="326" y="416"/>
                  </a:lnTo>
                  <a:lnTo>
                    <a:pt x="328" y="416"/>
                  </a:lnTo>
                  <a:lnTo>
                    <a:pt x="332" y="418"/>
                  </a:lnTo>
                  <a:lnTo>
                    <a:pt x="332" y="418"/>
                  </a:lnTo>
                  <a:lnTo>
                    <a:pt x="332" y="416"/>
                  </a:lnTo>
                  <a:lnTo>
                    <a:pt x="334" y="416"/>
                  </a:lnTo>
                  <a:lnTo>
                    <a:pt x="336" y="416"/>
                  </a:lnTo>
                  <a:lnTo>
                    <a:pt x="336" y="416"/>
                  </a:lnTo>
                  <a:lnTo>
                    <a:pt x="336" y="416"/>
                  </a:lnTo>
                  <a:lnTo>
                    <a:pt x="338" y="416"/>
                  </a:lnTo>
                  <a:lnTo>
                    <a:pt x="338" y="416"/>
                  </a:lnTo>
                  <a:lnTo>
                    <a:pt x="338" y="414"/>
                  </a:lnTo>
                  <a:lnTo>
                    <a:pt x="338" y="414"/>
                  </a:lnTo>
                  <a:lnTo>
                    <a:pt x="338" y="412"/>
                  </a:lnTo>
                  <a:lnTo>
                    <a:pt x="338" y="412"/>
                  </a:lnTo>
                  <a:lnTo>
                    <a:pt x="340" y="412"/>
                  </a:lnTo>
                  <a:lnTo>
                    <a:pt x="340" y="412"/>
                  </a:lnTo>
                  <a:lnTo>
                    <a:pt x="342" y="412"/>
                  </a:lnTo>
                  <a:lnTo>
                    <a:pt x="342" y="414"/>
                  </a:lnTo>
                  <a:lnTo>
                    <a:pt x="342" y="412"/>
                  </a:lnTo>
                  <a:lnTo>
                    <a:pt x="342" y="408"/>
                  </a:lnTo>
                  <a:lnTo>
                    <a:pt x="342" y="408"/>
                  </a:lnTo>
                  <a:lnTo>
                    <a:pt x="342" y="408"/>
                  </a:lnTo>
                  <a:lnTo>
                    <a:pt x="342" y="404"/>
                  </a:lnTo>
                  <a:lnTo>
                    <a:pt x="342" y="404"/>
                  </a:lnTo>
                  <a:lnTo>
                    <a:pt x="342" y="402"/>
                  </a:lnTo>
                  <a:lnTo>
                    <a:pt x="344" y="404"/>
                  </a:lnTo>
                  <a:lnTo>
                    <a:pt x="344" y="404"/>
                  </a:lnTo>
                  <a:lnTo>
                    <a:pt x="346" y="406"/>
                  </a:lnTo>
                  <a:lnTo>
                    <a:pt x="346" y="404"/>
                  </a:lnTo>
                  <a:lnTo>
                    <a:pt x="344" y="402"/>
                  </a:lnTo>
                  <a:lnTo>
                    <a:pt x="346" y="402"/>
                  </a:lnTo>
                  <a:lnTo>
                    <a:pt x="346" y="400"/>
                  </a:lnTo>
                  <a:lnTo>
                    <a:pt x="346" y="398"/>
                  </a:lnTo>
                  <a:lnTo>
                    <a:pt x="344" y="398"/>
                  </a:lnTo>
                  <a:lnTo>
                    <a:pt x="344" y="398"/>
                  </a:lnTo>
                  <a:lnTo>
                    <a:pt x="344" y="396"/>
                  </a:lnTo>
                  <a:lnTo>
                    <a:pt x="344" y="396"/>
                  </a:lnTo>
                  <a:lnTo>
                    <a:pt x="344" y="396"/>
                  </a:lnTo>
                  <a:lnTo>
                    <a:pt x="346" y="396"/>
                  </a:lnTo>
                  <a:lnTo>
                    <a:pt x="346" y="396"/>
                  </a:lnTo>
                  <a:lnTo>
                    <a:pt x="346" y="394"/>
                  </a:lnTo>
                  <a:lnTo>
                    <a:pt x="346" y="394"/>
                  </a:lnTo>
                  <a:lnTo>
                    <a:pt x="348" y="394"/>
                  </a:lnTo>
                  <a:lnTo>
                    <a:pt x="348" y="396"/>
                  </a:lnTo>
                  <a:lnTo>
                    <a:pt x="346" y="396"/>
                  </a:lnTo>
                  <a:lnTo>
                    <a:pt x="348" y="396"/>
                  </a:lnTo>
                  <a:lnTo>
                    <a:pt x="350" y="398"/>
                  </a:lnTo>
                  <a:lnTo>
                    <a:pt x="352" y="396"/>
                  </a:lnTo>
                  <a:lnTo>
                    <a:pt x="352" y="396"/>
                  </a:lnTo>
                  <a:lnTo>
                    <a:pt x="354" y="396"/>
                  </a:lnTo>
                  <a:lnTo>
                    <a:pt x="356" y="396"/>
                  </a:lnTo>
                  <a:lnTo>
                    <a:pt x="356" y="394"/>
                  </a:lnTo>
                  <a:lnTo>
                    <a:pt x="359" y="392"/>
                  </a:lnTo>
                  <a:lnTo>
                    <a:pt x="359" y="392"/>
                  </a:lnTo>
                  <a:lnTo>
                    <a:pt x="359" y="390"/>
                  </a:lnTo>
                  <a:lnTo>
                    <a:pt x="359" y="390"/>
                  </a:lnTo>
                  <a:lnTo>
                    <a:pt x="361" y="390"/>
                  </a:lnTo>
                  <a:lnTo>
                    <a:pt x="361" y="390"/>
                  </a:lnTo>
                  <a:lnTo>
                    <a:pt x="361" y="392"/>
                  </a:lnTo>
                  <a:lnTo>
                    <a:pt x="363" y="394"/>
                  </a:lnTo>
                  <a:lnTo>
                    <a:pt x="365" y="396"/>
                  </a:lnTo>
                  <a:lnTo>
                    <a:pt x="365" y="402"/>
                  </a:lnTo>
                  <a:lnTo>
                    <a:pt x="367" y="398"/>
                  </a:lnTo>
                  <a:lnTo>
                    <a:pt x="367" y="396"/>
                  </a:lnTo>
                  <a:lnTo>
                    <a:pt x="367" y="396"/>
                  </a:lnTo>
                  <a:lnTo>
                    <a:pt x="367" y="394"/>
                  </a:lnTo>
                  <a:lnTo>
                    <a:pt x="369" y="394"/>
                  </a:lnTo>
                  <a:lnTo>
                    <a:pt x="369" y="394"/>
                  </a:lnTo>
                  <a:lnTo>
                    <a:pt x="369" y="394"/>
                  </a:lnTo>
                  <a:lnTo>
                    <a:pt x="369" y="396"/>
                  </a:lnTo>
                  <a:lnTo>
                    <a:pt x="373" y="398"/>
                  </a:lnTo>
                  <a:lnTo>
                    <a:pt x="375" y="400"/>
                  </a:lnTo>
                  <a:lnTo>
                    <a:pt x="375" y="402"/>
                  </a:lnTo>
                  <a:lnTo>
                    <a:pt x="375" y="400"/>
                  </a:lnTo>
                  <a:lnTo>
                    <a:pt x="375" y="398"/>
                  </a:lnTo>
                  <a:lnTo>
                    <a:pt x="375" y="398"/>
                  </a:lnTo>
                  <a:lnTo>
                    <a:pt x="377" y="398"/>
                  </a:lnTo>
                  <a:lnTo>
                    <a:pt x="377" y="398"/>
                  </a:lnTo>
                  <a:lnTo>
                    <a:pt x="377" y="400"/>
                  </a:lnTo>
                  <a:lnTo>
                    <a:pt x="377" y="400"/>
                  </a:lnTo>
                  <a:lnTo>
                    <a:pt x="377" y="402"/>
                  </a:lnTo>
                  <a:lnTo>
                    <a:pt x="377" y="404"/>
                  </a:lnTo>
                  <a:lnTo>
                    <a:pt x="377" y="404"/>
                  </a:lnTo>
                  <a:lnTo>
                    <a:pt x="377" y="406"/>
                  </a:lnTo>
                  <a:lnTo>
                    <a:pt x="377" y="406"/>
                  </a:lnTo>
                  <a:lnTo>
                    <a:pt x="377" y="408"/>
                  </a:lnTo>
                  <a:lnTo>
                    <a:pt x="377" y="408"/>
                  </a:lnTo>
                  <a:lnTo>
                    <a:pt x="379" y="410"/>
                  </a:lnTo>
                  <a:lnTo>
                    <a:pt x="379" y="412"/>
                  </a:lnTo>
                  <a:lnTo>
                    <a:pt x="381" y="412"/>
                  </a:lnTo>
                  <a:lnTo>
                    <a:pt x="381" y="414"/>
                  </a:lnTo>
                  <a:lnTo>
                    <a:pt x="381" y="416"/>
                  </a:lnTo>
                  <a:lnTo>
                    <a:pt x="379" y="416"/>
                  </a:lnTo>
                  <a:lnTo>
                    <a:pt x="381" y="416"/>
                  </a:lnTo>
                  <a:lnTo>
                    <a:pt x="383" y="414"/>
                  </a:lnTo>
                  <a:lnTo>
                    <a:pt x="389" y="412"/>
                  </a:lnTo>
                  <a:lnTo>
                    <a:pt x="389" y="410"/>
                  </a:lnTo>
                  <a:lnTo>
                    <a:pt x="391" y="410"/>
                  </a:lnTo>
                  <a:lnTo>
                    <a:pt x="393" y="408"/>
                  </a:lnTo>
                  <a:lnTo>
                    <a:pt x="393" y="406"/>
                  </a:lnTo>
                  <a:lnTo>
                    <a:pt x="395" y="406"/>
                  </a:lnTo>
                  <a:lnTo>
                    <a:pt x="395" y="402"/>
                  </a:lnTo>
                  <a:lnTo>
                    <a:pt x="397" y="400"/>
                  </a:lnTo>
                  <a:lnTo>
                    <a:pt x="393" y="400"/>
                  </a:lnTo>
                  <a:lnTo>
                    <a:pt x="391" y="398"/>
                  </a:lnTo>
                  <a:lnTo>
                    <a:pt x="391" y="394"/>
                  </a:lnTo>
                  <a:lnTo>
                    <a:pt x="395" y="394"/>
                  </a:lnTo>
                  <a:lnTo>
                    <a:pt x="393" y="392"/>
                  </a:lnTo>
                  <a:lnTo>
                    <a:pt x="393" y="392"/>
                  </a:lnTo>
                  <a:lnTo>
                    <a:pt x="395" y="392"/>
                  </a:lnTo>
                  <a:lnTo>
                    <a:pt x="397" y="394"/>
                  </a:lnTo>
                  <a:lnTo>
                    <a:pt x="399" y="392"/>
                  </a:lnTo>
                  <a:lnTo>
                    <a:pt x="399" y="392"/>
                  </a:lnTo>
                  <a:lnTo>
                    <a:pt x="397" y="390"/>
                  </a:lnTo>
                  <a:lnTo>
                    <a:pt x="395" y="390"/>
                  </a:lnTo>
                  <a:lnTo>
                    <a:pt x="395" y="388"/>
                  </a:lnTo>
                  <a:lnTo>
                    <a:pt x="395" y="386"/>
                  </a:lnTo>
                  <a:lnTo>
                    <a:pt x="395" y="386"/>
                  </a:lnTo>
                  <a:lnTo>
                    <a:pt x="395" y="386"/>
                  </a:lnTo>
                  <a:lnTo>
                    <a:pt x="397" y="388"/>
                  </a:lnTo>
                  <a:lnTo>
                    <a:pt x="397" y="388"/>
                  </a:lnTo>
                  <a:lnTo>
                    <a:pt x="397" y="386"/>
                  </a:lnTo>
                  <a:lnTo>
                    <a:pt x="397" y="384"/>
                  </a:lnTo>
                  <a:lnTo>
                    <a:pt x="395" y="384"/>
                  </a:lnTo>
                  <a:lnTo>
                    <a:pt x="395" y="384"/>
                  </a:lnTo>
                  <a:lnTo>
                    <a:pt x="395" y="382"/>
                  </a:lnTo>
                  <a:lnTo>
                    <a:pt x="395" y="382"/>
                  </a:lnTo>
                  <a:lnTo>
                    <a:pt x="395" y="379"/>
                  </a:lnTo>
                  <a:lnTo>
                    <a:pt x="395" y="379"/>
                  </a:lnTo>
                  <a:lnTo>
                    <a:pt x="397" y="377"/>
                  </a:lnTo>
                  <a:lnTo>
                    <a:pt x="395" y="375"/>
                  </a:lnTo>
                  <a:lnTo>
                    <a:pt x="393" y="375"/>
                  </a:lnTo>
                  <a:lnTo>
                    <a:pt x="391" y="375"/>
                  </a:lnTo>
                  <a:lnTo>
                    <a:pt x="387" y="375"/>
                  </a:lnTo>
                  <a:lnTo>
                    <a:pt x="387" y="375"/>
                  </a:lnTo>
                  <a:lnTo>
                    <a:pt x="385" y="373"/>
                  </a:lnTo>
                  <a:lnTo>
                    <a:pt x="381" y="371"/>
                  </a:lnTo>
                  <a:lnTo>
                    <a:pt x="381" y="369"/>
                  </a:lnTo>
                  <a:lnTo>
                    <a:pt x="379" y="371"/>
                  </a:lnTo>
                  <a:lnTo>
                    <a:pt x="379" y="371"/>
                  </a:lnTo>
                  <a:lnTo>
                    <a:pt x="379" y="371"/>
                  </a:lnTo>
                  <a:lnTo>
                    <a:pt x="379" y="369"/>
                  </a:lnTo>
                  <a:lnTo>
                    <a:pt x="379" y="369"/>
                  </a:lnTo>
                  <a:lnTo>
                    <a:pt x="381" y="369"/>
                  </a:lnTo>
                  <a:lnTo>
                    <a:pt x="381" y="369"/>
                  </a:lnTo>
                  <a:lnTo>
                    <a:pt x="381" y="367"/>
                  </a:lnTo>
                  <a:lnTo>
                    <a:pt x="381" y="367"/>
                  </a:lnTo>
                  <a:lnTo>
                    <a:pt x="379" y="367"/>
                  </a:lnTo>
                  <a:lnTo>
                    <a:pt x="379" y="367"/>
                  </a:lnTo>
                  <a:lnTo>
                    <a:pt x="381" y="365"/>
                  </a:lnTo>
                  <a:lnTo>
                    <a:pt x="381" y="363"/>
                  </a:lnTo>
                  <a:lnTo>
                    <a:pt x="383" y="365"/>
                  </a:lnTo>
                  <a:lnTo>
                    <a:pt x="385" y="367"/>
                  </a:lnTo>
                  <a:lnTo>
                    <a:pt x="387" y="369"/>
                  </a:lnTo>
                  <a:lnTo>
                    <a:pt x="387" y="367"/>
                  </a:lnTo>
                  <a:lnTo>
                    <a:pt x="385" y="367"/>
                  </a:lnTo>
                  <a:lnTo>
                    <a:pt x="387" y="367"/>
                  </a:lnTo>
                  <a:lnTo>
                    <a:pt x="387" y="365"/>
                  </a:lnTo>
                  <a:lnTo>
                    <a:pt x="389" y="367"/>
                  </a:lnTo>
                  <a:lnTo>
                    <a:pt x="391" y="367"/>
                  </a:lnTo>
                  <a:lnTo>
                    <a:pt x="402" y="373"/>
                  </a:lnTo>
                  <a:lnTo>
                    <a:pt x="406" y="373"/>
                  </a:lnTo>
                  <a:lnTo>
                    <a:pt x="408" y="371"/>
                  </a:lnTo>
                  <a:lnTo>
                    <a:pt x="412" y="375"/>
                  </a:lnTo>
                  <a:lnTo>
                    <a:pt x="412" y="375"/>
                  </a:lnTo>
                  <a:lnTo>
                    <a:pt x="414" y="373"/>
                  </a:lnTo>
                  <a:lnTo>
                    <a:pt x="414" y="371"/>
                  </a:lnTo>
                  <a:lnTo>
                    <a:pt x="414" y="371"/>
                  </a:lnTo>
                  <a:lnTo>
                    <a:pt x="414" y="371"/>
                  </a:lnTo>
                  <a:lnTo>
                    <a:pt x="416" y="371"/>
                  </a:lnTo>
                  <a:lnTo>
                    <a:pt x="416" y="371"/>
                  </a:lnTo>
                  <a:lnTo>
                    <a:pt x="416" y="373"/>
                  </a:lnTo>
                  <a:lnTo>
                    <a:pt x="416" y="373"/>
                  </a:lnTo>
                  <a:lnTo>
                    <a:pt x="416" y="373"/>
                  </a:lnTo>
                  <a:lnTo>
                    <a:pt x="416" y="375"/>
                  </a:lnTo>
                  <a:lnTo>
                    <a:pt x="416" y="375"/>
                  </a:lnTo>
                  <a:lnTo>
                    <a:pt x="416" y="375"/>
                  </a:lnTo>
                  <a:lnTo>
                    <a:pt x="416" y="375"/>
                  </a:lnTo>
                  <a:lnTo>
                    <a:pt x="416" y="375"/>
                  </a:lnTo>
                  <a:lnTo>
                    <a:pt x="416" y="375"/>
                  </a:lnTo>
                  <a:lnTo>
                    <a:pt x="416" y="377"/>
                  </a:lnTo>
                  <a:lnTo>
                    <a:pt x="416" y="377"/>
                  </a:lnTo>
                  <a:lnTo>
                    <a:pt x="418" y="377"/>
                  </a:lnTo>
                  <a:lnTo>
                    <a:pt x="418" y="377"/>
                  </a:lnTo>
                  <a:lnTo>
                    <a:pt x="420" y="377"/>
                  </a:lnTo>
                  <a:lnTo>
                    <a:pt x="420" y="377"/>
                  </a:lnTo>
                  <a:lnTo>
                    <a:pt x="422" y="377"/>
                  </a:lnTo>
                  <a:lnTo>
                    <a:pt x="420" y="379"/>
                  </a:lnTo>
                  <a:lnTo>
                    <a:pt x="420" y="379"/>
                  </a:lnTo>
                  <a:lnTo>
                    <a:pt x="420" y="379"/>
                  </a:lnTo>
                  <a:lnTo>
                    <a:pt x="420" y="382"/>
                  </a:lnTo>
                  <a:lnTo>
                    <a:pt x="422" y="382"/>
                  </a:lnTo>
                  <a:lnTo>
                    <a:pt x="422" y="379"/>
                  </a:lnTo>
                  <a:lnTo>
                    <a:pt x="422" y="379"/>
                  </a:lnTo>
                  <a:lnTo>
                    <a:pt x="422" y="379"/>
                  </a:lnTo>
                  <a:lnTo>
                    <a:pt x="422" y="382"/>
                  </a:lnTo>
                  <a:lnTo>
                    <a:pt x="424" y="382"/>
                  </a:lnTo>
                  <a:lnTo>
                    <a:pt x="424" y="384"/>
                  </a:lnTo>
                  <a:lnTo>
                    <a:pt x="422" y="386"/>
                  </a:lnTo>
                  <a:lnTo>
                    <a:pt x="422" y="386"/>
                  </a:lnTo>
                  <a:lnTo>
                    <a:pt x="420" y="388"/>
                  </a:lnTo>
                  <a:lnTo>
                    <a:pt x="418" y="388"/>
                  </a:lnTo>
                  <a:lnTo>
                    <a:pt x="430" y="388"/>
                  </a:lnTo>
                  <a:lnTo>
                    <a:pt x="430" y="388"/>
                  </a:lnTo>
                  <a:lnTo>
                    <a:pt x="434" y="386"/>
                  </a:lnTo>
                  <a:lnTo>
                    <a:pt x="434" y="384"/>
                  </a:lnTo>
                  <a:lnTo>
                    <a:pt x="436" y="386"/>
                  </a:lnTo>
                  <a:lnTo>
                    <a:pt x="436" y="386"/>
                  </a:lnTo>
                  <a:lnTo>
                    <a:pt x="434" y="390"/>
                  </a:lnTo>
                  <a:lnTo>
                    <a:pt x="436" y="390"/>
                  </a:lnTo>
                  <a:lnTo>
                    <a:pt x="436" y="392"/>
                  </a:lnTo>
                  <a:lnTo>
                    <a:pt x="438" y="394"/>
                  </a:lnTo>
                  <a:lnTo>
                    <a:pt x="440" y="394"/>
                  </a:lnTo>
                  <a:lnTo>
                    <a:pt x="443" y="394"/>
                  </a:lnTo>
                  <a:lnTo>
                    <a:pt x="449" y="394"/>
                  </a:lnTo>
                  <a:lnTo>
                    <a:pt x="447" y="392"/>
                  </a:lnTo>
                  <a:lnTo>
                    <a:pt x="449" y="392"/>
                  </a:lnTo>
                  <a:lnTo>
                    <a:pt x="451" y="392"/>
                  </a:lnTo>
                  <a:lnTo>
                    <a:pt x="453" y="392"/>
                  </a:lnTo>
                  <a:lnTo>
                    <a:pt x="451" y="394"/>
                  </a:lnTo>
                  <a:lnTo>
                    <a:pt x="451" y="394"/>
                  </a:lnTo>
                  <a:lnTo>
                    <a:pt x="457" y="402"/>
                  </a:lnTo>
                  <a:lnTo>
                    <a:pt x="459" y="402"/>
                  </a:lnTo>
                  <a:lnTo>
                    <a:pt x="459" y="404"/>
                  </a:lnTo>
                  <a:lnTo>
                    <a:pt x="459" y="404"/>
                  </a:lnTo>
                  <a:lnTo>
                    <a:pt x="459" y="406"/>
                  </a:lnTo>
                  <a:lnTo>
                    <a:pt x="459" y="408"/>
                  </a:lnTo>
                  <a:lnTo>
                    <a:pt x="461" y="408"/>
                  </a:lnTo>
                  <a:lnTo>
                    <a:pt x="463" y="408"/>
                  </a:lnTo>
                  <a:lnTo>
                    <a:pt x="465" y="406"/>
                  </a:lnTo>
                  <a:lnTo>
                    <a:pt x="465" y="406"/>
                  </a:lnTo>
                  <a:lnTo>
                    <a:pt x="465" y="404"/>
                  </a:lnTo>
                  <a:lnTo>
                    <a:pt x="465" y="402"/>
                  </a:lnTo>
                  <a:lnTo>
                    <a:pt x="465" y="400"/>
                  </a:lnTo>
                  <a:lnTo>
                    <a:pt x="465" y="400"/>
                  </a:lnTo>
                  <a:lnTo>
                    <a:pt x="465" y="398"/>
                  </a:lnTo>
                  <a:lnTo>
                    <a:pt x="467" y="398"/>
                  </a:lnTo>
                  <a:lnTo>
                    <a:pt x="467" y="400"/>
                  </a:lnTo>
                  <a:lnTo>
                    <a:pt x="467" y="402"/>
                  </a:lnTo>
                  <a:lnTo>
                    <a:pt x="467" y="404"/>
                  </a:lnTo>
                  <a:lnTo>
                    <a:pt x="467" y="404"/>
                  </a:lnTo>
                  <a:lnTo>
                    <a:pt x="469" y="404"/>
                  </a:lnTo>
                  <a:lnTo>
                    <a:pt x="469" y="402"/>
                  </a:lnTo>
                  <a:lnTo>
                    <a:pt x="469" y="402"/>
                  </a:lnTo>
                  <a:lnTo>
                    <a:pt x="469" y="400"/>
                  </a:lnTo>
                  <a:lnTo>
                    <a:pt x="471" y="400"/>
                  </a:lnTo>
                  <a:lnTo>
                    <a:pt x="471" y="402"/>
                  </a:lnTo>
                  <a:lnTo>
                    <a:pt x="469" y="404"/>
                  </a:lnTo>
                  <a:lnTo>
                    <a:pt x="469" y="406"/>
                  </a:lnTo>
                  <a:lnTo>
                    <a:pt x="467" y="410"/>
                  </a:lnTo>
                  <a:lnTo>
                    <a:pt x="467" y="410"/>
                  </a:lnTo>
                  <a:lnTo>
                    <a:pt x="465" y="410"/>
                  </a:lnTo>
                  <a:lnTo>
                    <a:pt x="465" y="412"/>
                  </a:lnTo>
                  <a:lnTo>
                    <a:pt x="465" y="412"/>
                  </a:lnTo>
                  <a:lnTo>
                    <a:pt x="465" y="414"/>
                  </a:lnTo>
                  <a:lnTo>
                    <a:pt x="465" y="414"/>
                  </a:lnTo>
                  <a:lnTo>
                    <a:pt x="465" y="416"/>
                  </a:lnTo>
                  <a:lnTo>
                    <a:pt x="463" y="418"/>
                  </a:lnTo>
                  <a:lnTo>
                    <a:pt x="461" y="420"/>
                  </a:lnTo>
                  <a:lnTo>
                    <a:pt x="461" y="420"/>
                  </a:lnTo>
                  <a:lnTo>
                    <a:pt x="459" y="423"/>
                  </a:lnTo>
                  <a:lnTo>
                    <a:pt x="459" y="423"/>
                  </a:lnTo>
                  <a:lnTo>
                    <a:pt x="459" y="427"/>
                  </a:lnTo>
                  <a:lnTo>
                    <a:pt x="461" y="427"/>
                  </a:lnTo>
                  <a:lnTo>
                    <a:pt x="463" y="425"/>
                  </a:lnTo>
                  <a:lnTo>
                    <a:pt x="467" y="416"/>
                  </a:lnTo>
                  <a:lnTo>
                    <a:pt x="467" y="416"/>
                  </a:lnTo>
                  <a:lnTo>
                    <a:pt x="467" y="414"/>
                  </a:lnTo>
                  <a:lnTo>
                    <a:pt x="467" y="412"/>
                  </a:lnTo>
                  <a:lnTo>
                    <a:pt x="469" y="412"/>
                  </a:lnTo>
                  <a:lnTo>
                    <a:pt x="471" y="410"/>
                  </a:lnTo>
                  <a:lnTo>
                    <a:pt x="473" y="410"/>
                  </a:lnTo>
                  <a:lnTo>
                    <a:pt x="473" y="410"/>
                  </a:lnTo>
                  <a:lnTo>
                    <a:pt x="473" y="408"/>
                  </a:lnTo>
                  <a:lnTo>
                    <a:pt x="473" y="408"/>
                  </a:lnTo>
                  <a:lnTo>
                    <a:pt x="473" y="406"/>
                  </a:lnTo>
                  <a:lnTo>
                    <a:pt x="473" y="406"/>
                  </a:lnTo>
                  <a:lnTo>
                    <a:pt x="473" y="406"/>
                  </a:lnTo>
                  <a:lnTo>
                    <a:pt x="475" y="406"/>
                  </a:lnTo>
                  <a:lnTo>
                    <a:pt x="475" y="408"/>
                  </a:lnTo>
                  <a:lnTo>
                    <a:pt x="479" y="410"/>
                  </a:lnTo>
                  <a:lnTo>
                    <a:pt x="479" y="412"/>
                  </a:lnTo>
                  <a:lnTo>
                    <a:pt x="479" y="414"/>
                  </a:lnTo>
                  <a:lnTo>
                    <a:pt x="483" y="416"/>
                  </a:lnTo>
                  <a:lnTo>
                    <a:pt x="483" y="416"/>
                  </a:lnTo>
                  <a:lnTo>
                    <a:pt x="486" y="416"/>
                  </a:lnTo>
                  <a:lnTo>
                    <a:pt x="483" y="412"/>
                  </a:lnTo>
                  <a:lnTo>
                    <a:pt x="483" y="410"/>
                  </a:lnTo>
                  <a:lnTo>
                    <a:pt x="486" y="408"/>
                  </a:lnTo>
                  <a:lnTo>
                    <a:pt x="486" y="406"/>
                  </a:lnTo>
                  <a:lnTo>
                    <a:pt x="488" y="406"/>
                  </a:lnTo>
                  <a:lnTo>
                    <a:pt x="488" y="406"/>
                  </a:lnTo>
                  <a:lnTo>
                    <a:pt x="488" y="406"/>
                  </a:lnTo>
                  <a:lnTo>
                    <a:pt x="490" y="408"/>
                  </a:lnTo>
                  <a:lnTo>
                    <a:pt x="490" y="406"/>
                  </a:lnTo>
                  <a:lnTo>
                    <a:pt x="488" y="404"/>
                  </a:lnTo>
                  <a:lnTo>
                    <a:pt x="488" y="404"/>
                  </a:lnTo>
                  <a:lnTo>
                    <a:pt x="488" y="402"/>
                  </a:lnTo>
                  <a:lnTo>
                    <a:pt x="490" y="402"/>
                  </a:lnTo>
                  <a:lnTo>
                    <a:pt x="490" y="404"/>
                  </a:lnTo>
                  <a:lnTo>
                    <a:pt x="490" y="404"/>
                  </a:lnTo>
                  <a:lnTo>
                    <a:pt x="492" y="406"/>
                  </a:lnTo>
                  <a:lnTo>
                    <a:pt x="492" y="404"/>
                  </a:lnTo>
                  <a:lnTo>
                    <a:pt x="494" y="400"/>
                  </a:lnTo>
                  <a:lnTo>
                    <a:pt x="488" y="400"/>
                  </a:lnTo>
                  <a:lnTo>
                    <a:pt x="488" y="400"/>
                  </a:lnTo>
                  <a:lnTo>
                    <a:pt x="488" y="398"/>
                  </a:lnTo>
                  <a:lnTo>
                    <a:pt x="488" y="398"/>
                  </a:lnTo>
                  <a:lnTo>
                    <a:pt x="490" y="396"/>
                  </a:lnTo>
                  <a:lnTo>
                    <a:pt x="492" y="396"/>
                  </a:lnTo>
                  <a:lnTo>
                    <a:pt x="492" y="396"/>
                  </a:lnTo>
                  <a:lnTo>
                    <a:pt x="492" y="396"/>
                  </a:lnTo>
                  <a:close/>
                  <a:moveTo>
                    <a:pt x="449" y="336"/>
                  </a:moveTo>
                  <a:lnTo>
                    <a:pt x="449" y="334"/>
                  </a:lnTo>
                  <a:lnTo>
                    <a:pt x="447" y="334"/>
                  </a:lnTo>
                  <a:lnTo>
                    <a:pt x="447" y="334"/>
                  </a:lnTo>
                  <a:lnTo>
                    <a:pt x="447" y="334"/>
                  </a:lnTo>
                  <a:lnTo>
                    <a:pt x="445" y="332"/>
                  </a:lnTo>
                  <a:lnTo>
                    <a:pt x="443" y="334"/>
                  </a:lnTo>
                  <a:lnTo>
                    <a:pt x="443" y="336"/>
                  </a:lnTo>
                  <a:lnTo>
                    <a:pt x="445" y="341"/>
                  </a:lnTo>
                  <a:lnTo>
                    <a:pt x="445" y="338"/>
                  </a:lnTo>
                  <a:lnTo>
                    <a:pt x="447" y="336"/>
                  </a:lnTo>
                  <a:lnTo>
                    <a:pt x="447" y="336"/>
                  </a:lnTo>
                  <a:lnTo>
                    <a:pt x="447" y="336"/>
                  </a:lnTo>
                  <a:lnTo>
                    <a:pt x="449" y="338"/>
                  </a:lnTo>
                  <a:lnTo>
                    <a:pt x="449" y="338"/>
                  </a:lnTo>
                  <a:lnTo>
                    <a:pt x="451" y="338"/>
                  </a:lnTo>
                  <a:lnTo>
                    <a:pt x="449" y="338"/>
                  </a:lnTo>
                  <a:lnTo>
                    <a:pt x="449" y="336"/>
                  </a:lnTo>
                  <a:close/>
                  <a:moveTo>
                    <a:pt x="498" y="341"/>
                  </a:moveTo>
                  <a:lnTo>
                    <a:pt x="500" y="336"/>
                  </a:lnTo>
                  <a:lnTo>
                    <a:pt x="502" y="334"/>
                  </a:lnTo>
                  <a:lnTo>
                    <a:pt x="496" y="343"/>
                  </a:lnTo>
                  <a:lnTo>
                    <a:pt x="498" y="341"/>
                  </a:lnTo>
                  <a:close/>
                  <a:moveTo>
                    <a:pt x="412" y="388"/>
                  </a:moveTo>
                  <a:lnTo>
                    <a:pt x="412" y="388"/>
                  </a:lnTo>
                  <a:lnTo>
                    <a:pt x="412" y="388"/>
                  </a:lnTo>
                  <a:lnTo>
                    <a:pt x="412" y="388"/>
                  </a:lnTo>
                  <a:lnTo>
                    <a:pt x="410" y="388"/>
                  </a:lnTo>
                  <a:lnTo>
                    <a:pt x="410" y="388"/>
                  </a:lnTo>
                  <a:lnTo>
                    <a:pt x="410" y="388"/>
                  </a:lnTo>
                  <a:lnTo>
                    <a:pt x="410" y="390"/>
                  </a:lnTo>
                  <a:lnTo>
                    <a:pt x="412" y="390"/>
                  </a:lnTo>
                  <a:lnTo>
                    <a:pt x="412" y="390"/>
                  </a:lnTo>
                  <a:lnTo>
                    <a:pt x="412" y="390"/>
                  </a:lnTo>
                  <a:lnTo>
                    <a:pt x="412" y="390"/>
                  </a:lnTo>
                  <a:lnTo>
                    <a:pt x="412" y="390"/>
                  </a:lnTo>
                  <a:lnTo>
                    <a:pt x="414" y="388"/>
                  </a:lnTo>
                  <a:lnTo>
                    <a:pt x="414" y="388"/>
                  </a:lnTo>
                  <a:lnTo>
                    <a:pt x="412" y="388"/>
                  </a:lnTo>
                  <a:lnTo>
                    <a:pt x="412" y="388"/>
                  </a:lnTo>
                  <a:close/>
                  <a:moveTo>
                    <a:pt x="504" y="308"/>
                  </a:moveTo>
                  <a:lnTo>
                    <a:pt x="502" y="306"/>
                  </a:lnTo>
                  <a:lnTo>
                    <a:pt x="502" y="304"/>
                  </a:lnTo>
                  <a:lnTo>
                    <a:pt x="500" y="302"/>
                  </a:lnTo>
                  <a:lnTo>
                    <a:pt x="498" y="300"/>
                  </a:lnTo>
                  <a:lnTo>
                    <a:pt x="500" y="302"/>
                  </a:lnTo>
                  <a:lnTo>
                    <a:pt x="502" y="302"/>
                  </a:lnTo>
                  <a:lnTo>
                    <a:pt x="502" y="306"/>
                  </a:lnTo>
                  <a:lnTo>
                    <a:pt x="502" y="308"/>
                  </a:lnTo>
                  <a:lnTo>
                    <a:pt x="502" y="308"/>
                  </a:lnTo>
                  <a:lnTo>
                    <a:pt x="504" y="310"/>
                  </a:lnTo>
                  <a:lnTo>
                    <a:pt x="504" y="312"/>
                  </a:lnTo>
                  <a:lnTo>
                    <a:pt x="504" y="314"/>
                  </a:lnTo>
                  <a:lnTo>
                    <a:pt x="504" y="316"/>
                  </a:lnTo>
                  <a:lnTo>
                    <a:pt x="506" y="320"/>
                  </a:lnTo>
                  <a:lnTo>
                    <a:pt x="504" y="322"/>
                  </a:lnTo>
                  <a:lnTo>
                    <a:pt x="502" y="328"/>
                  </a:lnTo>
                  <a:lnTo>
                    <a:pt x="502" y="328"/>
                  </a:lnTo>
                  <a:lnTo>
                    <a:pt x="504" y="330"/>
                  </a:lnTo>
                  <a:lnTo>
                    <a:pt x="504" y="330"/>
                  </a:lnTo>
                  <a:lnTo>
                    <a:pt x="504" y="330"/>
                  </a:lnTo>
                  <a:lnTo>
                    <a:pt x="506" y="326"/>
                  </a:lnTo>
                  <a:lnTo>
                    <a:pt x="506" y="324"/>
                  </a:lnTo>
                  <a:lnTo>
                    <a:pt x="506" y="314"/>
                  </a:lnTo>
                  <a:lnTo>
                    <a:pt x="504" y="308"/>
                  </a:lnTo>
                  <a:close/>
                  <a:moveTo>
                    <a:pt x="371" y="412"/>
                  </a:moveTo>
                  <a:lnTo>
                    <a:pt x="369" y="412"/>
                  </a:lnTo>
                  <a:lnTo>
                    <a:pt x="369" y="412"/>
                  </a:lnTo>
                  <a:lnTo>
                    <a:pt x="369" y="412"/>
                  </a:lnTo>
                  <a:lnTo>
                    <a:pt x="369" y="414"/>
                  </a:lnTo>
                  <a:lnTo>
                    <a:pt x="369" y="414"/>
                  </a:lnTo>
                  <a:lnTo>
                    <a:pt x="367" y="414"/>
                  </a:lnTo>
                  <a:lnTo>
                    <a:pt x="365" y="416"/>
                  </a:lnTo>
                  <a:lnTo>
                    <a:pt x="365" y="416"/>
                  </a:lnTo>
                  <a:lnTo>
                    <a:pt x="365" y="416"/>
                  </a:lnTo>
                  <a:lnTo>
                    <a:pt x="371" y="414"/>
                  </a:lnTo>
                  <a:lnTo>
                    <a:pt x="371" y="414"/>
                  </a:lnTo>
                  <a:lnTo>
                    <a:pt x="371" y="412"/>
                  </a:lnTo>
                  <a:close/>
                  <a:moveTo>
                    <a:pt x="406" y="394"/>
                  </a:moveTo>
                  <a:lnTo>
                    <a:pt x="404" y="394"/>
                  </a:lnTo>
                  <a:lnTo>
                    <a:pt x="404" y="396"/>
                  </a:lnTo>
                  <a:lnTo>
                    <a:pt x="402" y="398"/>
                  </a:lnTo>
                  <a:lnTo>
                    <a:pt x="399" y="398"/>
                  </a:lnTo>
                  <a:lnTo>
                    <a:pt x="399" y="400"/>
                  </a:lnTo>
                  <a:lnTo>
                    <a:pt x="399" y="400"/>
                  </a:lnTo>
                  <a:lnTo>
                    <a:pt x="399" y="400"/>
                  </a:lnTo>
                  <a:lnTo>
                    <a:pt x="404" y="398"/>
                  </a:lnTo>
                  <a:lnTo>
                    <a:pt x="406" y="396"/>
                  </a:lnTo>
                  <a:lnTo>
                    <a:pt x="406" y="396"/>
                  </a:lnTo>
                  <a:lnTo>
                    <a:pt x="406" y="394"/>
                  </a:lnTo>
                  <a:close/>
                  <a:moveTo>
                    <a:pt x="408" y="392"/>
                  </a:moveTo>
                  <a:lnTo>
                    <a:pt x="408" y="392"/>
                  </a:lnTo>
                  <a:lnTo>
                    <a:pt x="408" y="394"/>
                  </a:lnTo>
                  <a:lnTo>
                    <a:pt x="408" y="394"/>
                  </a:lnTo>
                  <a:lnTo>
                    <a:pt x="410" y="392"/>
                  </a:lnTo>
                  <a:lnTo>
                    <a:pt x="410" y="392"/>
                  </a:lnTo>
                  <a:lnTo>
                    <a:pt x="408" y="392"/>
                  </a:lnTo>
                  <a:lnTo>
                    <a:pt x="408" y="392"/>
                  </a:lnTo>
                  <a:close/>
                  <a:moveTo>
                    <a:pt x="375" y="416"/>
                  </a:moveTo>
                  <a:lnTo>
                    <a:pt x="375" y="416"/>
                  </a:lnTo>
                  <a:lnTo>
                    <a:pt x="373" y="418"/>
                  </a:lnTo>
                  <a:lnTo>
                    <a:pt x="373" y="418"/>
                  </a:lnTo>
                  <a:lnTo>
                    <a:pt x="371" y="420"/>
                  </a:lnTo>
                  <a:lnTo>
                    <a:pt x="377" y="418"/>
                  </a:lnTo>
                  <a:lnTo>
                    <a:pt x="377" y="416"/>
                  </a:lnTo>
                  <a:lnTo>
                    <a:pt x="375" y="416"/>
                  </a:lnTo>
                  <a:close/>
                  <a:moveTo>
                    <a:pt x="393" y="373"/>
                  </a:moveTo>
                  <a:lnTo>
                    <a:pt x="393" y="373"/>
                  </a:lnTo>
                  <a:lnTo>
                    <a:pt x="393" y="375"/>
                  </a:lnTo>
                  <a:lnTo>
                    <a:pt x="395" y="375"/>
                  </a:lnTo>
                  <a:lnTo>
                    <a:pt x="395" y="375"/>
                  </a:lnTo>
                  <a:lnTo>
                    <a:pt x="395" y="373"/>
                  </a:lnTo>
                  <a:lnTo>
                    <a:pt x="395" y="375"/>
                  </a:lnTo>
                  <a:lnTo>
                    <a:pt x="397" y="375"/>
                  </a:lnTo>
                  <a:lnTo>
                    <a:pt x="397" y="375"/>
                  </a:lnTo>
                  <a:lnTo>
                    <a:pt x="397" y="375"/>
                  </a:lnTo>
                  <a:lnTo>
                    <a:pt x="399" y="375"/>
                  </a:lnTo>
                  <a:lnTo>
                    <a:pt x="399" y="375"/>
                  </a:lnTo>
                  <a:lnTo>
                    <a:pt x="399" y="375"/>
                  </a:lnTo>
                  <a:lnTo>
                    <a:pt x="399" y="375"/>
                  </a:lnTo>
                  <a:lnTo>
                    <a:pt x="399" y="375"/>
                  </a:lnTo>
                  <a:lnTo>
                    <a:pt x="399" y="375"/>
                  </a:lnTo>
                  <a:lnTo>
                    <a:pt x="399" y="375"/>
                  </a:lnTo>
                  <a:lnTo>
                    <a:pt x="399" y="373"/>
                  </a:lnTo>
                  <a:lnTo>
                    <a:pt x="399" y="373"/>
                  </a:lnTo>
                  <a:lnTo>
                    <a:pt x="399" y="373"/>
                  </a:lnTo>
                  <a:lnTo>
                    <a:pt x="399" y="375"/>
                  </a:lnTo>
                  <a:lnTo>
                    <a:pt x="397" y="375"/>
                  </a:lnTo>
                  <a:lnTo>
                    <a:pt x="397" y="375"/>
                  </a:lnTo>
                  <a:lnTo>
                    <a:pt x="397" y="373"/>
                  </a:lnTo>
                  <a:lnTo>
                    <a:pt x="395" y="373"/>
                  </a:lnTo>
                  <a:lnTo>
                    <a:pt x="397" y="373"/>
                  </a:lnTo>
                  <a:lnTo>
                    <a:pt x="397" y="373"/>
                  </a:lnTo>
                  <a:lnTo>
                    <a:pt x="397" y="371"/>
                  </a:lnTo>
                  <a:lnTo>
                    <a:pt x="395" y="371"/>
                  </a:lnTo>
                  <a:lnTo>
                    <a:pt x="395" y="371"/>
                  </a:lnTo>
                  <a:lnTo>
                    <a:pt x="393" y="371"/>
                  </a:lnTo>
                  <a:lnTo>
                    <a:pt x="393" y="371"/>
                  </a:lnTo>
                  <a:lnTo>
                    <a:pt x="393" y="369"/>
                  </a:lnTo>
                  <a:lnTo>
                    <a:pt x="391" y="369"/>
                  </a:lnTo>
                  <a:lnTo>
                    <a:pt x="389" y="369"/>
                  </a:lnTo>
                  <a:lnTo>
                    <a:pt x="389" y="369"/>
                  </a:lnTo>
                  <a:lnTo>
                    <a:pt x="387" y="369"/>
                  </a:lnTo>
                  <a:lnTo>
                    <a:pt x="387" y="371"/>
                  </a:lnTo>
                  <a:lnTo>
                    <a:pt x="387" y="371"/>
                  </a:lnTo>
                  <a:lnTo>
                    <a:pt x="389" y="373"/>
                  </a:lnTo>
                  <a:lnTo>
                    <a:pt x="391" y="373"/>
                  </a:lnTo>
                  <a:lnTo>
                    <a:pt x="391" y="373"/>
                  </a:lnTo>
                  <a:lnTo>
                    <a:pt x="393" y="373"/>
                  </a:lnTo>
                  <a:lnTo>
                    <a:pt x="393" y="373"/>
                  </a:lnTo>
                  <a:lnTo>
                    <a:pt x="393" y="373"/>
                  </a:lnTo>
                  <a:lnTo>
                    <a:pt x="393" y="373"/>
                  </a:lnTo>
                  <a:close/>
                  <a:moveTo>
                    <a:pt x="500" y="322"/>
                  </a:moveTo>
                  <a:lnTo>
                    <a:pt x="502" y="322"/>
                  </a:lnTo>
                  <a:lnTo>
                    <a:pt x="502" y="322"/>
                  </a:lnTo>
                  <a:lnTo>
                    <a:pt x="500" y="322"/>
                  </a:lnTo>
                  <a:close/>
                  <a:moveTo>
                    <a:pt x="498" y="320"/>
                  </a:moveTo>
                  <a:lnTo>
                    <a:pt x="498" y="320"/>
                  </a:lnTo>
                  <a:lnTo>
                    <a:pt x="496" y="320"/>
                  </a:lnTo>
                  <a:lnTo>
                    <a:pt x="496" y="322"/>
                  </a:lnTo>
                  <a:lnTo>
                    <a:pt x="496" y="322"/>
                  </a:lnTo>
                  <a:lnTo>
                    <a:pt x="498" y="320"/>
                  </a:lnTo>
                  <a:lnTo>
                    <a:pt x="498" y="320"/>
                  </a:lnTo>
                  <a:close/>
                  <a:moveTo>
                    <a:pt x="498" y="318"/>
                  </a:moveTo>
                  <a:lnTo>
                    <a:pt x="500" y="318"/>
                  </a:lnTo>
                  <a:lnTo>
                    <a:pt x="500" y="318"/>
                  </a:lnTo>
                  <a:lnTo>
                    <a:pt x="498" y="318"/>
                  </a:lnTo>
                  <a:lnTo>
                    <a:pt x="498" y="320"/>
                  </a:lnTo>
                  <a:lnTo>
                    <a:pt x="498" y="320"/>
                  </a:lnTo>
                  <a:lnTo>
                    <a:pt x="498" y="320"/>
                  </a:lnTo>
                  <a:lnTo>
                    <a:pt x="498" y="318"/>
                  </a:lnTo>
                  <a:close/>
                  <a:moveTo>
                    <a:pt x="500" y="318"/>
                  </a:moveTo>
                  <a:lnTo>
                    <a:pt x="500" y="318"/>
                  </a:lnTo>
                  <a:lnTo>
                    <a:pt x="500" y="320"/>
                  </a:lnTo>
                  <a:lnTo>
                    <a:pt x="500" y="320"/>
                  </a:lnTo>
                  <a:lnTo>
                    <a:pt x="500" y="318"/>
                  </a:lnTo>
                  <a:close/>
                  <a:moveTo>
                    <a:pt x="440" y="345"/>
                  </a:moveTo>
                  <a:lnTo>
                    <a:pt x="443" y="345"/>
                  </a:lnTo>
                  <a:lnTo>
                    <a:pt x="443" y="345"/>
                  </a:lnTo>
                  <a:lnTo>
                    <a:pt x="443" y="345"/>
                  </a:lnTo>
                  <a:lnTo>
                    <a:pt x="443" y="345"/>
                  </a:lnTo>
                  <a:lnTo>
                    <a:pt x="443" y="345"/>
                  </a:lnTo>
                  <a:lnTo>
                    <a:pt x="443" y="345"/>
                  </a:lnTo>
                  <a:lnTo>
                    <a:pt x="443" y="345"/>
                  </a:lnTo>
                  <a:lnTo>
                    <a:pt x="440" y="343"/>
                  </a:lnTo>
                  <a:lnTo>
                    <a:pt x="440" y="343"/>
                  </a:lnTo>
                  <a:lnTo>
                    <a:pt x="440" y="343"/>
                  </a:lnTo>
                  <a:lnTo>
                    <a:pt x="440" y="343"/>
                  </a:lnTo>
                  <a:lnTo>
                    <a:pt x="440" y="345"/>
                  </a:lnTo>
                  <a:lnTo>
                    <a:pt x="440" y="345"/>
                  </a:lnTo>
                  <a:lnTo>
                    <a:pt x="440" y="345"/>
                  </a:lnTo>
                  <a:lnTo>
                    <a:pt x="440" y="345"/>
                  </a:lnTo>
                  <a:lnTo>
                    <a:pt x="440" y="345"/>
                  </a:lnTo>
                  <a:lnTo>
                    <a:pt x="440" y="345"/>
                  </a:lnTo>
                  <a:lnTo>
                    <a:pt x="440" y="345"/>
                  </a:lnTo>
                  <a:close/>
                  <a:moveTo>
                    <a:pt x="492" y="328"/>
                  </a:moveTo>
                  <a:lnTo>
                    <a:pt x="492" y="328"/>
                  </a:lnTo>
                  <a:lnTo>
                    <a:pt x="492" y="326"/>
                  </a:lnTo>
                  <a:lnTo>
                    <a:pt x="492" y="326"/>
                  </a:lnTo>
                  <a:lnTo>
                    <a:pt x="492" y="328"/>
                  </a:lnTo>
                  <a:lnTo>
                    <a:pt x="492" y="330"/>
                  </a:lnTo>
                  <a:lnTo>
                    <a:pt x="492" y="330"/>
                  </a:lnTo>
                  <a:lnTo>
                    <a:pt x="492" y="328"/>
                  </a:lnTo>
                  <a:close/>
                  <a:moveTo>
                    <a:pt x="467" y="314"/>
                  </a:moveTo>
                  <a:lnTo>
                    <a:pt x="467" y="312"/>
                  </a:lnTo>
                  <a:lnTo>
                    <a:pt x="465" y="312"/>
                  </a:lnTo>
                  <a:lnTo>
                    <a:pt x="465" y="314"/>
                  </a:lnTo>
                  <a:lnTo>
                    <a:pt x="463" y="316"/>
                  </a:lnTo>
                  <a:lnTo>
                    <a:pt x="463" y="316"/>
                  </a:lnTo>
                  <a:lnTo>
                    <a:pt x="463" y="316"/>
                  </a:lnTo>
                  <a:lnTo>
                    <a:pt x="465" y="316"/>
                  </a:lnTo>
                  <a:lnTo>
                    <a:pt x="465" y="314"/>
                  </a:lnTo>
                  <a:lnTo>
                    <a:pt x="465" y="314"/>
                  </a:lnTo>
                  <a:lnTo>
                    <a:pt x="467" y="314"/>
                  </a:lnTo>
                  <a:close/>
                </a:path>
              </a:pathLst>
            </a:custGeom>
            <a:solidFill>
              <a:schemeClr val="accent5">
                <a:lumMod val="75000"/>
              </a:schemeClr>
            </a:solidFill>
            <a:ln w="3175" cap="rnd">
              <a:solidFill>
                <a:schemeClr val="bg1"/>
              </a:solidFill>
              <a:prstDash val="solid"/>
              <a:round/>
              <a:headEnd/>
              <a:tailEnd/>
            </a:ln>
          </p:spPr>
          <p:txBody>
            <a:bodyPr vert="horz" wrap="square" lIns="144000" tIns="0" rIns="0" bIns="240000" numCol="1" anchor="ctr"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rPr>
                <a:t>LA</a:t>
              </a:r>
            </a:p>
          </p:txBody>
        </p:sp>
        <p:sp>
          <p:nvSpPr>
            <p:cNvPr id="37" name="Freeform 38">
              <a:extLst>
                <a:ext uri="{FF2B5EF4-FFF2-40B4-BE49-F238E27FC236}">
                  <a16:creationId xmlns:a16="http://schemas.microsoft.com/office/drawing/2014/main" id="{4B1F477E-D6F4-ADF9-C32A-3ABD4A33ED83}"/>
                </a:ext>
              </a:extLst>
            </p:cNvPr>
            <p:cNvSpPr>
              <a:spLocks noEditPoints="1"/>
            </p:cNvSpPr>
            <p:nvPr/>
          </p:nvSpPr>
          <p:spPr bwMode="auto">
            <a:xfrm>
              <a:off x="3638" y="1125"/>
              <a:ext cx="641" cy="330"/>
            </a:xfrm>
            <a:custGeom>
              <a:avLst/>
              <a:gdLst>
                <a:gd name="T0" fmla="*/ 624 w 641"/>
                <a:gd name="T1" fmla="*/ 131 h 330"/>
                <a:gd name="T2" fmla="*/ 616 w 641"/>
                <a:gd name="T3" fmla="*/ 125 h 330"/>
                <a:gd name="T4" fmla="*/ 606 w 641"/>
                <a:gd name="T5" fmla="*/ 117 h 330"/>
                <a:gd name="T6" fmla="*/ 596 w 641"/>
                <a:gd name="T7" fmla="*/ 103 h 330"/>
                <a:gd name="T8" fmla="*/ 590 w 641"/>
                <a:gd name="T9" fmla="*/ 94 h 330"/>
                <a:gd name="T10" fmla="*/ 573 w 641"/>
                <a:gd name="T11" fmla="*/ 76 h 330"/>
                <a:gd name="T12" fmla="*/ 575 w 641"/>
                <a:gd name="T13" fmla="*/ 70 h 330"/>
                <a:gd name="T14" fmla="*/ 577 w 641"/>
                <a:gd name="T15" fmla="*/ 66 h 330"/>
                <a:gd name="T16" fmla="*/ 573 w 641"/>
                <a:gd name="T17" fmla="*/ 51 h 330"/>
                <a:gd name="T18" fmla="*/ 547 w 641"/>
                <a:gd name="T19" fmla="*/ 31 h 330"/>
                <a:gd name="T20" fmla="*/ 530 w 641"/>
                <a:gd name="T21" fmla="*/ 25 h 330"/>
                <a:gd name="T22" fmla="*/ 516 w 641"/>
                <a:gd name="T23" fmla="*/ 35 h 330"/>
                <a:gd name="T24" fmla="*/ 499 w 641"/>
                <a:gd name="T25" fmla="*/ 33 h 330"/>
                <a:gd name="T26" fmla="*/ 481 w 641"/>
                <a:gd name="T27" fmla="*/ 37 h 330"/>
                <a:gd name="T28" fmla="*/ 456 w 641"/>
                <a:gd name="T29" fmla="*/ 29 h 330"/>
                <a:gd name="T30" fmla="*/ 426 w 641"/>
                <a:gd name="T31" fmla="*/ 19 h 330"/>
                <a:gd name="T32" fmla="*/ 413 w 641"/>
                <a:gd name="T33" fmla="*/ 6 h 330"/>
                <a:gd name="T34" fmla="*/ 385 w 641"/>
                <a:gd name="T35" fmla="*/ 2 h 330"/>
                <a:gd name="T36" fmla="*/ 370 w 641"/>
                <a:gd name="T37" fmla="*/ 10 h 330"/>
                <a:gd name="T38" fmla="*/ 379 w 641"/>
                <a:gd name="T39" fmla="*/ 27 h 330"/>
                <a:gd name="T40" fmla="*/ 364 w 641"/>
                <a:gd name="T41" fmla="*/ 41 h 330"/>
                <a:gd name="T42" fmla="*/ 327 w 641"/>
                <a:gd name="T43" fmla="*/ 55 h 330"/>
                <a:gd name="T44" fmla="*/ 321 w 641"/>
                <a:gd name="T45" fmla="*/ 82 h 330"/>
                <a:gd name="T46" fmla="*/ 305 w 641"/>
                <a:gd name="T47" fmla="*/ 103 h 330"/>
                <a:gd name="T48" fmla="*/ 297 w 641"/>
                <a:gd name="T49" fmla="*/ 117 h 330"/>
                <a:gd name="T50" fmla="*/ 286 w 641"/>
                <a:gd name="T51" fmla="*/ 139 h 330"/>
                <a:gd name="T52" fmla="*/ 264 w 641"/>
                <a:gd name="T53" fmla="*/ 127 h 330"/>
                <a:gd name="T54" fmla="*/ 260 w 641"/>
                <a:gd name="T55" fmla="*/ 123 h 330"/>
                <a:gd name="T56" fmla="*/ 250 w 641"/>
                <a:gd name="T57" fmla="*/ 127 h 330"/>
                <a:gd name="T58" fmla="*/ 245 w 641"/>
                <a:gd name="T59" fmla="*/ 148 h 330"/>
                <a:gd name="T60" fmla="*/ 237 w 641"/>
                <a:gd name="T61" fmla="*/ 152 h 330"/>
                <a:gd name="T62" fmla="*/ 213 w 641"/>
                <a:gd name="T63" fmla="*/ 152 h 330"/>
                <a:gd name="T64" fmla="*/ 196 w 641"/>
                <a:gd name="T65" fmla="*/ 168 h 330"/>
                <a:gd name="T66" fmla="*/ 184 w 641"/>
                <a:gd name="T67" fmla="*/ 162 h 330"/>
                <a:gd name="T68" fmla="*/ 155 w 641"/>
                <a:gd name="T69" fmla="*/ 158 h 330"/>
                <a:gd name="T70" fmla="*/ 155 w 641"/>
                <a:gd name="T71" fmla="*/ 164 h 330"/>
                <a:gd name="T72" fmla="*/ 145 w 641"/>
                <a:gd name="T73" fmla="*/ 164 h 330"/>
                <a:gd name="T74" fmla="*/ 129 w 641"/>
                <a:gd name="T75" fmla="*/ 162 h 330"/>
                <a:gd name="T76" fmla="*/ 119 w 641"/>
                <a:gd name="T77" fmla="*/ 176 h 330"/>
                <a:gd name="T78" fmla="*/ 112 w 641"/>
                <a:gd name="T79" fmla="*/ 201 h 330"/>
                <a:gd name="T80" fmla="*/ 88 w 641"/>
                <a:gd name="T81" fmla="*/ 221 h 330"/>
                <a:gd name="T82" fmla="*/ 92 w 641"/>
                <a:gd name="T83" fmla="*/ 252 h 330"/>
                <a:gd name="T84" fmla="*/ 37 w 641"/>
                <a:gd name="T85" fmla="*/ 252 h 330"/>
                <a:gd name="T86" fmla="*/ 37 w 641"/>
                <a:gd name="T87" fmla="*/ 285 h 330"/>
                <a:gd name="T88" fmla="*/ 32 w 641"/>
                <a:gd name="T89" fmla="*/ 310 h 330"/>
                <a:gd name="T90" fmla="*/ 16 w 641"/>
                <a:gd name="T91" fmla="*/ 316 h 330"/>
                <a:gd name="T92" fmla="*/ 104 w 641"/>
                <a:gd name="T93" fmla="*/ 320 h 330"/>
                <a:gd name="T94" fmla="*/ 129 w 641"/>
                <a:gd name="T95" fmla="*/ 295 h 330"/>
                <a:gd name="T96" fmla="*/ 149 w 641"/>
                <a:gd name="T97" fmla="*/ 299 h 330"/>
                <a:gd name="T98" fmla="*/ 215 w 641"/>
                <a:gd name="T99" fmla="*/ 291 h 330"/>
                <a:gd name="T100" fmla="*/ 264 w 641"/>
                <a:gd name="T101" fmla="*/ 283 h 330"/>
                <a:gd name="T102" fmla="*/ 407 w 641"/>
                <a:gd name="T103" fmla="*/ 271 h 330"/>
                <a:gd name="T104" fmla="*/ 510 w 641"/>
                <a:gd name="T105" fmla="*/ 256 h 330"/>
                <a:gd name="T106" fmla="*/ 545 w 641"/>
                <a:gd name="T107" fmla="*/ 236 h 330"/>
                <a:gd name="T108" fmla="*/ 557 w 641"/>
                <a:gd name="T109" fmla="*/ 228 h 330"/>
                <a:gd name="T110" fmla="*/ 575 w 641"/>
                <a:gd name="T111" fmla="*/ 213 h 330"/>
                <a:gd name="T112" fmla="*/ 577 w 641"/>
                <a:gd name="T113" fmla="*/ 203 h 330"/>
                <a:gd name="T114" fmla="*/ 583 w 641"/>
                <a:gd name="T115" fmla="*/ 189 h 330"/>
                <a:gd name="T116" fmla="*/ 631 w 641"/>
                <a:gd name="T117" fmla="*/ 146 h 330"/>
                <a:gd name="T118" fmla="*/ 8 w 641"/>
                <a:gd name="T119" fmla="*/ 328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1" h="330">
                  <a:moveTo>
                    <a:pt x="639" y="133"/>
                  </a:moveTo>
                  <a:lnTo>
                    <a:pt x="639" y="133"/>
                  </a:lnTo>
                  <a:lnTo>
                    <a:pt x="635" y="135"/>
                  </a:lnTo>
                  <a:lnTo>
                    <a:pt x="635" y="135"/>
                  </a:lnTo>
                  <a:lnTo>
                    <a:pt x="626" y="133"/>
                  </a:lnTo>
                  <a:lnTo>
                    <a:pt x="626" y="133"/>
                  </a:lnTo>
                  <a:lnTo>
                    <a:pt x="624" y="133"/>
                  </a:lnTo>
                  <a:lnTo>
                    <a:pt x="624" y="131"/>
                  </a:lnTo>
                  <a:lnTo>
                    <a:pt x="624" y="131"/>
                  </a:lnTo>
                  <a:lnTo>
                    <a:pt x="624" y="131"/>
                  </a:lnTo>
                  <a:lnTo>
                    <a:pt x="624" y="131"/>
                  </a:lnTo>
                  <a:lnTo>
                    <a:pt x="624" y="129"/>
                  </a:lnTo>
                  <a:lnTo>
                    <a:pt x="624" y="129"/>
                  </a:lnTo>
                  <a:lnTo>
                    <a:pt x="620" y="127"/>
                  </a:lnTo>
                  <a:lnTo>
                    <a:pt x="620" y="127"/>
                  </a:lnTo>
                  <a:lnTo>
                    <a:pt x="620" y="127"/>
                  </a:lnTo>
                  <a:lnTo>
                    <a:pt x="618" y="127"/>
                  </a:lnTo>
                  <a:lnTo>
                    <a:pt x="618" y="127"/>
                  </a:lnTo>
                  <a:lnTo>
                    <a:pt x="616" y="125"/>
                  </a:lnTo>
                  <a:lnTo>
                    <a:pt x="616" y="125"/>
                  </a:lnTo>
                  <a:lnTo>
                    <a:pt x="616" y="125"/>
                  </a:lnTo>
                  <a:lnTo>
                    <a:pt x="614" y="125"/>
                  </a:lnTo>
                  <a:lnTo>
                    <a:pt x="610" y="123"/>
                  </a:lnTo>
                  <a:lnTo>
                    <a:pt x="610" y="123"/>
                  </a:lnTo>
                  <a:lnTo>
                    <a:pt x="610" y="123"/>
                  </a:lnTo>
                  <a:lnTo>
                    <a:pt x="610" y="121"/>
                  </a:lnTo>
                  <a:lnTo>
                    <a:pt x="608" y="119"/>
                  </a:lnTo>
                  <a:lnTo>
                    <a:pt x="608" y="117"/>
                  </a:lnTo>
                  <a:lnTo>
                    <a:pt x="608" y="117"/>
                  </a:lnTo>
                  <a:lnTo>
                    <a:pt x="606" y="117"/>
                  </a:lnTo>
                  <a:lnTo>
                    <a:pt x="606" y="115"/>
                  </a:lnTo>
                  <a:lnTo>
                    <a:pt x="598" y="111"/>
                  </a:lnTo>
                  <a:lnTo>
                    <a:pt x="598" y="109"/>
                  </a:lnTo>
                  <a:lnTo>
                    <a:pt x="598" y="109"/>
                  </a:lnTo>
                  <a:lnTo>
                    <a:pt x="598" y="109"/>
                  </a:lnTo>
                  <a:lnTo>
                    <a:pt x="598" y="105"/>
                  </a:lnTo>
                  <a:lnTo>
                    <a:pt x="596" y="105"/>
                  </a:lnTo>
                  <a:lnTo>
                    <a:pt x="596" y="103"/>
                  </a:lnTo>
                  <a:lnTo>
                    <a:pt x="596" y="103"/>
                  </a:lnTo>
                  <a:lnTo>
                    <a:pt x="596" y="103"/>
                  </a:lnTo>
                  <a:lnTo>
                    <a:pt x="594" y="103"/>
                  </a:lnTo>
                  <a:lnTo>
                    <a:pt x="590" y="101"/>
                  </a:lnTo>
                  <a:lnTo>
                    <a:pt x="590" y="99"/>
                  </a:lnTo>
                  <a:lnTo>
                    <a:pt x="590" y="99"/>
                  </a:lnTo>
                  <a:lnTo>
                    <a:pt x="590" y="99"/>
                  </a:lnTo>
                  <a:lnTo>
                    <a:pt x="590" y="96"/>
                  </a:lnTo>
                  <a:lnTo>
                    <a:pt x="592" y="96"/>
                  </a:lnTo>
                  <a:lnTo>
                    <a:pt x="592" y="96"/>
                  </a:lnTo>
                  <a:lnTo>
                    <a:pt x="590" y="94"/>
                  </a:lnTo>
                  <a:lnTo>
                    <a:pt x="590" y="94"/>
                  </a:lnTo>
                  <a:lnTo>
                    <a:pt x="590" y="94"/>
                  </a:lnTo>
                  <a:lnTo>
                    <a:pt x="590" y="94"/>
                  </a:lnTo>
                  <a:lnTo>
                    <a:pt x="583" y="90"/>
                  </a:lnTo>
                  <a:lnTo>
                    <a:pt x="583" y="90"/>
                  </a:lnTo>
                  <a:lnTo>
                    <a:pt x="583" y="88"/>
                  </a:lnTo>
                  <a:lnTo>
                    <a:pt x="581" y="86"/>
                  </a:lnTo>
                  <a:lnTo>
                    <a:pt x="581" y="86"/>
                  </a:lnTo>
                  <a:lnTo>
                    <a:pt x="573" y="78"/>
                  </a:lnTo>
                  <a:lnTo>
                    <a:pt x="573" y="78"/>
                  </a:lnTo>
                  <a:lnTo>
                    <a:pt x="573" y="76"/>
                  </a:lnTo>
                  <a:lnTo>
                    <a:pt x="573" y="76"/>
                  </a:lnTo>
                  <a:lnTo>
                    <a:pt x="573" y="76"/>
                  </a:lnTo>
                  <a:lnTo>
                    <a:pt x="573" y="76"/>
                  </a:lnTo>
                  <a:lnTo>
                    <a:pt x="573" y="76"/>
                  </a:lnTo>
                  <a:lnTo>
                    <a:pt x="575" y="74"/>
                  </a:lnTo>
                  <a:lnTo>
                    <a:pt x="575" y="74"/>
                  </a:lnTo>
                  <a:lnTo>
                    <a:pt x="575" y="72"/>
                  </a:lnTo>
                  <a:lnTo>
                    <a:pt x="575" y="72"/>
                  </a:lnTo>
                  <a:lnTo>
                    <a:pt x="575" y="72"/>
                  </a:lnTo>
                  <a:lnTo>
                    <a:pt x="575" y="70"/>
                  </a:lnTo>
                  <a:lnTo>
                    <a:pt x="575" y="70"/>
                  </a:lnTo>
                  <a:lnTo>
                    <a:pt x="575" y="70"/>
                  </a:lnTo>
                  <a:lnTo>
                    <a:pt x="575" y="68"/>
                  </a:lnTo>
                  <a:lnTo>
                    <a:pt x="575" y="68"/>
                  </a:lnTo>
                  <a:lnTo>
                    <a:pt x="577" y="68"/>
                  </a:lnTo>
                  <a:lnTo>
                    <a:pt x="577" y="68"/>
                  </a:lnTo>
                  <a:lnTo>
                    <a:pt x="577" y="68"/>
                  </a:lnTo>
                  <a:lnTo>
                    <a:pt x="577" y="68"/>
                  </a:lnTo>
                  <a:lnTo>
                    <a:pt x="577" y="66"/>
                  </a:lnTo>
                  <a:lnTo>
                    <a:pt x="577" y="66"/>
                  </a:lnTo>
                  <a:lnTo>
                    <a:pt x="577" y="64"/>
                  </a:lnTo>
                  <a:lnTo>
                    <a:pt x="577" y="62"/>
                  </a:lnTo>
                  <a:lnTo>
                    <a:pt x="577" y="62"/>
                  </a:lnTo>
                  <a:lnTo>
                    <a:pt x="575" y="60"/>
                  </a:lnTo>
                  <a:lnTo>
                    <a:pt x="575" y="60"/>
                  </a:lnTo>
                  <a:lnTo>
                    <a:pt x="573" y="55"/>
                  </a:lnTo>
                  <a:lnTo>
                    <a:pt x="573" y="55"/>
                  </a:lnTo>
                  <a:lnTo>
                    <a:pt x="573" y="55"/>
                  </a:lnTo>
                  <a:lnTo>
                    <a:pt x="573" y="53"/>
                  </a:lnTo>
                  <a:lnTo>
                    <a:pt x="573" y="51"/>
                  </a:lnTo>
                  <a:lnTo>
                    <a:pt x="573" y="49"/>
                  </a:lnTo>
                  <a:lnTo>
                    <a:pt x="573" y="49"/>
                  </a:lnTo>
                  <a:lnTo>
                    <a:pt x="571" y="49"/>
                  </a:lnTo>
                  <a:lnTo>
                    <a:pt x="569" y="45"/>
                  </a:lnTo>
                  <a:lnTo>
                    <a:pt x="569" y="43"/>
                  </a:lnTo>
                  <a:lnTo>
                    <a:pt x="561" y="39"/>
                  </a:lnTo>
                  <a:lnTo>
                    <a:pt x="559" y="37"/>
                  </a:lnTo>
                  <a:lnTo>
                    <a:pt x="555" y="37"/>
                  </a:lnTo>
                  <a:lnTo>
                    <a:pt x="551" y="35"/>
                  </a:lnTo>
                  <a:lnTo>
                    <a:pt x="547" y="31"/>
                  </a:lnTo>
                  <a:lnTo>
                    <a:pt x="545" y="25"/>
                  </a:lnTo>
                  <a:lnTo>
                    <a:pt x="542" y="23"/>
                  </a:lnTo>
                  <a:lnTo>
                    <a:pt x="542" y="21"/>
                  </a:lnTo>
                  <a:lnTo>
                    <a:pt x="542" y="19"/>
                  </a:lnTo>
                  <a:lnTo>
                    <a:pt x="540" y="19"/>
                  </a:lnTo>
                  <a:lnTo>
                    <a:pt x="538" y="19"/>
                  </a:lnTo>
                  <a:lnTo>
                    <a:pt x="534" y="23"/>
                  </a:lnTo>
                  <a:lnTo>
                    <a:pt x="532" y="23"/>
                  </a:lnTo>
                  <a:lnTo>
                    <a:pt x="530" y="25"/>
                  </a:lnTo>
                  <a:lnTo>
                    <a:pt x="530" y="25"/>
                  </a:lnTo>
                  <a:lnTo>
                    <a:pt x="528" y="27"/>
                  </a:lnTo>
                  <a:lnTo>
                    <a:pt x="528" y="29"/>
                  </a:lnTo>
                  <a:lnTo>
                    <a:pt x="526" y="29"/>
                  </a:lnTo>
                  <a:lnTo>
                    <a:pt x="524" y="31"/>
                  </a:lnTo>
                  <a:lnTo>
                    <a:pt x="524" y="31"/>
                  </a:lnTo>
                  <a:lnTo>
                    <a:pt x="524" y="33"/>
                  </a:lnTo>
                  <a:lnTo>
                    <a:pt x="524" y="35"/>
                  </a:lnTo>
                  <a:lnTo>
                    <a:pt x="522" y="35"/>
                  </a:lnTo>
                  <a:lnTo>
                    <a:pt x="520" y="37"/>
                  </a:lnTo>
                  <a:lnTo>
                    <a:pt x="516" y="35"/>
                  </a:lnTo>
                  <a:lnTo>
                    <a:pt x="514" y="37"/>
                  </a:lnTo>
                  <a:lnTo>
                    <a:pt x="514" y="37"/>
                  </a:lnTo>
                  <a:lnTo>
                    <a:pt x="512" y="39"/>
                  </a:lnTo>
                  <a:lnTo>
                    <a:pt x="510" y="39"/>
                  </a:lnTo>
                  <a:lnTo>
                    <a:pt x="508" y="39"/>
                  </a:lnTo>
                  <a:lnTo>
                    <a:pt x="508" y="39"/>
                  </a:lnTo>
                  <a:lnTo>
                    <a:pt x="506" y="35"/>
                  </a:lnTo>
                  <a:lnTo>
                    <a:pt x="504" y="35"/>
                  </a:lnTo>
                  <a:lnTo>
                    <a:pt x="504" y="35"/>
                  </a:lnTo>
                  <a:lnTo>
                    <a:pt x="499" y="33"/>
                  </a:lnTo>
                  <a:lnTo>
                    <a:pt x="499" y="33"/>
                  </a:lnTo>
                  <a:lnTo>
                    <a:pt x="495" y="33"/>
                  </a:lnTo>
                  <a:lnTo>
                    <a:pt x="495" y="33"/>
                  </a:lnTo>
                  <a:lnTo>
                    <a:pt x="493" y="33"/>
                  </a:lnTo>
                  <a:lnTo>
                    <a:pt x="491" y="31"/>
                  </a:lnTo>
                  <a:lnTo>
                    <a:pt x="489" y="31"/>
                  </a:lnTo>
                  <a:lnTo>
                    <a:pt x="489" y="31"/>
                  </a:lnTo>
                  <a:lnTo>
                    <a:pt x="483" y="35"/>
                  </a:lnTo>
                  <a:lnTo>
                    <a:pt x="481" y="35"/>
                  </a:lnTo>
                  <a:lnTo>
                    <a:pt x="481" y="37"/>
                  </a:lnTo>
                  <a:lnTo>
                    <a:pt x="481" y="39"/>
                  </a:lnTo>
                  <a:lnTo>
                    <a:pt x="479" y="41"/>
                  </a:lnTo>
                  <a:lnTo>
                    <a:pt x="479" y="41"/>
                  </a:lnTo>
                  <a:lnTo>
                    <a:pt x="475" y="41"/>
                  </a:lnTo>
                  <a:lnTo>
                    <a:pt x="471" y="39"/>
                  </a:lnTo>
                  <a:lnTo>
                    <a:pt x="465" y="35"/>
                  </a:lnTo>
                  <a:lnTo>
                    <a:pt x="463" y="33"/>
                  </a:lnTo>
                  <a:lnTo>
                    <a:pt x="461" y="31"/>
                  </a:lnTo>
                  <a:lnTo>
                    <a:pt x="461" y="29"/>
                  </a:lnTo>
                  <a:lnTo>
                    <a:pt x="456" y="29"/>
                  </a:lnTo>
                  <a:lnTo>
                    <a:pt x="452" y="29"/>
                  </a:lnTo>
                  <a:lnTo>
                    <a:pt x="450" y="29"/>
                  </a:lnTo>
                  <a:lnTo>
                    <a:pt x="442" y="31"/>
                  </a:lnTo>
                  <a:lnTo>
                    <a:pt x="440" y="31"/>
                  </a:lnTo>
                  <a:lnTo>
                    <a:pt x="432" y="29"/>
                  </a:lnTo>
                  <a:lnTo>
                    <a:pt x="430" y="27"/>
                  </a:lnTo>
                  <a:lnTo>
                    <a:pt x="428" y="25"/>
                  </a:lnTo>
                  <a:lnTo>
                    <a:pt x="428" y="23"/>
                  </a:lnTo>
                  <a:lnTo>
                    <a:pt x="428" y="21"/>
                  </a:lnTo>
                  <a:lnTo>
                    <a:pt x="426" y="19"/>
                  </a:lnTo>
                  <a:lnTo>
                    <a:pt x="426" y="19"/>
                  </a:lnTo>
                  <a:lnTo>
                    <a:pt x="424" y="17"/>
                  </a:lnTo>
                  <a:lnTo>
                    <a:pt x="424" y="17"/>
                  </a:lnTo>
                  <a:lnTo>
                    <a:pt x="422" y="14"/>
                  </a:lnTo>
                  <a:lnTo>
                    <a:pt x="422" y="12"/>
                  </a:lnTo>
                  <a:lnTo>
                    <a:pt x="420" y="12"/>
                  </a:lnTo>
                  <a:lnTo>
                    <a:pt x="420" y="10"/>
                  </a:lnTo>
                  <a:lnTo>
                    <a:pt x="420" y="8"/>
                  </a:lnTo>
                  <a:lnTo>
                    <a:pt x="418" y="6"/>
                  </a:lnTo>
                  <a:lnTo>
                    <a:pt x="413" y="6"/>
                  </a:lnTo>
                  <a:lnTo>
                    <a:pt x="411" y="4"/>
                  </a:lnTo>
                  <a:lnTo>
                    <a:pt x="409" y="4"/>
                  </a:lnTo>
                  <a:lnTo>
                    <a:pt x="409" y="4"/>
                  </a:lnTo>
                  <a:lnTo>
                    <a:pt x="407" y="2"/>
                  </a:lnTo>
                  <a:lnTo>
                    <a:pt x="405" y="0"/>
                  </a:lnTo>
                  <a:lnTo>
                    <a:pt x="403" y="0"/>
                  </a:lnTo>
                  <a:lnTo>
                    <a:pt x="401" y="0"/>
                  </a:lnTo>
                  <a:lnTo>
                    <a:pt x="393" y="6"/>
                  </a:lnTo>
                  <a:lnTo>
                    <a:pt x="391" y="6"/>
                  </a:lnTo>
                  <a:lnTo>
                    <a:pt x="385" y="2"/>
                  </a:lnTo>
                  <a:lnTo>
                    <a:pt x="385" y="2"/>
                  </a:lnTo>
                  <a:lnTo>
                    <a:pt x="383" y="0"/>
                  </a:lnTo>
                  <a:lnTo>
                    <a:pt x="383" y="0"/>
                  </a:lnTo>
                  <a:lnTo>
                    <a:pt x="381" y="0"/>
                  </a:lnTo>
                  <a:lnTo>
                    <a:pt x="381" y="0"/>
                  </a:lnTo>
                  <a:lnTo>
                    <a:pt x="379" y="0"/>
                  </a:lnTo>
                  <a:lnTo>
                    <a:pt x="379" y="2"/>
                  </a:lnTo>
                  <a:lnTo>
                    <a:pt x="375" y="6"/>
                  </a:lnTo>
                  <a:lnTo>
                    <a:pt x="372" y="6"/>
                  </a:lnTo>
                  <a:lnTo>
                    <a:pt x="370" y="10"/>
                  </a:lnTo>
                  <a:lnTo>
                    <a:pt x="370" y="12"/>
                  </a:lnTo>
                  <a:lnTo>
                    <a:pt x="375" y="14"/>
                  </a:lnTo>
                  <a:lnTo>
                    <a:pt x="375" y="17"/>
                  </a:lnTo>
                  <a:lnTo>
                    <a:pt x="377" y="19"/>
                  </a:lnTo>
                  <a:lnTo>
                    <a:pt x="375" y="21"/>
                  </a:lnTo>
                  <a:lnTo>
                    <a:pt x="372" y="25"/>
                  </a:lnTo>
                  <a:lnTo>
                    <a:pt x="372" y="25"/>
                  </a:lnTo>
                  <a:lnTo>
                    <a:pt x="372" y="27"/>
                  </a:lnTo>
                  <a:lnTo>
                    <a:pt x="375" y="27"/>
                  </a:lnTo>
                  <a:lnTo>
                    <a:pt x="379" y="27"/>
                  </a:lnTo>
                  <a:lnTo>
                    <a:pt x="381" y="27"/>
                  </a:lnTo>
                  <a:lnTo>
                    <a:pt x="381" y="29"/>
                  </a:lnTo>
                  <a:lnTo>
                    <a:pt x="379" y="31"/>
                  </a:lnTo>
                  <a:lnTo>
                    <a:pt x="379" y="31"/>
                  </a:lnTo>
                  <a:lnTo>
                    <a:pt x="379" y="35"/>
                  </a:lnTo>
                  <a:lnTo>
                    <a:pt x="381" y="37"/>
                  </a:lnTo>
                  <a:lnTo>
                    <a:pt x="379" y="39"/>
                  </a:lnTo>
                  <a:lnTo>
                    <a:pt x="372" y="39"/>
                  </a:lnTo>
                  <a:lnTo>
                    <a:pt x="368" y="39"/>
                  </a:lnTo>
                  <a:lnTo>
                    <a:pt x="364" y="41"/>
                  </a:lnTo>
                  <a:lnTo>
                    <a:pt x="352" y="51"/>
                  </a:lnTo>
                  <a:lnTo>
                    <a:pt x="350" y="53"/>
                  </a:lnTo>
                  <a:lnTo>
                    <a:pt x="348" y="51"/>
                  </a:lnTo>
                  <a:lnTo>
                    <a:pt x="344" y="49"/>
                  </a:lnTo>
                  <a:lnTo>
                    <a:pt x="342" y="47"/>
                  </a:lnTo>
                  <a:lnTo>
                    <a:pt x="338" y="49"/>
                  </a:lnTo>
                  <a:lnTo>
                    <a:pt x="327" y="51"/>
                  </a:lnTo>
                  <a:lnTo>
                    <a:pt x="325" y="51"/>
                  </a:lnTo>
                  <a:lnTo>
                    <a:pt x="327" y="53"/>
                  </a:lnTo>
                  <a:lnTo>
                    <a:pt x="327" y="55"/>
                  </a:lnTo>
                  <a:lnTo>
                    <a:pt x="327" y="58"/>
                  </a:lnTo>
                  <a:lnTo>
                    <a:pt x="329" y="64"/>
                  </a:lnTo>
                  <a:lnTo>
                    <a:pt x="332" y="68"/>
                  </a:lnTo>
                  <a:lnTo>
                    <a:pt x="332" y="70"/>
                  </a:lnTo>
                  <a:lnTo>
                    <a:pt x="332" y="72"/>
                  </a:lnTo>
                  <a:lnTo>
                    <a:pt x="327" y="76"/>
                  </a:lnTo>
                  <a:lnTo>
                    <a:pt x="325" y="78"/>
                  </a:lnTo>
                  <a:lnTo>
                    <a:pt x="325" y="80"/>
                  </a:lnTo>
                  <a:lnTo>
                    <a:pt x="323" y="80"/>
                  </a:lnTo>
                  <a:lnTo>
                    <a:pt x="321" y="82"/>
                  </a:lnTo>
                  <a:lnTo>
                    <a:pt x="319" y="82"/>
                  </a:lnTo>
                  <a:lnTo>
                    <a:pt x="317" y="84"/>
                  </a:lnTo>
                  <a:lnTo>
                    <a:pt x="315" y="94"/>
                  </a:lnTo>
                  <a:lnTo>
                    <a:pt x="315" y="99"/>
                  </a:lnTo>
                  <a:lnTo>
                    <a:pt x="311" y="101"/>
                  </a:lnTo>
                  <a:lnTo>
                    <a:pt x="311" y="103"/>
                  </a:lnTo>
                  <a:lnTo>
                    <a:pt x="307" y="105"/>
                  </a:lnTo>
                  <a:lnTo>
                    <a:pt x="307" y="105"/>
                  </a:lnTo>
                  <a:lnTo>
                    <a:pt x="305" y="103"/>
                  </a:lnTo>
                  <a:lnTo>
                    <a:pt x="305" y="103"/>
                  </a:lnTo>
                  <a:lnTo>
                    <a:pt x="305" y="103"/>
                  </a:lnTo>
                  <a:lnTo>
                    <a:pt x="303" y="103"/>
                  </a:lnTo>
                  <a:lnTo>
                    <a:pt x="301" y="103"/>
                  </a:lnTo>
                  <a:lnTo>
                    <a:pt x="301" y="105"/>
                  </a:lnTo>
                  <a:lnTo>
                    <a:pt x="299" y="109"/>
                  </a:lnTo>
                  <a:lnTo>
                    <a:pt x="299" y="109"/>
                  </a:lnTo>
                  <a:lnTo>
                    <a:pt x="297" y="111"/>
                  </a:lnTo>
                  <a:lnTo>
                    <a:pt x="297" y="113"/>
                  </a:lnTo>
                  <a:lnTo>
                    <a:pt x="297" y="115"/>
                  </a:lnTo>
                  <a:lnTo>
                    <a:pt x="297" y="117"/>
                  </a:lnTo>
                  <a:lnTo>
                    <a:pt x="297" y="127"/>
                  </a:lnTo>
                  <a:lnTo>
                    <a:pt x="297" y="131"/>
                  </a:lnTo>
                  <a:lnTo>
                    <a:pt x="295" y="131"/>
                  </a:lnTo>
                  <a:lnTo>
                    <a:pt x="295" y="133"/>
                  </a:lnTo>
                  <a:lnTo>
                    <a:pt x="295" y="133"/>
                  </a:lnTo>
                  <a:lnTo>
                    <a:pt x="293" y="133"/>
                  </a:lnTo>
                  <a:lnTo>
                    <a:pt x="289" y="135"/>
                  </a:lnTo>
                  <a:lnTo>
                    <a:pt x="289" y="135"/>
                  </a:lnTo>
                  <a:lnTo>
                    <a:pt x="286" y="137"/>
                  </a:lnTo>
                  <a:lnTo>
                    <a:pt x="286" y="139"/>
                  </a:lnTo>
                  <a:lnTo>
                    <a:pt x="284" y="137"/>
                  </a:lnTo>
                  <a:lnTo>
                    <a:pt x="280" y="135"/>
                  </a:lnTo>
                  <a:lnTo>
                    <a:pt x="278" y="135"/>
                  </a:lnTo>
                  <a:lnTo>
                    <a:pt x="274" y="135"/>
                  </a:lnTo>
                  <a:lnTo>
                    <a:pt x="272" y="133"/>
                  </a:lnTo>
                  <a:lnTo>
                    <a:pt x="270" y="133"/>
                  </a:lnTo>
                  <a:lnTo>
                    <a:pt x="268" y="131"/>
                  </a:lnTo>
                  <a:lnTo>
                    <a:pt x="266" y="131"/>
                  </a:lnTo>
                  <a:lnTo>
                    <a:pt x="264" y="129"/>
                  </a:lnTo>
                  <a:lnTo>
                    <a:pt x="264" y="127"/>
                  </a:lnTo>
                  <a:lnTo>
                    <a:pt x="264" y="123"/>
                  </a:lnTo>
                  <a:lnTo>
                    <a:pt x="264" y="121"/>
                  </a:lnTo>
                  <a:lnTo>
                    <a:pt x="258" y="119"/>
                  </a:lnTo>
                  <a:lnTo>
                    <a:pt x="258" y="119"/>
                  </a:lnTo>
                  <a:lnTo>
                    <a:pt x="256" y="119"/>
                  </a:lnTo>
                  <a:lnTo>
                    <a:pt x="254" y="119"/>
                  </a:lnTo>
                  <a:lnTo>
                    <a:pt x="256" y="121"/>
                  </a:lnTo>
                  <a:lnTo>
                    <a:pt x="258" y="123"/>
                  </a:lnTo>
                  <a:lnTo>
                    <a:pt x="260" y="123"/>
                  </a:lnTo>
                  <a:lnTo>
                    <a:pt x="260" y="123"/>
                  </a:lnTo>
                  <a:lnTo>
                    <a:pt x="258" y="125"/>
                  </a:lnTo>
                  <a:lnTo>
                    <a:pt x="256" y="127"/>
                  </a:lnTo>
                  <a:lnTo>
                    <a:pt x="254" y="127"/>
                  </a:lnTo>
                  <a:lnTo>
                    <a:pt x="252" y="127"/>
                  </a:lnTo>
                  <a:lnTo>
                    <a:pt x="252" y="127"/>
                  </a:lnTo>
                  <a:lnTo>
                    <a:pt x="252" y="125"/>
                  </a:lnTo>
                  <a:lnTo>
                    <a:pt x="250" y="125"/>
                  </a:lnTo>
                  <a:lnTo>
                    <a:pt x="250" y="125"/>
                  </a:lnTo>
                  <a:lnTo>
                    <a:pt x="250" y="127"/>
                  </a:lnTo>
                  <a:lnTo>
                    <a:pt x="250" y="127"/>
                  </a:lnTo>
                  <a:lnTo>
                    <a:pt x="252" y="129"/>
                  </a:lnTo>
                  <a:lnTo>
                    <a:pt x="252" y="131"/>
                  </a:lnTo>
                  <a:lnTo>
                    <a:pt x="252" y="133"/>
                  </a:lnTo>
                  <a:lnTo>
                    <a:pt x="250" y="133"/>
                  </a:lnTo>
                  <a:lnTo>
                    <a:pt x="248" y="135"/>
                  </a:lnTo>
                  <a:lnTo>
                    <a:pt x="245" y="135"/>
                  </a:lnTo>
                  <a:lnTo>
                    <a:pt x="245" y="137"/>
                  </a:lnTo>
                  <a:lnTo>
                    <a:pt x="245" y="139"/>
                  </a:lnTo>
                  <a:lnTo>
                    <a:pt x="245" y="146"/>
                  </a:lnTo>
                  <a:lnTo>
                    <a:pt x="245" y="148"/>
                  </a:lnTo>
                  <a:lnTo>
                    <a:pt x="245" y="148"/>
                  </a:lnTo>
                  <a:lnTo>
                    <a:pt x="241" y="150"/>
                  </a:lnTo>
                  <a:lnTo>
                    <a:pt x="241" y="152"/>
                  </a:lnTo>
                  <a:lnTo>
                    <a:pt x="241" y="154"/>
                  </a:lnTo>
                  <a:lnTo>
                    <a:pt x="241" y="156"/>
                  </a:lnTo>
                  <a:lnTo>
                    <a:pt x="239" y="158"/>
                  </a:lnTo>
                  <a:lnTo>
                    <a:pt x="237" y="158"/>
                  </a:lnTo>
                  <a:lnTo>
                    <a:pt x="235" y="156"/>
                  </a:lnTo>
                  <a:lnTo>
                    <a:pt x="235" y="156"/>
                  </a:lnTo>
                  <a:lnTo>
                    <a:pt x="237" y="152"/>
                  </a:lnTo>
                  <a:lnTo>
                    <a:pt x="235" y="152"/>
                  </a:lnTo>
                  <a:lnTo>
                    <a:pt x="231" y="154"/>
                  </a:lnTo>
                  <a:lnTo>
                    <a:pt x="229" y="154"/>
                  </a:lnTo>
                  <a:lnTo>
                    <a:pt x="225" y="152"/>
                  </a:lnTo>
                  <a:lnTo>
                    <a:pt x="223" y="150"/>
                  </a:lnTo>
                  <a:lnTo>
                    <a:pt x="223" y="146"/>
                  </a:lnTo>
                  <a:lnTo>
                    <a:pt x="221" y="144"/>
                  </a:lnTo>
                  <a:lnTo>
                    <a:pt x="217" y="146"/>
                  </a:lnTo>
                  <a:lnTo>
                    <a:pt x="215" y="150"/>
                  </a:lnTo>
                  <a:lnTo>
                    <a:pt x="213" y="152"/>
                  </a:lnTo>
                  <a:lnTo>
                    <a:pt x="213" y="152"/>
                  </a:lnTo>
                  <a:lnTo>
                    <a:pt x="207" y="152"/>
                  </a:lnTo>
                  <a:lnTo>
                    <a:pt x="205" y="154"/>
                  </a:lnTo>
                  <a:lnTo>
                    <a:pt x="205" y="154"/>
                  </a:lnTo>
                  <a:lnTo>
                    <a:pt x="205" y="156"/>
                  </a:lnTo>
                  <a:lnTo>
                    <a:pt x="202" y="158"/>
                  </a:lnTo>
                  <a:lnTo>
                    <a:pt x="200" y="164"/>
                  </a:lnTo>
                  <a:lnTo>
                    <a:pt x="200" y="168"/>
                  </a:lnTo>
                  <a:lnTo>
                    <a:pt x="198" y="170"/>
                  </a:lnTo>
                  <a:lnTo>
                    <a:pt x="196" y="168"/>
                  </a:lnTo>
                  <a:lnTo>
                    <a:pt x="196" y="168"/>
                  </a:lnTo>
                  <a:lnTo>
                    <a:pt x="194" y="166"/>
                  </a:lnTo>
                  <a:lnTo>
                    <a:pt x="194" y="166"/>
                  </a:lnTo>
                  <a:lnTo>
                    <a:pt x="194" y="164"/>
                  </a:lnTo>
                  <a:lnTo>
                    <a:pt x="192" y="164"/>
                  </a:lnTo>
                  <a:lnTo>
                    <a:pt x="192" y="164"/>
                  </a:lnTo>
                  <a:lnTo>
                    <a:pt x="190" y="164"/>
                  </a:lnTo>
                  <a:lnTo>
                    <a:pt x="188" y="164"/>
                  </a:lnTo>
                  <a:lnTo>
                    <a:pt x="188" y="162"/>
                  </a:lnTo>
                  <a:lnTo>
                    <a:pt x="184" y="162"/>
                  </a:lnTo>
                  <a:lnTo>
                    <a:pt x="178" y="160"/>
                  </a:lnTo>
                  <a:lnTo>
                    <a:pt x="178" y="158"/>
                  </a:lnTo>
                  <a:lnTo>
                    <a:pt x="176" y="158"/>
                  </a:lnTo>
                  <a:lnTo>
                    <a:pt x="174" y="156"/>
                  </a:lnTo>
                  <a:lnTo>
                    <a:pt x="172" y="156"/>
                  </a:lnTo>
                  <a:lnTo>
                    <a:pt x="170" y="156"/>
                  </a:lnTo>
                  <a:lnTo>
                    <a:pt x="166" y="158"/>
                  </a:lnTo>
                  <a:lnTo>
                    <a:pt x="164" y="160"/>
                  </a:lnTo>
                  <a:lnTo>
                    <a:pt x="159" y="160"/>
                  </a:lnTo>
                  <a:lnTo>
                    <a:pt x="155" y="158"/>
                  </a:lnTo>
                  <a:lnTo>
                    <a:pt x="155" y="156"/>
                  </a:lnTo>
                  <a:lnTo>
                    <a:pt x="155" y="156"/>
                  </a:lnTo>
                  <a:lnTo>
                    <a:pt x="155" y="154"/>
                  </a:lnTo>
                  <a:lnTo>
                    <a:pt x="153" y="154"/>
                  </a:lnTo>
                  <a:lnTo>
                    <a:pt x="153" y="154"/>
                  </a:lnTo>
                  <a:lnTo>
                    <a:pt x="153" y="156"/>
                  </a:lnTo>
                  <a:lnTo>
                    <a:pt x="153" y="156"/>
                  </a:lnTo>
                  <a:lnTo>
                    <a:pt x="153" y="158"/>
                  </a:lnTo>
                  <a:lnTo>
                    <a:pt x="155" y="162"/>
                  </a:lnTo>
                  <a:lnTo>
                    <a:pt x="155" y="164"/>
                  </a:lnTo>
                  <a:lnTo>
                    <a:pt x="155" y="166"/>
                  </a:lnTo>
                  <a:lnTo>
                    <a:pt x="153" y="170"/>
                  </a:lnTo>
                  <a:lnTo>
                    <a:pt x="151" y="170"/>
                  </a:lnTo>
                  <a:lnTo>
                    <a:pt x="149" y="170"/>
                  </a:lnTo>
                  <a:lnTo>
                    <a:pt x="149" y="168"/>
                  </a:lnTo>
                  <a:lnTo>
                    <a:pt x="149" y="164"/>
                  </a:lnTo>
                  <a:lnTo>
                    <a:pt x="149" y="164"/>
                  </a:lnTo>
                  <a:lnTo>
                    <a:pt x="147" y="162"/>
                  </a:lnTo>
                  <a:lnTo>
                    <a:pt x="147" y="162"/>
                  </a:lnTo>
                  <a:lnTo>
                    <a:pt x="145" y="164"/>
                  </a:lnTo>
                  <a:lnTo>
                    <a:pt x="145" y="164"/>
                  </a:lnTo>
                  <a:lnTo>
                    <a:pt x="143" y="164"/>
                  </a:lnTo>
                  <a:lnTo>
                    <a:pt x="141" y="166"/>
                  </a:lnTo>
                  <a:lnTo>
                    <a:pt x="139" y="166"/>
                  </a:lnTo>
                  <a:lnTo>
                    <a:pt x="137" y="166"/>
                  </a:lnTo>
                  <a:lnTo>
                    <a:pt x="135" y="166"/>
                  </a:lnTo>
                  <a:lnTo>
                    <a:pt x="133" y="164"/>
                  </a:lnTo>
                  <a:lnTo>
                    <a:pt x="133" y="164"/>
                  </a:lnTo>
                  <a:lnTo>
                    <a:pt x="131" y="162"/>
                  </a:lnTo>
                  <a:lnTo>
                    <a:pt x="129" y="162"/>
                  </a:lnTo>
                  <a:lnTo>
                    <a:pt x="127" y="162"/>
                  </a:lnTo>
                  <a:lnTo>
                    <a:pt x="127" y="166"/>
                  </a:lnTo>
                  <a:lnTo>
                    <a:pt x="127" y="166"/>
                  </a:lnTo>
                  <a:lnTo>
                    <a:pt x="131" y="172"/>
                  </a:lnTo>
                  <a:lnTo>
                    <a:pt x="127" y="178"/>
                  </a:lnTo>
                  <a:lnTo>
                    <a:pt x="127" y="178"/>
                  </a:lnTo>
                  <a:lnTo>
                    <a:pt x="125" y="178"/>
                  </a:lnTo>
                  <a:lnTo>
                    <a:pt x="123" y="176"/>
                  </a:lnTo>
                  <a:lnTo>
                    <a:pt x="121" y="176"/>
                  </a:lnTo>
                  <a:lnTo>
                    <a:pt x="119" y="176"/>
                  </a:lnTo>
                  <a:lnTo>
                    <a:pt x="119" y="178"/>
                  </a:lnTo>
                  <a:lnTo>
                    <a:pt x="119" y="180"/>
                  </a:lnTo>
                  <a:lnTo>
                    <a:pt x="119" y="183"/>
                  </a:lnTo>
                  <a:lnTo>
                    <a:pt x="116" y="185"/>
                  </a:lnTo>
                  <a:lnTo>
                    <a:pt x="112" y="189"/>
                  </a:lnTo>
                  <a:lnTo>
                    <a:pt x="110" y="191"/>
                  </a:lnTo>
                  <a:lnTo>
                    <a:pt x="110" y="193"/>
                  </a:lnTo>
                  <a:lnTo>
                    <a:pt x="110" y="195"/>
                  </a:lnTo>
                  <a:lnTo>
                    <a:pt x="110" y="197"/>
                  </a:lnTo>
                  <a:lnTo>
                    <a:pt x="112" y="201"/>
                  </a:lnTo>
                  <a:lnTo>
                    <a:pt x="112" y="201"/>
                  </a:lnTo>
                  <a:lnTo>
                    <a:pt x="116" y="203"/>
                  </a:lnTo>
                  <a:lnTo>
                    <a:pt x="119" y="207"/>
                  </a:lnTo>
                  <a:lnTo>
                    <a:pt x="119" y="211"/>
                  </a:lnTo>
                  <a:lnTo>
                    <a:pt x="114" y="213"/>
                  </a:lnTo>
                  <a:lnTo>
                    <a:pt x="100" y="217"/>
                  </a:lnTo>
                  <a:lnTo>
                    <a:pt x="96" y="221"/>
                  </a:lnTo>
                  <a:lnTo>
                    <a:pt x="94" y="221"/>
                  </a:lnTo>
                  <a:lnTo>
                    <a:pt x="90" y="221"/>
                  </a:lnTo>
                  <a:lnTo>
                    <a:pt x="88" y="221"/>
                  </a:lnTo>
                  <a:lnTo>
                    <a:pt x="86" y="224"/>
                  </a:lnTo>
                  <a:lnTo>
                    <a:pt x="86" y="224"/>
                  </a:lnTo>
                  <a:lnTo>
                    <a:pt x="86" y="226"/>
                  </a:lnTo>
                  <a:lnTo>
                    <a:pt x="84" y="230"/>
                  </a:lnTo>
                  <a:lnTo>
                    <a:pt x="84" y="234"/>
                  </a:lnTo>
                  <a:lnTo>
                    <a:pt x="86" y="238"/>
                  </a:lnTo>
                  <a:lnTo>
                    <a:pt x="88" y="242"/>
                  </a:lnTo>
                  <a:lnTo>
                    <a:pt x="90" y="246"/>
                  </a:lnTo>
                  <a:lnTo>
                    <a:pt x="92" y="248"/>
                  </a:lnTo>
                  <a:lnTo>
                    <a:pt x="92" y="252"/>
                  </a:lnTo>
                  <a:lnTo>
                    <a:pt x="92" y="256"/>
                  </a:lnTo>
                  <a:lnTo>
                    <a:pt x="90" y="258"/>
                  </a:lnTo>
                  <a:lnTo>
                    <a:pt x="86" y="260"/>
                  </a:lnTo>
                  <a:lnTo>
                    <a:pt x="82" y="258"/>
                  </a:lnTo>
                  <a:lnTo>
                    <a:pt x="76" y="256"/>
                  </a:lnTo>
                  <a:lnTo>
                    <a:pt x="51" y="246"/>
                  </a:lnTo>
                  <a:lnTo>
                    <a:pt x="47" y="246"/>
                  </a:lnTo>
                  <a:lnTo>
                    <a:pt x="43" y="248"/>
                  </a:lnTo>
                  <a:lnTo>
                    <a:pt x="39" y="250"/>
                  </a:lnTo>
                  <a:lnTo>
                    <a:pt x="37" y="252"/>
                  </a:lnTo>
                  <a:lnTo>
                    <a:pt x="37" y="254"/>
                  </a:lnTo>
                  <a:lnTo>
                    <a:pt x="32" y="258"/>
                  </a:lnTo>
                  <a:lnTo>
                    <a:pt x="30" y="262"/>
                  </a:lnTo>
                  <a:lnTo>
                    <a:pt x="28" y="267"/>
                  </a:lnTo>
                  <a:lnTo>
                    <a:pt x="30" y="269"/>
                  </a:lnTo>
                  <a:lnTo>
                    <a:pt x="30" y="271"/>
                  </a:lnTo>
                  <a:lnTo>
                    <a:pt x="35" y="275"/>
                  </a:lnTo>
                  <a:lnTo>
                    <a:pt x="35" y="277"/>
                  </a:lnTo>
                  <a:lnTo>
                    <a:pt x="35" y="281"/>
                  </a:lnTo>
                  <a:lnTo>
                    <a:pt x="37" y="285"/>
                  </a:lnTo>
                  <a:lnTo>
                    <a:pt x="37" y="285"/>
                  </a:lnTo>
                  <a:lnTo>
                    <a:pt x="35" y="287"/>
                  </a:lnTo>
                  <a:lnTo>
                    <a:pt x="35" y="287"/>
                  </a:lnTo>
                  <a:lnTo>
                    <a:pt x="35" y="289"/>
                  </a:lnTo>
                  <a:lnTo>
                    <a:pt x="35" y="289"/>
                  </a:lnTo>
                  <a:lnTo>
                    <a:pt x="35" y="291"/>
                  </a:lnTo>
                  <a:lnTo>
                    <a:pt x="37" y="295"/>
                  </a:lnTo>
                  <a:lnTo>
                    <a:pt x="37" y="297"/>
                  </a:lnTo>
                  <a:lnTo>
                    <a:pt x="37" y="301"/>
                  </a:lnTo>
                  <a:lnTo>
                    <a:pt x="32" y="310"/>
                  </a:lnTo>
                  <a:lnTo>
                    <a:pt x="32" y="316"/>
                  </a:lnTo>
                  <a:lnTo>
                    <a:pt x="30" y="318"/>
                  </a:lnTo>
                  <a:lnTo>
                    <a:pt x="28" y="320"/>
                  </a:lnTo>
                  <a:lnTo>
                    <a:pt x="24" y="318"/>
                  </a:lnTo>
                  <a:lnTo>
                    <a:pt x="22" y="318"/>
                  </a:lnTo>
                  <a:lnTo>
                    <a:pt x="20" y="314"/>
                  </a:lnTo>
                  <a:lnTo>
                    <a:pt x="18" y="314"/>
                  </a:lnTo>
                  <a:lnTo>
                    <a:pt x="16" y="314"/>
                  </a:lnTo>
                  <a:lnTo>
                    <a:pt x="16" y="314"/>
                  </a:lnTo>
                  <a:lnTo>
                    <a:pt x="16" y="316"/>
                  </a:lnTo>
                  <a:lnTo>
                    <a:pt x="14" y="320"/>
                  </a:lnTo>
                  <a:lnTo>
                    <a:pt x="14" y="322"/>
                  </a:lnTo>
                  <a:lnTo>
                    <a:pt x="14" y="328"/>
                  </a:lnTo>
                  <a:lnTo>
                    <a:pt x="14" y="328"/>
                  </a:lnTo>
                  <a:lnTo>
                    <a:pt x="28" y="326"/>
                  </a:lnTo>
                  <a:lnTo>
                    <a:pt x="43" y="326"/>
                  </a:lnTo>
                  <a:lnTo>
                    <a:pt x="59" y="324"/>
                  </a:lnTo>
                  <a:lnTo>
                    <a:pt x="73" y="322"/>
                  </a:lnTo>
                  <a:lnTo>
                    <a:pt x="88" y="322"/>
                  </a:lnTo>
                  <a:lnTo>
                    <a:pt x="104" y="320"/>
                  </a:lnTo>
                  <a:lnTo>
                    <a:pt x="119" y="318"/>
                  </a:lnTo>
                  <a:lnTo>
                    <a:pt x="133" y="316"/>
                  </a:lnTo>
                  <a:lnTo>
                    <a:pt x="133" y="314"/>
                  </a:lnTo>
                  <a:lnTo>
                    <a:pt x="133" y="310"/>
                  </a:lnTo>
                  <a:lnTo>
                    <a:pt x="133" y="308"/>
                  </a:lnTo>
                  <a:lnTo>
                    <a:pt x="131" y="303"/>
                  </a:lnTo>
                  <a:lnTo>
                    <a:pt x="129" y="297"/>
                  </a:lnTo>
                  <a:lnTo>
                    <a:pt x="129" y="297"/>
                  </a:lnTo>
                  <a:lnTo>
                    <a:pt x="129" y="295"/>
                  </a:lnTo>
                  <a:lnTo>
                    <a:pt x="129" y="295"/>
                  </a:lnTo>
                  <a:lnTo>
                    <a:pt x="129" y="295"/>
                  </a:lnTo>
                  <a:lnTo>
                    <a:pt x="135" y="295"/>
                  </a:lnTo>
                  <a:lnTo>
                    <a:pt x="141" y="295"/>
                  </a:lnTo>
                  <a:lnTo>
                    <a:pt x="147" y="295"/>
                  </a:lnTo>
                  <a:lnTo>
                    <a:pt x="147" y="295"/>
                  </a:lnTo>
                  <a:lnTo>
                    <a:pt x="147" y="297"/>
                  </a:lnTo>
                  <a:lnTo>
                    <a:pt x="149" y="297"/>
                  </a:lnTo>
                  <a:lnTo>
                    <a:pt x="149" y="299"/>
                  </a:lnTo>
                  <a:lnTo>
                    <a:pt x="149" y="299"/>
                  </a:lnTo>
                  <a:lnTo>
                    <a:pt x="149" y="299"/>
                  </a:lnTo>
                  <a:lnTo>
                    <a:pt x="153" y="297"/>
                  </a:lnTo>
                  <a:lnTo>
                    <a:pt x="155" y="297"/>
                  </a:lnTo>
                  <a:lnTo>
                    <a:pt x="157" y="297"/>
                  </a:lnTo>
                  <a:lnTo>
                    <a:pt x="164" y="297"/>
                  </a:lnTo>
                  <a:lnTo>
                    <a:pt x="170" y="295"/>
                  </a:lnTo>
                  <a:lnTo>
                    <a:pt x="178" y="295"/>
                  </a:lnTo>
                  <a:lnTo>
                    <a:pt x="186" y="293"/>
                  </a:lnTo>
                  <a:lnTo>
                    <a:pt x="196" y="293"/>
                  </a:lnTo>
                  <a:lnTo>
                    <a:pt x="205" y="291"/>
                  </a:lnTo>
                  <a:lnTo>
                    <a:pt x="215" y="291"/>
                  </a:lnTo>
                  <a:lnTo>
                    <a:pt x="225" y="289"/>
                  </a:lnTo>
                  <a:lnTo>
                    <a:pt x="233" y="289"/>
                  </a:lnTo>
                  <a:lnTo>
                    <a:pt x="241" y="287"/>
                  </a:lnTo>
                  <a:lnTo>
                    <a:pt x="248" y="287"/>
                  </a:lnTo>
                  <a:lnTo>
                    <a:pt x="252" y="285"/>
                  </a:lnTo>
                  <a:lnTo>
                    <a:pt x="256" y="285"/>
                  </a:lnTo>
                  <a:lnTo>
                    <a:pt x="258" y="285"/>
                  </a:lnTo>
                  <a:lnTo>
                    <a:pt x="260" y="285"/>
                  </a:lnTo>
                  <a:lnTo>
                    <a:pt x="264" y="283"/>
                  </a:lnTo>
                  <a:lnTo>
                    <a:pt x="264" y="283"/>
                  </a:lnTo>
                  <a:lnTo>
                    <a:pt x="268" y="283"/>
                  </a:lnTo>
                  <a:lnTo>
                    <a:pt x="270" y="283"/>
                  </a:lnTo>
                  <a:lnTo>
                    <a:pt x="278" y="283"/>
                  </a:lnTo>
                  <a:lnTo>
                    <a:pt x="291" y="281"/>
                  </a:lnTo>
                  <a:lnTo>
                    <a:pt x="305" y="279"/>
                  </a:lnTo>
                  <a:lnTo>
                    <a:pt x="321" y="279"/>
                  </a:lnTo>
                  <a:lnTo>
                    <a:pt x="342" y="277"/>
                  </a:lnTo>
                  <a:lnTo>
                    <a:pt x="362" y="275"/>
                  </a:lnTo>
                  <a:lnTo>
                    <a:pt x="385" y="273"/>
                  </a:lnTo>
                  <a:lnTo>
                    <a:pt x="407" y="271"/>
                  </a:lnTo>
                  <a:lnTo>
                    <a:pt x="428" y="267"/>
                  </a:lnTo>
                  <a:lnTo>
                    <a:pt x="446" y="265"/>
                  </a:lnTo>
                  <a:lnTo>
                    <a:pt x="465" y="265"/>
                  </a:lnTo>
                  <a:lnTo>
                    <a:pt x="479" y="262"/>
                  </a:lnTo>
                  <a:lnTo>
                    <a:pt x="491" y="260"/>
                  </a:lnTo>
                  <a:lnTo>
                    <a:pt x="497" y="260"/>
                  </a:lnTo>
                  <a:lnTo>
                    <a:pt x="502" y="260"/>
                  </a:lnTo>
                  <a:lnTo>
                    <a:pt x="506" y="258"/>
                  </a:lnTo>
                  <a:lnTo>
                    <a:pt x="508" y="258"/>
                  </a:lnTo>
                  <a:lnTo>
                    <a:pt x="510" y="256"/>
                  </a:lnTo>
                  <a:lnTo>
                    <a:pt x="514" y="252"/>
                  </a:lnTo>
                  <a:lnTo>
                    <a:pt x="516" y="252"/>
                  </a:lnTo>
                  <a:lnTo>
                    <a:pt x="516" y="252"/>
                  </a:lnTo>
                  <a:lnTo>
                    <a:pt x="522" y="248"/>
                  </a:lnTo>
                  <a:lnTo>
                    <a:pt x="530" y="246"/>
                  </a:lnTo>
                  <a:lnTo>
                    <a:pt x="532" y="244"/>
                  </a:lnTo>
                  <a:lnTo>
                    <a:pt x="532" y="244"/>
                  </a:lnTo>
                  <a:lnTo>
                    <a:pt x="534" y="244"/>
                  </a:lnTo>
                  <a:lnTo>
                    <a:pt x="536" y="240"/>
                  </a:lnTo>
                  <a:lnTo>
                    <a:pt x="545" y="236"/>
                  </a:lnTo>
                  <a:lnTo>
                    <a:pt x="553" y="234"/>
                  </a:lnTo>
                  <a:lnTo>
                    <a:pt x="555" y="234"/>
                  </a:lnTo>
                  <a:lnTo>
                    <a:pt x="555" y="234"/>
                  </a:lnTo>
                  <a:lnTo>
                    <a:pt x="555" y="232"/>
                  </a:lnTo>
                  <a:lnTo>
                    <a:pt x="555" y="232"/>
                  </a:lnTo>
                  <a:lnTo>
                    <a:pt x="555" y="232"/>
                  </a:lnTo>
                  <a:lnTo>
                    <a:pt x="555" y="230"/>
                  </a:lnTo>
                  <a:lnTo>
                    <a:pt x="555" y="230"/>
                  </a:lnTo>
                  <a:lnTo>
                    <a:pt x="555" y="230"/>
                  </a:lnTo>
                  <a:lnTo>
                    <a:pt x="557" y="228"/>
                  </a:lnTo>
                  <a:lnTo>
                    <a:pt x="557" y="224"/>
                  </a:lnTo>
                  <a:lnTo>
                    <a:pt x="559" y="221"/>
                  </a:lnTo>
                  <a:lnTo>
                    <a:pt x="559" y="221"/>
                  </a:lnTo>
                  <a:lnTo>
                    <a:pt x="559" y="221"/>
                  </a:lnTo>
                  <a:lnTo>
                    <a:pt x="563" y="221"/>
                  </a:lnTo>
                  <a:lnTo>
                    <a:pt x="567" y="217"/>
                  </a:lnTo>
                  <a:lnTo>
                    <a:pt x="573" y="215"/>
                  </a:lnTo>
                  <a:lnTo>
                    <a:pt x="573" y="215"/>
                  </a:lnTo>
                  <a:lnTo>
                    <a:pt x="575" y="213"/>
                  </a:lnTo>
                  <a:lnTo>
                    <a:pt x="575" y="213"/>
                  </a:lnTo>
                  <a:lnTo>
                    <a:pt x="575" y="213"/>
                  </a:lnTo>
                  <a:lnTo>
                    <a:pt x="575" y="211"/>
                  </a:lnTo>
                  <a:lnTo>
                    <a:pt x="575" y="211"/>
                  </a:lnTo>
                  <a:lnTo>
                    <a:pt x="575" y="209"/>
                  </a:lnTo>
                  <a:lnTo>
                    <a:pt x="575" y="209"/>
                  </a:lnTo>
                  <a:lnTo>
                    <a:pt x="575" y="209"/>
                  </a:lnTo>
                  <a:lnTo>
                    <a:pt x="573" y="207"/>
                  </a:lnTo>
                  <a:lnTo>
                    <a:pt x="575" y="205"/>
                  </a:lnTo>
                  <a:lnTo>
                    <a:pt x="575" y="205"/>
                  </a:lnTo>
                  <a:lnTo>
                    <a:pt x="577" y="203"/>
                  </a:lnTo>
                  <a:lnTo>
                    <a:pt x="583" y="197"/>
                  </a:lnTo>
                  <a:lnTo>
                    <a:pt x="585" y="197"/>
                  </a:lnTo>
                  <a:lnTo>
                    <a:pt x="585" y="197"/>
                  </a:lnTo>
                  <a:lnTo>
                    <a:pt x="585" y="197"/>
                  </a:lnTo>
                  <a:lnTo>
                    <a:pt x="585" y="195"/>
                  </a:lnTo>
                  <a:lnTo>
                    <a:pt x="585" y="195"/>
                  </a:lnTo>
                  <a:lnTo>
                    <a:pt x="585" y="195"/>
                  </a:lnTo>
                  <a:lnTo>
                    <a:pt x="585" y="193"/>
                  </a:lnTo>
                  <a:lnTo>
                    <a:pt x="585" y="191"/>
                  </a:lnTo>
                  <a:lnTo>
                    <a:pt x="583" y="189"/>
                  </a:lnTo>
                  <a:lnTo>
                    <a:pt x="585" y="189"/>
                  </a:lnTo>
                  <a:lnTo>
                    <a:pt x="585" y="187"/>
                  </a:lnTo>
                  <a:lnTo>
                    <a:pt x="590" y="183"/>
                  </a:lnTo>
                  <a:lnTo>
                    <a:pt x="598" y="176"/>
                  </a:lnTo>
                  <a:lnTo>
                    <a:pt x="604" y="172"/>
                  </a:lnTo>
                  <a:lnTo>
                    <a:pt x="610" y="168"/>
                  </a:lnTo>
                  <a:lnTo>
                    <a:pt x="612" y="168"/>
                  </a:lnTo>
                  <a:lnTo>
                    <a:pt x="618" y="160"/>
                  </a:lnTo>
                  <a:lnTo>
                    <a:pt x="626" y="152"/>
                  </a:lnTo>
                  <a:lnTo>
                    <a:pt x="631" y="146"/>
                  </a:lnTo>
                  <a:lnTo>
                    <a:pt x="637" y="139"/>
                  </a:lnTo>
                  <a:lnTo>
                    <a:pt x="641" y="133"/>
                  </a:lnTo>
                  <a:lnTo>
                    <a:pt x="639" y="133"/>
                  </a:lnTo>
                  <a:close/>
                  <a:moveTo>
                    <a:pt x="4" y="322"/>
                  </a:moveTo>
                  <a:lnTo>
                    <a:pt x="0" y="324"/>
                  </a:lnTo>
                  <a:lnTo>
                    <a:pt x="0" y="328"/>
                  </a:lnTo>
                  <a:lnTo>
                    <a:pt x="2" y="328"/>
                  </a:lnTo>
                  <a:lnTo>
                    <a:pt x="2" y="330"/>
                  </a:lnTo>
                  <a:lnTo>
                    <a:pt x="8" y="328"/>
                  </a:lnTo>
                  <a:lnTo>
                    <a:pt x="8" y="328"/>
                  </a:lnTo>
                  <a:lnTo>
                    <a:pt x="6" y="324"/>
                  </a:lnTo>
                  <a:lnTo>
                    <a:pt x="4" y="322"/>
                  </a:lnTo>
                  <a:close/>
                </a:path>
              </a:pathLst>
            </a:custGeom>
            <a:solidFill>
              <a:schemeClr val="accent5">
                <a:lumMod val="50000"/>
              </a:schemeClr>
            </a:solidFill>
            <a:ln w="3175" cap="rnd">
              <a:solidFill>
                <a:schemeClr val="bg1"/>
              </a:solidFill>
              <a:prstDash val="solid"/>
              <a:round/>
              <a:headEnd/>
              <a:tailEnd/>
            </a:ln>
          </p:spPr>
          <p:txBody>
            <a:bodyPr vert="horz" wrap="square" lIns="144000" tIns="9600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rPr>
                <a:t>KY</a:t>
              </a:r>
            </a:p>
          </p:txBody>
        </p:sp>
        <p:sp>
          <p:nvSpPr>
            <p:cNvPr id="38" name="Freeform 39">
              <a:extLst>
                <a:ext uri="{FF2B5EF4-FFF2-40B4-BE49-F238E27FC236}">
                  <a16:creationId xmlns:a16="http://schemas.microsoft.com/office/drawing/2014/main" id="{5B09F371-7EDD-DE61-F136-896EE5D7DBEA}"/>
                </a:ext>
              </a:extLst>
            </p:cNvPr>
            <p:cNvSpPr>
              <a:spLocks/>
            </p:cNvSpPr>
            <p:nvPr/>
          </p:nvSpPr>
          <p:spPr bwMode="auto">
            <a:xfrm>
              <a:off x="2556" y="1113"/>
              <a:ext cx="641" cy="330"/>
            </a:xfrm>
            <a:custGeom>
              <a:avLst/>
              <a:gdLst>
                <a:gd name="T0" fmla="*/ 582 w 641"/>
                <a:gd name="T1" fmla="*/ 322 h 330"/>
                <a:gd name="T2" fmla="*/ 502 w 641"/>
                <a:gd name="T3" fmla="*/ 326 h 330"/>
                <a:gd name="T4" fmla="*/ 420 w 641"/>
                <a:gd name="T5" fmla="*/ 328 h 330"/>
                <a:gd name="T6" fmla="*/ 340 w 641"/>
                <a:gd name="T7" fmla="*/ 330 h 330"/>
                <a:gd name="T8" fmla="*/ 260 w 641"/>
                <a:gd name="T9" fmla="*/ 330 h 330"/>
                <a:gd name="T10" fmla="*/ 181 w 641"/>
                <a:gd name="T11" fmla="*/ 330 h 330"/>
                <a:gd name="T12" fmla="*/ 101 w 641"/>
                <a:gd name="T13" fmla="*/ 330 h 330"/>
                <a:gd name="T14" fmla="*/ 21 w 641"/>
                <a:gd name="T15" fmla="*/ 330 h 330"/>
                <a:gd name="T16" fmla="*/ 0 w 641"/>
                <a:gd name="T17" fmla="*/ 299 h 330"/>
                <a:gd name="T18" fmla="*/ 2 w 641"/>
                <a:gd name="T19" fmla="*/ 258 h 330"/>
                <a:gd name="T20" fmla="*/ 2 w 641"/>
                <a:gd name="T21" fmla="*/ 219 h 330"/>
                <a:gd name="T22" fmla="*/ 2 w 641"/>
                <a:gd name="T23" fmla="*/ 178 h 330"/>
                <a:gd name="T24" fmla="*/ 2 w 641"/>
                <a:gd name="T25" fmla="*/ 137 h 330"/>
                <a:gd name="T26" fmla="*/ 4 w 641"/>
                <a:gd name="T27" fmla="*/ 98 h 330"/>
                <a:gd name="T28" fmla="*/ 4 w 641"/>
                <a:gd name="T29" fmla="*/ 57 h 330"/>
                <a:gd name="T30" fmla="*/ 4 w 641"/>
                <a:gd name="T31" fmla="*/ 18 h 330"/>
                <a:gd name="T32" fmla="*/ 58 w 641"/>
                <a:gd name="T33" fmla="*/ 8 h 330"/>
                <a:gd name="T34" fmla="*/ 127 w 641"/>
                <a:gd name="T35" fmla="*/ 8 h 330"/>
                <a:gd name="T36" fmla="*/ 199 w 641"/>
                <a:gd name="T37" fmla="*/ 8 h 330"/>
                <a:gd name="T38" fmla="*/ 269 w 641"/>
                <a:gd name="T39" fmla="*/ 8 h 330"/>
                <a:gd name="T40" fmla="*/ 338 w 641"/>
                <a:gd name="T41" fmla="*/ 8 h 330"/>
                <a:gd name="T42" fmla="*/ 410 w 641"/>
                <a:gd name="T43" fmla="*/ 6 h 330"/>
                <a:gd name="T44" fmla="*/ 480 w 641"/>
                <a:gd name="T45" fmla="*/ 4 h 330"/>
                <a:gd name="T46" fmla="*/ 549 w 641"/>
                <a:gd name="T47" fmla="*/ 2 h 330"/>
                <a:gd name="T48" fmla="*/ 574 w 641"/>
                <a:gd name="T49" fmla="*/ 6 h 330"/>
                <a:gd name="T50" fmla="*/ 578 w 641"/>
                <a:gd name="T51" fmla="*/ 8 h 330"/>
                <a:gd name="T52" fmla="*/ 580 w 641"/>
                <a:gd name="T53" fmla="*/ 10 h 330"/>
                <a:gd name="T54" fmla="*/ 586 w 641"/>
                <a:gd name="T55" fmla="*/ 14 h 330"/>
                <a:gd name="T56" fmla="*/ 594 w 641"/>
                <a:gd name="T57" fmla="*/ 10 h 330"/>
                <a:gd name="T58" fmla="*/ 598 w 641"/>
                <a:gd name="T59" fmla="*/ 12 h 330"/>
                <a:gd name="T60" fmla="*/ 605 w 641"/>
                <a:gd name="T61" fmla="*/ 16 h 330"/>
                <a:gd name="T62" fmla="*/ 605 w 641"/>
                <a:gd name="T63" fmla="*/ 22 h 330"/>
                <a:gd name="T64" fmla="*/ 607 w 641"/>
                <a:gd name="T65" fmla="*/ 26 h 330"/>
                <a:gd name="T66" fmla="*/ 598 w 641"/>
                <a:gd name="T67" fmla="*/ 26 h 330"/>
                <a:gd name="T68" fmla="*/ 596 w 641"/>
                <a:gd name="T69" fmla="*/ 33 h 330"/>
                <a:gd name="T70" fmla="*/ 590 w 641"/>
                <a:gd name="T71" fmla="*/ 39 h 330"/>
                <a:gd name="T72" fmla="*/ 590 w 641"/>
                <a:gd name="T73" fmla="*/ 45 h 330"/>
                <a:gd name="T74" fmla="*/ 586 w 641"/>
                <a:gd name="T75" fmla="*/ 49 h 330"/>
                <a:gd name="T76" fmla="*/ 592 w 641"/>
                <a:gd name="T77" fmla="*/ 53 h 330"/>
                <a:gd name="T78" fmla="*/ 596 w 641"/>
                <a:gd name="T79" fmla="*/ 59 h 330"/>
                <a:gd name="T80" fmla="*/ 602 w 641"/>
                <a:gd name="T81" fmla="*/ 63 h 330"/>
                <a:gd name="T82" fmla="*/ 607 w 641"/>
                <a:gd name="T83" fmla="*/ 76 h 330"/>
                <a:gd name="T84" fmla="*/ 613 w 641"/>
                <a:gd name="T85" fmla="*/ 82 h 330"/>
                <a:gd name="T86" fmla="*/ 621 w 641"/>
                <a:gd name="T87" fmla="*/ 86 h 330"/>
                <a:gd name="T88" fmla="*/ 627 w 641"/>
                <a:gd name="T89" fmla="*/ 86 h 330"/>
                <a:gd name="T90" fmla="*/ 629 w 641"/>
                <a:gd name="T91" fmla="*/ 88 h 330"/>
                <a:gd name="T92" fmla="*/ 629 w 641"/>
                <a:gd name="T93" fmla="*/ 90 h 330"/>
                <a:gd name="T94" fmla="*/ 631 w 641"/>
                <a:gd name="T95" fmla="*/ 92 h 330"/>
                <a:gd name="T96" fmla="*/ 633 w 641"/>
                <a:gd name="T97" fmla="*/ 141 h 330"/>
                <a:gd name="T98" fmla="*/ 635 w 641"/>
                <a:gd name="T99" fmla="*/ 197 h 330"/>
                <a:gd name="T100" fmla="*/ 637 w 641"/>
                <a:gd name="T101" fmla="*/ 250 h 330"/>
                <a:gd name="T102" fmla="*/ 641 w 641"/>
                <a:gd name="T103" fmla="*/ 30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1" h="330">
                  <a:moveTo>
                    <a:pt x="641" y="320"/>
                  </a:moveTo>
                  <a:lnTo>
                    <a:pt x="621" y="320"/>
                  </a:lnTo>
                  <a:lnTo>
                    <a:pt x="600" y="322"/>
                  </a:lnTo>
                  <a:lnTo>
                    <a:pt x="582" y="322"/>
                  </a:lnTo>
                  <a:lnTo>
                    <a:pt x="562" y="324"/>
                  </a:lnTo>
                  <a:lnTo>
                    <a:pt x="541" y="324"/>
                  </a:lnTo>
                  <a:lnTo>
                    <a:pt x="521" y="324"/>
                  </a:lnTo>
                  <a:lnTo>
                    <a:pt x="502" y="326"/>
                  </a:lnTo>
                  <a:lnTo>
                    <a:pt x="482" y="326"/>
                  </a:lnTo>
                  <a:lnTo>
                    <a:pt x="461" y="326"/>
                  </a:lnTo>
                  <a:lnTo>
                    <a:pt x="441" y="328"/>
                  </a:lnTo>
                  <a:lnTo>
                    <a:pt x="420" y="328"/>
                  </a:lnTo>
                  <a:lnTo>
                    <a:pt x="402" y="328"/>
                  </a:lnTo>
                  <a:lnTo>
                    <a:pt x="381" y="328"/>
                  </a:lnTo>
                  <a:lnTo>
                    <a:pt x="361" y="330"/>
                  </a:lnTo>
                  <a:lnTo>
                    <a:pt x="340" y="330"/>
                  </a:lnTo>
                  <a:lnTo>
                    <a:pt x="322" y="330"/>
                  </a:lnTo>
                  <a:lnTo>
                    <a:pt x="301" y="330"/>
                  </a:lnTo>
                  <a:lnTo>
                    <a:pt x="281" y="330"/>
                  </a:lnTo>
                  <a:lnTo>
                    <a:pt x="260" y="330"/>
                  </a:lnTo>
                  <a:lnTo>
                    <a:pt x="240" y="330"/>
                  </a:lnTo>
                  <a:lnTo>
                    <a:pt x="222" y="330"/>
                  </a:lnTo>
                  <a:lnTo>
                    <a:pt x="201" y="330"/>
                  </a:lnTo>
                  <a:lnTo>
                    <a:pt x="181" y="330"/>
                  </a:lnTo>
                  <a:lnTo>
                    <a:pt x="160" y="330"/>
                  </a:lnTo>
                  <a:lnTo>
                    <a:pt x="140" y="330"/>
                  </a:lnTo>
                  <a:lnTo>
                    <a:pt x="121" y="330"/>
                  </a:lnTo>
                  <a:lnTo>
                    <a:pt x="101" y="330"/>
                  </a:lnTo>
                  <a:lnTo>
                    <a:pt x="80" y="330"/>
                  </a:lnTo>
                  <a:lnTo>
                    <a:pt x="60" y="330"/>
                  </a:lnTo>
                  <a:lnTo>
                    <a:pt x="41" y="330"/>
                  </a:lnTo>
                  <a:lnTo>
                    <a:pt x="21" y="330"/>
                  </a:lnTo>
                  <a:lnTo>
                    <a:pt x="0" y="330"/>
                  </a:lnTo>
                  <a:lnTo>
                    <a:pt x="0" y="320"/>
                  </a:lnTo>
                  <a:lnTo>
                    <a:pt x="0" y="309"/>
                  </a:lnTo>
                  <a:lnTo>
                    <a:pt x="0" y="299"/>
                  </a:lnTo>
                  <a:lnTo>
                    <a:pt x="0" y="289"/>
                  </a:lnTo>
                  <a:lnTo>
                    <a:pt x="0" y="279"/>
                  </a:lnTo>
                  <a:lnTo>
                    <a:pt x="0" y="268"/>
                  </a:lnTo>
                  <a:lnTo>
                    <a:pt x="2" y="258"/>
                  </a:lnTo>
                  <a:lnTo>
                    <a:pt x="2" y="248"/>
                  </a:lnTo>
                  <a:lnTo>
                    <a:pt x="2" y="238"/>
                  </a:lnTo>
                  <a:lnTo>
                    <a:pt x="2" y="227"/>
                  </a:lnTo>
                  <a:lnTo>
                    <a:pt x="2" y="219"/>
                  </a:lnTo>
                  <a:lnTo>
                    <a:pt x="2" y="209"/>
                  </a:lnTo>
                  <a:lnTo>
                    <a:pt x="2" y="199"/>
                  </a:lnTo>
                  <a:lnTo>
                    <a:pt x="2" y="188"/>
                  </a:lnTo>
                  <a:lnTo>
                    <a:pt x="2" y="178"/>
                  </a:lnTo>
                  <a:lnTo>
                    <a:pt x="2" y="168"/>
                  </a:lnTo>
                  <a:lnTo>
                    <a:pt x="2" y="158"/>
                  </a:lnTo>
                  <a:lnTo>
                    <a:pt x="2" y="147"/>
                  </a:lnTo>
                  <a:lnTo>
                    <a:pt x="2" y="137"/>
                  </a:lnTo>
                  <a:lnTo>
                    <a:pt x="2" y="127"/>
                  </a:lnTo>
                  <a:lnTo>
                    <a:pt x="4" y="119"/>
                  </a:lnTo>
                  <a:lnTo>
                    <a:pt x="4" y="108"/>
                  </a:lnTo>
                  <a:lnTo>
                    <a:pt x="4" y="98"/>
                  </a:lnTo>
                  <a:lnTo>
                    <a:pt x="4" y="88"/>
                  </a:lnTo>
                  <a:lnTo>
                    <a:pt x="4" y="78"/>
                  </a:lnTo>
                  <a:lnTo>
                    <a:pt x="4" y="67"/>
                  </a:lnTo>
                  <a:lnTo>
                    <a:pt x="4" y="57"/>
                  </a:lnTo>
                  <a:lnTo>
                    <a:pt x="4" y="47"/>
                  </a:lnTo>
                  <a:lnTo>
                    <a:pt x="4" y="37"/>
                  </a:lnTo>
                  <a:lnTo>
                    <a:pt x="4" y="26"/>
                  </a:lnTo>
                  <a:lnTo>
                    <a:pt x="4" y="18"/>
                  </a:lnTo>
                  <a:lnTo>
                    <a:pt x="4" y="8"/>
                  </a:lnTo>
                  <a:lnTo>
                    <a:pt x="23" y="8"/>
                  </a:lnTo>
                  <a:lnTo>
                    <a:pt x="41" y="8"/>
                  </a:lnTo>
                  <a:lnTo>
                    <a:pt x="58" y="8"/>
                  </a:lnTo>
                  <a:lnTo>
                    <a:pt x="76" y="8"/>
                  </a:lnTo>
                  <a:lnTo>
                    <a:pt x="93" y="8"/>
                  </a:lnTo>
                  <a:lnTo>
                    <a:pt x="111" y="8"/>
                  </a:lnTo>
                  <a:lnTo>
                    <a:pt x="127" y="8"/>
                  </a:lnTo>
                  <a:lnTo>
                    <a:pt x="146" y="8"/>
                  </a:lnTo>
                  <a:lnTo>
                    <a:pt x="164" y="8"/>
                  </a:lnTo>
                  <a:lnTo>
                    <a:pt x="181" y="8"/>
                  </a:lnTo>
                  <a:lnTo>
                    <a:pt x="199" y="8"/>
                  </a:lnTo>
                  <a:lnTo>
                    <a:pt x="215" y="8"/>
                  </a:lnTo>
                  <a:lnTo>
                    <a:pt x="234" y="8"/>
                  </a:lnTo>
                  <a:lnTo>
                    <a:pt x="250" y="8"/>
                  </a:lnTo>
                  <a:lnTo>
                    <a:pt x="269" y="8"/>
                  </a:lnTo>
                  <a:lnTo>
                    <a:pt x="287" y="8"/>
                  </a:lnTo>
                  <a:lnTo>
                    <a:pt x="303" y="8"/>
                  </a:lnTo>
                  <a:lnTo>
                    <a:pt x="322" y="8"/>
                  </a:lnTo>
                  <a:lnTo>
                    <a:pt x="338" y="8"/>
                  </a:lnTo>
                  <a:lnTo>
                    <a:pt x="357" y="8"/>
                  </a:lnTo>
                  <a:lnTo>
                    <a:pt x="373" y="6"/>
                  </a:lnTo>
                  <a:lnTo>
                    <a:pt x="392" y="6"/>
                  </a:lnTo>
                  <a:lnTo>
                    <a:pt x="410" y="6"/>
                  </a:lnTo>
                  <a:lnTo>
                    <a:pt x="426" y="6"/>
                  </a:lnTo>
                  <a:lnTo>
                    <a:pt x="445" y="6"/>
                  </a:lnTo>
                  <a:lnTo>
                    <a:pt x="461" y="4"/>
                  </a:lnTo>
                  <a:lnTo>
                    <a:pt x="480" y="4"/>
                  </a:lnTo>
                  <a:lnTo>
                    <a:pt x="498" y="4"/>
                  </a:lnTo>
                  <a:lnTo>
                    <a:pt x="514" y="2"/>
                  </a:lnTo>
                  <a:lnTo>
                    <a:pt x="533" y="2"/>
                  </a:lnTo>
                  <a:lnTo>
                    <a:pt x="549" y="2"/>
                  </a:lnTo>
                  <a:lnTo>
                    <a:pt x="568" y="0"/>
                  </a:lnTo>
                  <a:lnTo>
                    <a:pt x="572" y="4"/>
                  </a:lnTo>
                  <a:lnTo>
                    <a:pt x="574" y="6"/>
                  </a:lnTo>
                  <a:lnTo>
                    <a:pt x="574" y="6"/>
                  </a:lnTo>
                  <a:lnTo>
                    <a:pt x="576" y="6"/>
                  </a:lnTo>
                  <a:lnTo>
                    <a:pt x="576" y="8"/>
                  </a:lnTo>
                  <a:lnTo>
                    <a:pt x="576" y="8"/>
                  </a:lnTo>
                  <a:lnTo>
                    <a:pt x="578" y="8"/>
                  </a:lnTo>
                  <a:lnTo>
                    <a:pt x="578" y="10"/>
                  </a:lnTo>
                  <a:lnTo>
                    <a:pt x="578" y="10"/>
                  </a:lnTo>
                  <a:lnTo>
                    <a:pt x="580" y="10"/>
                  </a:lnTo>
                  <a:lnTo>
                    <a:pt x="580" y="10"/>
                  </a:lnTo>
                  <a:lnTo>
                    <a:pt x="582" y="10"/>
                  </a:lnTo>
                  <a:lnTo>
                    <a:pt x="582" y="12"/>
                  </a:lnTo>
                  <a:lnTo>
                    <a:pt x="584" y="14"/>
                  </a:lnTo>
                  <a:lnTo>
                    <a:pt x="586" y="14"/>
                  </a:lnTo>
                  <a:lnTo>
                    <a:pt x="588" y="14"/>
                  </a:lnTo>
                  <a:lnTo>
                    <a:pt x="590" y="12"/>
                  </a:lnTo>
                  <a:lnTo>
                    <a:pt x="592" y="10"/>
                  </a:lnTo>
                  <a:lnTo>
                    <a:pt x="594" y="10"/>
                  </a:lnTo>
                  <a:lnTo>
                    <a:pt x="596" y="10"/>
                  </a:lnTo>
                  <a:lnTo>
                    <a:pt x="598" y="10"/>
                  </a:lnTo>
                  <a:lnTo>
                    <a:pt x="598" y="10"/>
                  </a:lnTo>
                  <a:lnTo>
                    <a:pt x="598" y="12"/>
                  </a:lnTo>
                  <a:lnTo>
                    <a:pt x="598" y="12"/>
                  </a:lnTo>
                  <a:lnTo>
                    <a:pt x="598" y="14"/>
                  </a:lnTo>
                  <a:lnTo>
                    <a:pt x="600" y="14"/>
                  </a:lnTo>
                  <a:lnTo>
                    <a:pt x="605" y="16"/>
                  </a:lnTo>
                  <a:lnTo>
                    <a:pt x="605" y="18"/>
                  </a:lnTo>
                  <a:lnTo>
                    <a:pt x="605" y="18"/>
                  </a:lnTo>
                  <a:lnTo>
                    <a:pt x="605" y="22"/>
                  </a:lnTo>
                  <a:lnTo>
                    <a:pt x="605" y="22"/>
                  </a:lnTo>
                  <a:lnTo>
                    <a:pt x="605" y="24"/>
                  </a:lnTo>
                  <a:lnTo>
                    <a:pt x="605" y="24"/>
                  </a:lnTo>
                  <a:lnTo>
                    <a:pt x="607" y="24"/>
                  </a:lnTo>
                  <a:lnTo>
                    <a:pt x="607" y="26"/>
                  </a:lnTo>
                  <a:lnTo>
                    <a:pt x="605" y="29"/>
                  </a:lnTo>
                  <a:lnTo>
                    <a:pt x="602" y="29"/>
                  </a:lnTo>
                  <a:lnTo>
                    <a:pt x="598" y="26"/>
                  </a:lnTo>
                  <a:lnTo>
                    <a:pt x="598" y="26"/>
                  </a:lnTo>
                  <a:lnTo>
                    <a:pt x="596" y="29"/>
                  </a:lnTo>
                  <a:lnTo>
                    <a:pt x="596" y="29"/>
                  </a:lnTo>
                  <a:lnTo>
                    <a:pt x="596" y="33"/>
                  </a:lnTo>
                  <a:lnTo>
                    <a:pt x="596" y="33"/>
                  </a:lnTo>
                  <a:lnTo>
                    <a:pt x="596" y="33"/>
                  </a:lnTo>
                  <a:lnTo>
                    <a:pt x="594" y="35"/>
                  </a:lnTo>
                  <a:lnTo>
                    <a:pt x="592" y="37"/>
                  </a:lnTo>
                  <a:lnTo>
                    <a:pt x="590" y="39"/>
                  </a:lnTo>
                  <a:lnTo>
                    <a:pt x="590" y="41"/>
                  </a:lnTo>
                  <a:lnTo>
                    <a:pt x="590" y="43"/>
                  </a:lnTo>
                  <a:lnTo>
                    <a:pt x="590" y="43"/>
                  </a:lnTo>
                  <a:lnTo>
                    <a:pt x="590" y="45"/>
                  </a:lnTo>
                  <a:lnTo>
                    <a:pt x="590" y="45"/>
                  </a:lnTo>
                  <a:lnTo>
                    <a:pt x="588" y="45"/>
                  </a:lnTo>
                  <a:lnTo>
                    <a:pt x="586" y="45"/>
                  </a:lnTo>
                  <a:lnTo>
                    <a:pt x="586" y="49"/>
                  </a:lnTo>
                  <a:lnTo>
                    <a:pt x="588" y="51"/>
                  </a:lnTo>
                  <a:lnTo>
                    <a:pt x="590" y="51"/>
                  </a:lnTo>
                  <a:lnTo>
                    <a:pt x="590" y="53"/>
                  </a:lnTo>
                  <a:lnTo>
                    <a:pt x="592" y="53"/>
                  </a:lnTo>
                  <a:lnTo>
                    <a:pt x="594" y="57"/>
                  </a:lnTo>
                  <a:lnTo>
                    <a:pt x="594" y="57"/>
                  </a:lnTo>
                  <a:lnTo>
                    <a:pt x="594" y="59"/>
                  </a:lnTo>
                  <a:lnTo>
                    <a:pt x="596" y="59"/>
                  </a:lnTo>
                  <a:lnTo>
                    <a:pt x="600" y="61"/>
                  </a:lnTo>
                  <a:lnTo>
                    <a:pt x="600" y="61"/>
                  </a:lnTo>
                  <a:lnTo>
                    <a:pt x="600" y="63"/>
                  </a:lnTo>
                  <a:lnTo>
                    <a:pt x="602" y="63"/>
                  </a:lnTo>
                  <a:lnTo>
                    <a:pt x="605" y="65"/>
                  </a:lnTo>
                  <a:lnTo>
                    <a:pt x="605" y="67"/>
                  </a:lnTo>
                  <a:lnTo>
                    <a:pt x="605" y="72"/>
                  </a:lnTo>
                  <a:lnTo>
                    <a:pt x="607" y="76"/>
                  </a:lnTo>
                  <a:lnTo>
                    <a:pt x="611" y="78"/>
                  </a:lnTo>
                  <a:lnTo>
                    <a:pt x="611" y="78"/>
                  </a:lnTo>
                  <a:lnTo>
                    <a:pt x="611" y="80"/>
                  </a:lnTo>
                  <a:lnTo>
                    <a:pt x="613" y="82"/>
                  </a:lnTo>
                  <a:lnTo>
                    <a:pt x="613" y="84"/>
                  </a:lnTo>
                  <a:lnTo>
                    <a:pt x="615" y="84"/>
                  </a:lnTo>
                  <a:lnTo>
                    <a:pt x="619" y="86"/>
                  </a:lnTo>
                  <a:lnTo>
                    <a:pt x="621" y="86"/>
                  </a:lnTo>
                  <a:lnTo>
                    <a:pt x="623" y="86"/>
                  </a:lnTo>
                  <a:lnTo>
                    <a:pt x="625" y="86"/>
                  </a:lnTo>
                  <a:lnTo>
                    <a:pt x="625" y="86"/>
                  </a:lnTo>
                  <a:lnTo>
                    <a:pt x="627" y="86"/>
                  </a:lnTo>
                  <a:lnTo>
                    <a:pt x="627" y="86"/>
                  </a:lnTo>
                  <a:lnTo>
                    <a:pt x="627" y="88"/>
                  </a:lnTo>
                  <a:lnTo>
                    <a:pt x="627" y="88"/>
                  </a:lnTo>
                  <a:lnTo>
                    <a:pt x="629" y="88"/>
                  </a:lnTo>
                  <a:lnTo>
                    <a:pt x="631" y="88"/>
                  </a:lnTo>
                  <a:lnTo>
                    <a:pt x="631" y="90"/>
                  </a:lnTo>
                  <a:lnTo>
                    <a:pt x="629" y="90"/>
                  </a:lnTo>
                  <a:lnTo>
                    <a:pt x="629" y="90"/>
                  </a:lnTo>
                  <a:lnTo>
                    <a:pt x="629" y="92"/>
                  </a:lnTo>
                  <a:lnTo>
                    <a:pt x="629" y="92"/>
                  </a:lnTo>
                  <a:lnTo>
                    <a:pt x="631" y="92"/>
                  </a:lnTo>
                  <a:lnTo>
                    <a:pt x="631" y="92"/>
                  </a:lnTo>
                  <a:lnTo>
                    <a:pt x="631" y="100"/>
                  </a:lnTo>
                  <a:lnTo>
                    <a:pt x="631" y="115"/>
                  </a:lnTo>
                  <a:lnTo>
                    <a:pt x="631" y="127"/>
                  </a:lnTo>
                  <a:lnTo>
                    <a:pt x="633" y="141"/>
                  </a:lnTo>
                  <a:lnTo>
                    <a:pt x="633" y="156"/>
                  </a:lnTo>
                  <a:lnTo>
                    <a:pt x="633" y="168"/>
                  </a:lnTo>
                  <a:lnTo>
                    <a:pt x="635" y="182"/>
                  </a:lnTo>
                  <a:lnTo>
                    <a:pt x="635" y="197"/>
                  </a:lnTo>
                  <a:lnTo>
                    <a:pt x="635" y="209"/>
                  </a:lnTo>
                  <a:lnTo>
                    <a:pt x="637" y="223"/>
                  </a:lnTo>
                  <a:lnTo>
                    <a:pt x="637" y="238"/>
                  </a:lnTo>
                  <a:lnTo>
                    <a:pt x="637" y="250"/>
                  </a:lnTo>
                  <a:lnTo>
                    <a:pt x="639" y="264"/>
                  </a:lnTo>
                  <a:lnTo>
                    <a:pt x="639" y="279"/>
                  </a:lnTo>
                  <a:lnTo>
                    <a:pt x="639" y="291"/>
                  </a:lnTo>
                  <a:lnTo>
                    <a:pt x="641" y="305"/>
                  </a:lnTo>
                  <a:lnTo>
                    <a:pt x="641" y="320"/>
                  </a:lnTo>
                  <a:lnTo>
                    <a:pt x="641" y="320"/>
                  </a:lnTo>
                  <a:close/>
                </a:path>
              </a:pathLst>
            </a:custGeom>
            <a:solidFill>
              <a:schemeClr val="accent5">
                <a:lumMod val="20000"/>
                <a:lumOff val="8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pis For Office" panose="020B0504010101010104" pitchFamily="34" charset="0"/>
                  <a:ea typeface="+mn-ea"/>
                  <a:cs typeface="+mn-cs"/>
                </a:rPr>
                <a:t>KS</a:t>
              </a:r>
            </a:p>
          </p:txBody>
        </p:sp>
        <p:sp>
          <p:nvSpPr>
            <p:cNvPr id="39" name="Freeform 40">
              <a:extLst>
                <a:ext uri="{FF2B5EF4-FFF2-40B4-BE49-F238E27FC236}">
                  <a16:creationId xmlns:a16="http://schemas.microsoft.com/office/drawing/2014/main" id="{97749BF5-DEC9-B49F-77B3-611B22E83863}"/>
                </a:ext>
              </a:extLst>
            </p:cNvPr>
            <p:cNvSpPr>
              <a:spLocks/>
            </p:cNvSpPr>
            <p:nvPr/>
          </p:nvSpPr>
          <p:spPr bwMode="auto">
            <a:xfrm>
              <a:off x="3750" y="848"/>
              <a:ext cx="269" cy="455"/>
            </a:xfrm>
            <a:custGeom>
              <a:avLst/>
              <a:gdLst>
                <a:gd name="T0" fmla="*/ 260 w 269"/>
                <a:gd name="T1" fmla="*/ 302 h 455"/>
                <a:gd name="T2" fmla="*/ 258 w 269"/>
                <a:gd name="T3" fmla="*/ 287 h 455"/>
                <a:gd name="T4" fmla="*/ 256 w 269"/>
                <a:gd name="T5" fmla="*/ 240 h 455"/>
                <a:gd name="T6" fmla="*/ 248 w 269"/>
                <a:gd name="T7" fmla="*/ 179 h 455"/>
                <a:gd name="T8" fmla="*/ 240 w 269"/>
                <a:gd name="T9" fmla="*/ 119 h 455"/>
                <a:gd name="T10" fmla="*/ 234 w 269"/>
                <a:gd name="T11" fmla="*/ 58 h 455"/>
                <a:gd name="T12" fmla="*/ 220 w 269"/>
                <a:gd name="T13" fmla="*/ 3 h 455"/>
                <a:gd name="T14" fmla="*/ 174 w 269"/>
                <a:gd name="T15" fmla="*/ 9 h 455"/>
                <a:gd name="T16" fmla="*/ 125 w 269"/>
                <a:gd name="T17" fmla="*/ 15 h 455"/>
                <a:gd name="T18" fmla="*/ 74 w 269"/>
                <a:gd name="T19" fmla="*/ 21 h 455"/>
                <a:gd name="T20" fmla="*/ 17 w 269"/>
                <a:gd name="T21" fmla="*/ 39 h 455"/>
                <a:gd name="T22" fmla="*/ 4 w 269"/>
                <a:gd name="T23" fmla="*/ 33 h 455"/>
                <a:gd name="T24" fmla="*/ 15 w 269"/>
                <a:gd name="T25" fmla="*/ 125 h 455"/>
                <a:gd name="T26" fmla="*/ 27 w 269"/>
                <a:gd name="T27" fmla="*/ 248 h 455"/>
                <a:gd name="T28" fmla="*/ 25 w 269"/>
                <a:gd name="T29" fmla="*/ 291 h 455"/>
                <a:gd name="T30" fmla="*/ 25 w 269"/>
                <a:gd name="T31" fmla="*/ 312 h 455"/>
                <a:gd name="T32" fmla="*/ 35 w 269"/>
                <a:gd name="T33" fmla="*/ 324 h 455"/>
                <a:gd name="T34" fmla="*/ 39 w 269"/>
                <a:gd name="T35" fmla="*/ 343 h 455"/>
                <a:gd name="T36" fmla="*/ 33 w 269"/>
                <a:gd name="T37" fmla="*/ 357 h 455"/>
                <a:gd name="T38" fmla="*/ 31 w 269"/>
                <a:gd name="T39" fmla="*/ 365 h 455"/>
                <a:gd name="T40" fmla="*/ 31 w 269"/>
                <a:gd name="T41" fmla="*/ 373 h 455"/>
                <a:gd name="T42" fmla="*/ 29 w 269"/>
                <a:gd name="T43" fmla="*/ 378 h 455"/>
                <a:gd name="T44" fmla="*/ 23 w 269"/>
                <a:gd name="T45" fmla="*/ 388 h 455"/>
                <a:gd name="T46" fmla="*/ 17 w 269"/>
                <a:gd name="T47" fmla="*/ 396 h 455"/>
                <a:gd name="T48" fmla="*/ 15 w 269"/>
                <a:gd name="T49" fmla="*/ 398 h 455"/>
                <a:gd name="T50" fmla="*/ 11 w 269"/>
                <a:gd name="T51" fmla="*/ 400 h 455"/>
                <a:gd name="T52" fmla="*/ 7 w 269"/>
                <a:gd name="T53" fmla="*/ 406 h 455"/>
                <a:gd name="T54" fmla="*/ 9 w 269"/>
                <a:gd name="T55" fmla="*/ 412 h 455"/>
                <a:gd name="T56" fmla="*/ 7 w 269"/>
                <a:gd name="T57" fmla="*/ 421 h 455"/>
                <a:gd name="T58" fmla="*/ 7 w 269"/>
                <a:gd name="T59" fmla="*/ 427 h 455"/>
                <a:gd name="T60" fmla="*/ 4 w 269"/>
                <a:gd name="T61" fmla="*/ 435 h 455"/>
                <a:gd name="T62" fmla="*/ 4 w 269"/>
                <a:gd name="T63" fmla="*/ 443 h 455"/>
                <a:gd name="T64" fmla="*/ 7 w 269"/>
                <a:gd name="T65" fmla="*/ 451 h 455"/>
                <a:gd name="T66" fmla="*/ 4 w 269"/>
                <a:gd name="T67" fmla="*/ 453 h 455"/>
                <a:gd name="T68" fmla="*/ 19 w 269"/>
                <a:gd name="T69" fmla="*/ 449 h 455"/>
                <a:gd name="T70" fmla="*/ 21 w 269"/>
                <a:gd name="T71" fmla="*/ 441 h 455"/>
                <a:gd name="T72" fmla="*/ 33 w 269"/>
                <a:gd name="T73" fmla="*/ 441 h 455"/>
                <a:gd name="T74" fmla="*/ 39 w 269"/>
                <a:gd name="T75" fmla="*/ 447 h 455"/>
                <a:gd name="T76" fmla="*/ 41 w 269"/>
                <a:gd name="T77" fmla="*/ 433 h 455"/>
                <a:gd name="T78" fmla="*/ 47 w 269"/>
                <a:gd name="T79" fmla="*/ 437 h 455"/>
                <a:gd name="T80" fmla="*/ 66 w 269"/>
                <a:gd name="T81" fmla="*/ 435 h 455"/>
                <a:gd name="T82" fmla="*/ 80 w 269"/>
                <a:gd name="T83" fmla="*/ 441 h 455"/>
                <a:gd name="T84" fmla="*/ 88 w 269"/>
                <a:gd name="T85" fmla="*/ 445 h 455"/>
                <a:gd name="T86" fmla="*/ 101 w 269"/>
                <a:gd name="T87" fmla="*/ 429 h 455"/>
                <a:gd name="T88" fmla="*/ 113 w 269"/>
                <a:gd name="T89" fmla="*/ 429 h 455"/>
                <a:gd name="T90" fmla="*/ 125 w 269"/>
                <a:gd name="T91" fmla="*/ 435 h 455"/>
                <a:gd name="T92" fmla="*/ 133 w 269"/>
                <a:gd name="T93" fmla="*/ 425 h 455"/>
                <a:gd name="T94" fmla="*/ 140 w 269"/>
                <a:gd name="T95" fmla="*/ 410 h 455"/>
                <a:gd name="T96" fmla="*/ 140 w 269"/>
                <a:gd name="T97" fmla="*/ 402 h 455"/>
                <a:gd name="T98" fmla="*/ 148 w 269"/>
                <a:gd name="T99" fmla="*/ 400 h 455"/>
                <a:gd name="T100" fmla="*/ 152 w 269"/>
                <a:gd name="T101" fmla="*/ 398 h 455"/>
                <a:gd name="T102" fmla="*/ 160 w 269"/>
                <a:gd name="T103" fmla="*/ 410 h 455"/>
                <a:gd name="T104" fmla="*/ 177 w 269"/>
                <a:gd name="T105" fmla="*/ 412 h 455"/>
                <a:gd name="T106" fmla="*/ 185 w 269"/>
                <a:gd name="T107" fmla="*/ 404 h 455"/>
                <a:gd name="T108" fmla="*/ 189 w 269"/>
                <a:gd name="T109" fmla="*/ 382 h 455"/>
                <a:gd name="T110" fmla="*/ 195 w 269"/>
                <a:gd name="T111" fmla="*/ 382 h 455"/>
                <a:gd name="T112" fmla="*/ 209 w 269"/>
                <a:gd name="T113" fmla="*/ 359 h 455"/>
                <a:gd name="T114" fmla="*/ 220 w 269"/>
                <a:gd name="T115" fmla="*/ 345 h 455"/>
                <a:gd name="T116" fmla="*/ 226 w 269"/>
                <a:gd name="T117" fmla="*/ 326 h 455"/>
                <a:gd name="T118" fmla="*/ 256 w 269"/>
                <a:gd name="T119" fmla="*/ 316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9" h="455">
                  <a:moveTo>
                    <a:pt x="267" y="308"/>
                  </a:moveTo>
                  <a:lnTo>
                    <a:pt x="269" y="306"/>
                  </a:lnTo>
                  <a:lnTo>
                    <a:pt x="269" y="304"/>
                  </a:lnTo>
                  <a:lnTo>
                    <a:pt x="267" y="304"/>
                  </a:lnTo>
                  <a:lnTo>
                    <a:pt x="263" y="304"/>
                  </a:lnTo>
                  <a:lnTo>
                    <a:pt x="260" y="304"/>
                  </a:lnTo>
                  <a:lnTo>
                    <a:pt x="260" y="302"/>
                  </a:lnTo>
                  <a:lnTo>
                    <a:pt x="260" y="302"/>
                  </a:lnTo>
                  <a:lnTo>
                    <a:pt x="263" y="298"/>
                  </a:lnTo>
                  <a:lnTo>
                    <a:pt x="265" y="296"/>
                  </a:lnTo>
                  <a:lnTo>
                    <a:pt x="263" y="294"/>
                  </a:lnTo>
                  <a:lnTo>
                    <a:pt x="263" y="291"/>
                  </a:lnTo>
                  <a:lnTo>
                    <a:pt x="258" y="289"/>
                  </a:lnTo>
                  <a:lnTo>
                    <a:pt x="258" y="287"/>
                  </a:lnTo>
                  <a:lnTo>
                    <a:pt x="260" y="283"/>
                  </a:lnTo>
                  <a:lnTo>
                    <a:pt x="263" y="283"/>
                  </a:lnTo>
                  <a:lnTo>
                    <a:pt x="260" y="273"/>
                  </a:lnTo>
                  <a:lnTo>
                    <a:pt x="260" y="265"/>
                  </a:lnTo>
                  <a:lnTo>
                    <a:pt x="258" y="257"/>
                  </a:lnTo>
                  <a:lnTo>
                    <a:pt x="258" y="248"/>
                  </a:lnTo>
                  <a:lnTo>
                    <a:pt x="256" y="240"/>
                  </a:lnTo>
                  <a:lnTo>
                    <a:pt x="254" y="230"/>
                  </a:lnTo>
                  <a:lnTo>
                    <a:pt x="254" y="222"/>
                  </a:lnTo>
                  <a:lnTo>
                    <a:pt x="252" y="214"/>
                  </a:lnTo>
                  <a:lnTo>
                    <a:pt x="252" y="205"/>
                  </a:lnTo>
                  <a:lnTo>
                    <a:pt x="250" y="197"/>
                  </a:lnTo>
                  <a:lnTo>
                    <a:pt x="250" y="187"/>
                  </a:lnTo>
                  <a:lnTo>
                    <a:pt x="248" y="179"/>
                  </a:lnTo>
                  <a:lnTo>
                    <a:pt x="248" y="171"/>
                  </a:lnTo>
                  <a:lnTo>
                    <a:pt x="246" y="162"/>
                  </a:lnTo>
                  <a:lnTo>
                    <a:pt x="246" y="154"/>
                  </a:lnTo>
                  <a:lnTo>
                    <a:pt x="244" y="144"/>
                  </a:lnTo>
                  <a:lnTo>
                    <a:pt x="244" y="136"/>
                  </a:lnTo>
                  <a:lnTo>
                    <a:pt x="242" y="128"/>
                  </a:lnTo>
                  <a:lnTo>
                    <a:pt x="240" y="119"/>
                  </a:lnTo>
                  <a:lnTo>
                    <a:pt x="240" y="111"/>
                  </a:lnTo>
                  <a:lnTo>
                    <a:pt x="238" y="101"/>
                  </a:lnTo>
                  <a:lnTo>
                    <a:pt x="238" y="93"/>
                  </a:lnTo>
                  <a:lnTo>
                    <a:pt x="236" y="85"/>
                  </a:lnTo>
                  <a:lnTo>
                    <a:pt x="236" y="76"/>
                  </a:lnTo>
                  <a:lnTo>
                    <a:pt x="234" y="68"/>
                  </a:lnTo>
                  <a:lnTo>
                    <a:pt x="234" y="58"/>
                  </a:lnTo>
                  <a:lnTo>
                    <a:pt x="232" y="50"/>
                  </a:lnTo>
                  <a:lnTo>
                    <a:pt x="232" y="41"/>
                  </a:lnTo>
                  <a:lnTo>
                    <a:pt x="228" y="25"/>
                  </a:lnTo>
                  <a:lnTo>
                    <a:pt x="228" y="15"/>
                  </a:lnTo>
                  <a:lnTo>
                    <a:pt x="226" y="7"/>
                  </a:lnTo>
                  <a:lnTo>
                    <a:pt x="226" y="0"/>
                  </a:lnTo>
                  <a:lnTo>
                    <a:pt x="220" y="3"/>
                  </a:lnTo>
                  <a:lnTo>
                    <a:pt x="213" y="3"/>
                  </a:lnTo>
                  <a:lnTo>
                    <a:pt x="207" y="5"/>
                  </a:lnTo>
                  <a:lnTo>
                    <a:pt x="201" y="5"/>
                  </a:lnTo>
                  <a:lnTo>
                    <a:pt x="195" y="5"/>
                  </a:lnTo>
                  <a:lnTo>
                    <a:pt x="187" y="7"/>
                  </a:lnTo>
                  <a:lnTo>
                    <a:pt x="181" y="7"/>
                  </a:lnTo>
                  <a:lnTo>
                    <a:pt x="174" y="9"/>
                  </a:lnTo>
                  <a:lnTo>
                    <a:pt x="168" y="9"/>
                  </a:lnTo>
                  <a:lnTo>
                    <a:pt x="162" y="9"/>
                  </a:lnTo>
                  <a:lnTo>
                    <a:pt x="156" y="11"/>
                  </a:lnTo>
                  <a:lnTo>
                    <a:pt x="150" y="11"/>
                  </a:lnTo>
                  <a:lnTo>
                    <a:pt x="144" y="13"/>
                  </a:lnTo>
                  <a:lnTo>
                    <a:pt x="131" y="13"/>
                  </a:lnTo>
                  <a:lnTo>
                    <a:pt x="125" y="15"/>
                  </a:lnTo>
                  <a:lnTo>
                    <a:pt x="119" y="15"/>
                  </a:lnTo>
                  <a:lnTo>
                    <a:pt x="111" y="17"/>
                  </a:lnTo>
                  <a:lnTo>
                    <a:pt x="105" y="17"/>
                  </a:lnTo>
                  <a:lnTo>
                    <a:pt x="93" y="19"/>
                  </a:lnTo>
                  <a:lnTo>
                    <a:pt x="86" y="19"/>
                  </a:lnTo>
                  <a:lnTo>
                    <a:pt x="80" y="19"/>
                  </a:lnTo>
                  <a:lnTo>
                    <a:pt x="74" y="21"/>
                  </a:lnTo>
                  <a:lnTo>
                    <a:pt x="68" y="21"/>
                  </a:lnTo>
                  <a:lnTo>
                    <a:pt x="62" y="23"/>
                  </a:lnTo>
                  <a:lnTo>
                    <a:pt x="60" y="23"/>
                  </a:lnTo>
                  <a:lnTo>
                    <a:pt x="45" y="33"/>
                  </a:lnTo>
                  <a:lnTo>
                    <a:pt x="31" y="39"/>
                  </a:lnTo>
                  <a:lnTo>
                    <a:pt x="23" y="41"/>
                  </a:lnTo>
                  <a:lnTo>
                    <a:pt x="17" y="39"/>
                  </a:lnTo>
                  <a:lnTo>
                    <a:pt x="15" y="39"/>
                  </a:lnTo>
                  <a:lnTo>
                    <a:pt x="13" y="39"/>
                  </a:lnTo>
                  <a:lnTo>
                    <a:pt x="13" y="37"/>
                  </a:lnTo>
                  <a:lnTo>
                    <a:pt x="13" y="35"/>
                  </a:lnTo>
                  <a:lnTo>
                    <a:pt x="9" y="37"/>
                  </a:lnTo>
                  <a:lnTo>
                    <a:pt x="7" y="35"/>
                  </a:lnTo>
                  <a:lnTo>
                    <a:pt x="4" y="33"/>
                  </a:lnTo>
                  <a:lnTo>
                    <a:pt x="4" y="33"/>
                  </a:lnTo>
                  <a:lnTo>
                    <a:pt x="7" y="50"/>
                  </a:lnTo>
                  <a:lnTo>
                    <a:pt x="7" y="64"/>
                  </a:lnTo>
                  <a:lnTo>
                    <a:pt x="9" y="78"/>
                  </a:lnTo>
                  <a:lnTo>
                    <a:pt x="11" y="95"/>
                  </a:lnTo>
                  <a:lnTo>
                    <a:pt x="13" y="109"/>
                  </a:lnTo>
                  <a:lnTo>
                    <a:pt x="15" y="125"/>
                  </a:lnTo>
                  <a:lnTo>
                    <a:pt x="15" y="140"/>
                  </a:lnTo>
                  <a:lnTo>
                    <a:pt x="17" y="156"/>
                  </a:lnTo>
                  <a:lnTo>
                    <a:pt x="19" y="171"/>
                  </a:lnTo>
                  <a:lnTo>
                    <a:pt x="21" y="187"/>
                  </a:lnTo>
                  <a:lnTo>
                    <a:pt x="23" y="201"/>
                  </a:lnTo>
                  <a:lnTo>
                    <a:pt x="25" y="232"/>
                  </a:lnTo>
                  <a:lnTo>
                    <a:pt x="27" y="248"/>
                  </a:lnTo>
                  <a:lnTo>
                    <a:pt x="29" y="263"/>
                  </a:lnTo>
                  <a:lnTo>
                    <a:pt x="31" y="279"/>
                  </a:lnTo>
                  <a:lnTo>
                    <a:pt x="31" y="283"/>
                  </a:lnTo>
                  <a:lnTo>
                    <a:pt x="31" y="283"/>
                  </a:lnTo>
                  <a:lnTo>
                    <a:pt x="27" y="287"/>
                  </a:lnTo>
                  <a:lnTo>
                    <a:pt x="25" y="287"/>
                  </a:lnTo>
                  <a:lnTo>
                    <a:pt x="25" y="291"/>
                  </a:lnTo>
                  <a:lnTo>
                    <a:pt x="25" y="291"/>
                  </a:lnTo>
                  <a:lnTo>
                    <a:pt x="27" y="296"/>
                  </a:lnTo>
                  <a:lnTo>
                    <a:pt x="27" y="300"/>
                  </a:lnTo>
                  <a:lnTo>
                    <a:pt x="23" y="306"/>
                  </a:lnTo>
                  <a:lnTo>
                    <a:pt x="23" y="310"/>
                  </a:lnTo>
                  <a:lnTo>
                    <a:pt x="23" y="312"/>
                  </a:lnTo>
                  <a:lnTo>
                    <a:pt x="25" y="312"/>
                  </a:lnTo>
                  <a:lnTo>
                    <a:pt x="25" y="312"/>
                  </a:lnTo>
                  <a:lnTo>
                    <a:pt x="29" y="314"/>
                  </a:lnTo>
                  <a:lnTo>
                    <a:pt x="29" y="316"/>
                  </a:lnTo>
                  <a:lnTo>
                    <a:pt x="31" y="320"/>
                  </a:lnTo>
                  <a:lnTo>
                    <a:pt x="31" y="322"/>
                  </a:lnTo>
                  <a:lnTo>
                    <a:pt x="33" y="322"/>
                  </a:lnTo>
                  <a:lnTo>
                    <a:pt x="35" y="324"/>
                  </a:lnTo>
                  <a:lnTo>
                    <a:pt x="35" y="326"/>
                  </a:lnTo>
                  <a:lnTo>
                    <a:pt x="37" y="330"/>
                  </a:lnTo>
                  <a:lnTo>
                    <a:pt x="35" y="332"/>
                  </a:lnTo>
                  <a:lnTo>
                    <a:pt x="35" y="332"/>
                  </a:lnTo>
                  <a:lnTo>
                    <a:pt x="35" y="335"/>
                  </a:lnTo>
                  <a:lnTo>
                    <a:pt x="37" y="339"/>
                  </a:lnTo>
                  <a:lnTo>
                    <a:pt x="39" y="343"/>
                  </a:lnTo>
                  <a:lnTo>
                    <a:pt x="39" y="347"/>
                  </a:lnTo>
                  <a:lnTo>
                    <a:pt x="39" y="355"/>
                  </a:lnTo>
                  <a:lnTo>
                    <a:pt x="37" y="355"/>
                  </a:lnTo>
                  <a:lnTo>
                    <a:pt x="37" y="355"/>
                  </a:lnTo>
                  <a:lnTo>
                    <a:pt x="35" y="355"/>
                  </a:lnTo>
                  <a:lnTo>
                    <a:pt x="35" y="357"/>
                  </a:lnTo>
                  <a:lnTo>
                    <a:pt x="33" y="357"/>
                  </a:lnTo>
                  <a:lnTo>
                    <a:pt x="33" y="359"/>
                  </a:lnTo>
                  <a:lnTo>
                    <a:pt x="33" y="361"/>
                  </a:lnTo>
                  <a:lnTo>
                    <a:pt x="33" y="363"/>
                  </a:lnTo>
                  <a:lnTo>
                    <a:pt x="33" y="363"/>
                  </a:lnTo>
                  <a:lnTo>
                    <a:pt x="33" y="365"/>
                  </a:lnTo>
                  <a:lnTo>
                    <a:pt x="33" y="365"/>
                  </a:lnTo>
                  <a:lnTo>
                    <a:pt x="31" y="365"/>
                  </a:lnTo>
                  <a:lnTo>
                    <a:pt x="33" y="365"/>
                  </a:lnTo>
                  <a:lnTo>
                    <a:pt x="31" y="365"/>
                  </a:lnTo>
                  <a:lnTo>
                    <a:pt x="31" y="367"/>
                  </a:lnTo>
                  <a:lnTo>
                    <a:pt x="29" y="367"/>
                  </a:lnTo>
                  <a:lnTo>
                    <a:pt x="29" y="369"/>
                  </a:lnTo>
                  <a:lnTo>
                    <a:pt x="29" y="371"/>
                  </a:lnTo>
                  <a:lnTo>
                    <a:pt x="31" y="373"/>
                  </a:lnTo>
                  <a:lnTo>
                    <a:pt x="31" y="376"/>
                  </a:lnTo>
                  <a:lnTo>
                    <a:pt x="31" y="376"/>
                  </a:lnTo>
                  <a:lnTo>
                    <a:pt x="31" y="376"/>
                  </a:lnTo>
                  <a:lnTo>
                    <a:pt x="31" y="376"/>
                  </a:lnTo>
                  <a:lnTo>
                    <a:pt x="29" y="376"/>
                  </a:lnTo>
                  <a:lnTo>
                    <a:pt x="29" y="376"/>
                  </a:lnTo>
                  <a:lnTo>
                    <a:pt x="29" y="378"/>
                  </a:lnTo>
                  <a:lnTo>
                    <a:pt x="27" y="378"/>
                  </a:lnTo>
                  <a:lnTo>
                    <a:pt x="25" y="380"/>
                  </a:lnTo>
                  <a:lnTo>
                    <a:pt x="23" y="382"/>
                  </a:lnTo>
                  <a:lnTo>
                    <a:pt x="23" y="382"/>
                  </a:lnTo>
                  <a:lnTo>
                    <a:pt x="25" y="384"/>
                  </a:lnTo>
                  <a:lnTo>
                    <a:pt x="25" y="386"/>
                  </a:lnTo>
                  <a:lnTo>
                    <a:pt x="23" y="388"/>
                  </a:lnTo>
                  <a:lnTo>
                    <a:pt x="21" y="390"/>
                  </a:lnTo>
                  <a:lnTo>
                    <a:pt x="21" y="390"/>
                  </a:lnTo>
                  <a:lnTo>
                    <a:pt x="19" y="390"/>
                  </a:lnTo>
                  <a:lnTo>
                    <a:pt x="19" y="392"/>
                  </a:lnTo>
                  <a:lnTo>
                    <a:pt x="19" y="392"/>
                  </a:lnTo>
                  <a:lnTo>
                    <a:pt x="19" y="394"/>
                  </a:lnTo>
                  <a:lnTo>
                    <a:pt x="17" y="396"/>
                  </a:lnTo>
                  <a:lnTo>
                    <a:pt x="17" y="398"/>
                  </a:lnTo>
                  <a:lnTo>
                    <a:pt x="17" y="398"/>
                  </a:lnTo>
                  <a:lnTo>
                    <a:pt x="17" y="400"/>
                  </a:lnTo>
                  <a:lnTo>
                    <a:pt x="17" y="400"/>
                  </a:lnTo>
                  <a:lnTo>
                    <a:pt x="17" y="400"/>
                  </a:lnTo>
                  <a:lnTo>
                    <a:pt x="15" y="398"/>
                  </a:lnTo>
                  <a:lnTo>
                    <a:pt x="15" y="398"/>
                  </a:lnTo>
                  <a:lnTo>
                    <a:pt x="15" y="398"/>
                  </a:lnTo>
                  <a:lnTo>
                    <a:pt x="15" y="398"/>
                  </a:lnTo>
                  <a:lnTo>
                    <a:pt x="13" y="398"/>
                  </a:lnTo>
                  <a:lnTo>
                    <a:pt x="13" y="400"/>
                  </a:lnTo>
                  <a:lnTo>
                    <a:pt x="13" y="402"/>
                  </a:lnTo>
                  <a:lnTo>
                    <a:pt x="13" y="402"/>
                  </a:lnTo>
                  <a:lnTo>
                    <a:pt x="11" y="400"/>
                  </a:lnTo>
                  <a:lnTo>
                    <a:pt x="11" y="400"/>
                  </a:lnTo>
                  <a:lnTo>
                    <a:pt x="9" y="400"/>
                  </a:lnTo>
                  <a:lnTo>
                    <a:pt x="9" y="402"/>
                  </a:lnTo>
                  <a:lnTo>
                    <a:pt x="9" y="404"/>
                  </a:lnTo>
                  <a:lnTo>
                    <a:pt x="9" y="404"/>
                  </a:lnTo>
                  <a:lnTo>
                    <a:pt x="7" y="406"/>
                  </a:lnTo>
                  <a:lnTo>
                    <a:pt x="7" y="406"/>
                  </a:lnTo>
                  <a:lnTo>
                    <a:pt x="7" y="408"/>
                  </a:lnTo>
                  <a:lnTo>
                    <a:pt x="7" y="408"/>
                  </a:lnTo>
                  <a:lnTo>
                    <a:pt x="7" y="410"/>
                  </a:lnTo>
                  <a:lnTo>
                    <a:pt x="7" y="410"/>
                  </a:lnTo>
                  <a:lnTo>
                    <a:pt x="7" y="410"/>
                  </a:lnTo>
                  <a:lnTo>
                    <a:pt x="9" y="412"/>
                  </a:lnTo>
                  <a:lnTo>
                    <a:pt x="9" y="412"/>
                  </a:lnTo>
                  <a:lnTo>
                    <a:pt x="11" y="414"/>
                  </a:lnTo>
                  <a:lnTo>
                    <a:pt x="11" y="414"/>
                  </a:lnTo>
                  <a:lnTo>
                    <a:pt x="11" y="416"/>
                  </a:lnTo>
                  <a:lnTo>
                    <a:pt x="11" y="416"/>
                  </a:lnTo>
                  <a:lnTo>
                    <a:pt x="9" y="419"/>
                  </a:lnTo>
                  <a:lnTo>
                    <a:pt x="9" y="419"/>
                  </a:lnTo>
                  <a:lnTo>
                    <a:pt x="7" y="421"/>
                  </a:lnTo>
                  <a:lnTo>
                    <a:pt x="4" y="423"/>
                  </a:lnTo>
                  <a:lnTo>
                    <a:pt x="7" y="423"/>
                  </a:lnTo>
                  <a:lnTo>
                    <a:pt x="9" y="423"/>
                  </a:lnTo>
                  <a:lnTo>
                    <a:pt x="11" y="423"/>
                  </a:lnTo>
                  <a:lnTo>
                    <a:pt x="9" y="425"/>
                  </a:lnTo>
                  <a:lnTo>
                    <a:pt x="7" y="425"/>
                  </a:lnTo>
                  <a:lnTo>
                    <a:pt x="7" y="427"/>
                  </a:lnTo>
                  <a:lnTo>
                    <a:pt x="4" y="427"/>
                  </a:lnTo>
                  <a:lnTo>
                    <a:pt x="2" y="427"/>
                  </a:lnTo>
                  <a:lnTo>
                    <a:pt x="4" y="429"/>
                  </a:lnTo>
                  <a:lnTo>
                    <a:pt x="4" y="431"/>
                  </a:lnTo>
                  <a:lnTo>
                    <a:pt x="4" y="433"/>
                  </a:lnTo>
                  <a:lnTo>
                    <a:pt x="4" y="433"/>
                  </a:lnTo>
                  <a:lnTo>
                    <a:pt x="4" y="435"/>
                  </a:lnTo>
                  <a:lnTo>
                    <a:pt x="4" y="437"/>
                  </a:lnTo>
                  <a:lnTo>
                    <a:pt x="4" y="437"/>
                  </a:lnTo>
                  <a:lnTo>
                    <a:pt x="4" y="439"/>
                  </a:lnTo>
                  <a:lnTo>
                    <a:pt x="4" y="441"/>
                  </a:lnTo>
                  <a:lnTo>
                    <a:pt x="4" y="441"/>
                  </a:lnTo>
                  <a:lnTo>
                    <a:pt x="7" y="443"/>
                  </a:lnTo>
                  <a:lnTo>
                    <a:pt x="4" y="443"/>
                  </a:lnTo>
                  <a:lnTo>
                    <a:pt x="4" y="445"/>
                  </a:lnTo>
                  <a:lnTo>
                    <a:pt x="2" y="445"/>
                  </a:lnTo>
                  <a:lnTo>
                    <a:pt x="0" y="445"/>
                  </a:lnTo>
                  <a:lnTo>
                    <a:pt x="0" y="445"/>
                  </a:lnTo>
                  <a:lnTo>
                    <a:pt x="7" y="449"/>
                  </a:lnTo>
                  <a:lnTo>
                    <a:pt x="7" y="451"/>
                  </a:lnTo>
                  <a:lnTo>
                    <a:pt x="7" y="451"/>
                  </a:lnTo>
                  <a:lnTo>
                    <a:pt x="4" y="451"/>
                  </a:lnTo>
                  <a:lnTo>
                    <a:pt x="2" y="451"/>
                  </a:lnTo>
                  <a:lnTo>
                    <a:pt x="2" y="451"/>
                  </a:lnTo>
                  <a:lnTo>
                    <a:pt x="2" y="451"/>
                  </a:lnTo>
                  <a:lnTo>
                    <a:pt x="2" y="453"/>
                  </a:lnTo>
                  <a:lnTo>
                    <a:pt x="2" y="453"/>
                  </a:lnTo>
                  <a:lnTo>
                    <a:pt x="4" y="453"/>
                  </a:lnTo>
                  <a:lnTo>
                    <a:pt x="7" y="453"/>
                  </a:lnTo>
                  <a:lnTo>
                    <a:pt x="9" y="453"/>
                  </a:lnTo>
                  <a:lnTo>
                    <a:pt x="11" y="453"/>
                  </a:lnTo>
                  <a:lnTo>
                    <a:pt x="13" y="455"/>
                  </a:lnTo>
                  <a:lnTo>
                    <a:pt x="15" y="455"/>
                  </a:lnTo>
                  <a:lnTo>
                    <a:pt x="15" y="455"/>
                  </a:lnTo>
                  <a:lnTo>
                    <a:pt x="19" y="449"/>
                  </a:lnTo>
                  <a:lnTo>
                    <a:pt x="15" y="443"/>
                  </a:lnTo>
                  <a:lnTo>
                    <a:pt x="15" y="443"/>
                  </a:lnTo>
                  <a:lnTo>
                    <a:pt x="15" y="439"/>
                  </a:lnTo>
                  <a:lnTo>
                    <a:pt x="17" y="439"/>
                  </a:lnTo>
                  <a:lnTo>
                    <a:pt x="19" y="439"/>
                  </a:lnTo>
                  <a:lnTo>
                    <a:pt x="21" y="441"/>
                  </a:lnTo>
                  <a:lnTo>
                    <a:pt x="21" y="441"/>
                  </a:lnTo>
                  <a:lnTo>
                    <a:pt x="23" y="443"/>
                  </a:lnTo>
                  <a:lnTo>
                    <a:pt x="25" y="443"/>
                  </a:lnTo>
                  <a:lnTo>
                    <a:pt x="27" y="443"/>
                  </a:lnTo>
                  <a:lnTo>
                    <a:pt x="29" y="443"/>
                  </a:lnTo>
                  <a:lnTo>
                    <a:pt x="31" y="441"/>
                  </a:lnTo>
                  <a:lnTo>
                    <a:pt x="33" y="441"/>
                  </a:lnTo>
                  <a:lnTo>
                    <a:pt x="33" y="441"/>
                  </a:lnTo>
                  <a:lnTo>
                    <a:pt x="35" y="439"/>
                  </a:lnTo>
                  <a:lnTo>
                    <a:pt x="35" y="439"/>
                  </a:lnTo>
                  <a:lnTo>
                    <a:pt x="37" y="441"/>
                  </a:lnTo>
                  <a:lnTo>
                    <a:pt x="37" y="441"/>
                  </a:lnTo>
                  <a:lnTo>
                    <a:pt x="37" y="445"/>
                  </a:lnTo>
                  <a:lnTo>
                    <a:pt x="37" y="447"/>
                  </a:lnTo>
                  <a:lnTo>
                    <a:pt x="39" y="447"/>
                  </a:lnTo>
                  <a:lnTo>
                    <a:pt x="41" y="447"/>
                  </a:lnTo>
                  <a:lnTo>
                    <a:pt x="43" y="443"/>
                  </a:lnTo>
                  <a:lnTo>
                    <a:pt x="43" y="441"/>
                  </a:lnTo>
                  <a:lnTo>
                    <a:pt x="43" y="439"/>
                  </a:lnTo>
                  <a:lnTo>
                    <a:pt x="41" y="435"/>
                  </a:lnTo>
                  <a:lnTo>
                    <a:pt x="41" y="433"/>
                  </a:lnTo>
                  <a:lnTo>
                    <a:pt x="41" y="433"/>
                  </a:lnTo>
                  <a:lnTo>
                    <a:pt x="41" y="431"/>
                  </a:lnTo>
                  <a:lnTo>
                    <a:pt x="41" y="431"/>
                  </a:lnTo>
                  <a:lnTo>
                    <a:pt x="43" y="431"/>
                  </a:lnTo>
                  <a:lnTo>
                    <a:pt x="43" y="433"/>
                  </a:lnTo>
                  <a:lnTo>
                    <a:pt x="43" y="433"/>
                  </a:lnTo>
                  <a:lnTo>
                    <a:pt x="43" y="435"/>
                  </a:lnTo>
                  <a:lnTo>
                    <a:pt x="47" y="437"/>
                  </a:lnTo>
                  <a:lnTo>
                    <a:pt x="52" y="437"/>
                  </a:lnTo>
                  <a:lnTo>
                    <a:pt x="54" y="435"/>
                  </a:lnTo>
                  <a:lnTo>
                    <a:pt x="58" y="433"/>
                  </a:lnTo>
                  <a:lnTo>
                    <a:pt x="60" y="433"/>
                  </a:lnTo>
                  <a:lnTo>
                    <a:pt x="62" y="433"/>
                  </a:lnTo>
                  <a:lnTo>
                    <a:pt x="64" y="435"/>
                  </a:lnTo>
                  <a:lnTo>
                    <a:pt x="66" y="435"/>
                  </a:lnTo>
                  <a:lnTo>
                    <a:pt x="66" y="437"/>
                  </a:lnTo>
                  <a:lnTo>
                    <a:pt x="72" y="439"/>
                  </a:lnTo>
                  <a:lnTo>
                    <a:pt x="76" y="439"/>
                  </a:lnTo>
                  <a:lnTo>
                    <a:pt x="76" y="441"/>
                  </a:lnTo>
                  <a:lnTo>
                    <a:pt x="78" y="441"/>
                  </a:lnTo>
                  <a:lnTo>
                    <a:pt x="80" y="441"/>
                  </a:lnTo>
                  <a:lnTo>
                    <a:pt x="80" y="441"/>
                  </a:lnTo>
                  <a:lnTo>
                    <a:pt x="82" y="441"/>
                  </a:lnTo>
                  <a:lnTo>
                    <a:pt x="82" y="443"/>
                  </a:lnTo>
                  <a:lnTo>
                    <a:pt x="82" y="443"/>
                  </a:lnTo>
                  <a:lnTo>
                    <a:pt x="84" y="445"/>
                  </a:lnTo>
                  <a:lnTo>
                    <a:pt x="84" y="445"/>
                  </a:lnTo>
                  <a:lnTo>
                    <a:pt x="86" y="447"/>
                  </a:lnTo>
                  <a:lnTo>
                    <a:pt x="88" y="445"/>
                  </a:lnTo>
                  <a:lnTo>
                    <a:pt x="88" y="441"/>
                  </a:lnTo>
                  <a:lnTo>
                    <a:pt x="90" y="435"/>
                  </a:lnTo>
                  <a:lnTo>
                    <a:pt x="93" y="433"/>
                  </a:lnTo>
                  <a:lnTo>
                    <a:pt x="93" y="431"/>
                  </a:lnTo>
                  <a:lnTo>
                    <a:pt x="93" y="431"/>
                  </a:lnTo>
                  <a:lnTo>
                    <a:pt x="95" y="429"/>
                  </a:lnTo>
                  <a:lnTo>
                    <a:pt x="101" y="429"/>
                  </a:lnTo>
                  <a:lnTo>
                    <a:pt x="101" y="429"/>
                  </a:lnTo>
                  <a:lnTo>
                    <a:pt x="103" y="427"/>
                  </a:lnTo>
                  <a:lnTo>
                    <a:pt x="105" y="423"/>
                  </a:lnTo>
                  <a:lnTo>
                    <a:pt x="109" y="421"/>
                  </a:lnTo>
                  <a:lnTo>
                    <a:pt x="111" y="423"/>
                  </a:lnTo>
                  <a:lnTo>
                    <a:pt x="111" y="427"/>
                  </a:lnTo>
                  <a:lnTo>
                    <a:pt x="113" y="429"/>
                  </a:lnTo>
                  <a:lnTo>
                    <a:pt x="117" y="431"/>
                  </a:lnTo>
                  <a:lnTo>
                    <a:pt x="119" y="431"/>
                  </a:lnTo>
                  <a:lnTo>
                    <a:pt x="123" y="429"/>
                  </a:lnTo>
                  <a:lnTo>
                    <a:pt x="125" y="429"/>
                  </a:lnTo>
                  <a:lnTo>
                    <a:pt x="123" y="433"/>
                  </a:lnTo>
                  <a:lnTo>
                    <a:pt x="123" y="433"/>
                  </a:lnTo>
                  <a:lnTo>
                    <a:pt x="125" y="435"/>
                  </a:lnTo>
                  <a:lnTo>
                    <a:pt x="127" y="435"/>
                  </a:lnTo>
                  <a:lnTo>
                    <a:pt x="129" y="433"/>
                  </a:lnTo>
                  <a:lnTo>
                    <a:pt x="129" y="431"/>
                  </a:lnTo>
                  <a:lnTo>
                    <a:pt x="129" y="429"/>
                  </a:lnTo>
                  <a:lnTo>
                    <a:pt x="129" y="427"/>
                  </a:lnTo>
                  <a:lnTo>
                    <a:pt x="133" y="425"/>
                  </a:lnTo>
                  <a:lnTo>
                    <a:pt x="133" y="425"/>
                  </a:lnTo>
                  <a:lnTo>
                    <a:pt x="133" y="423"/>
                  </a:lnTo>
                  <a:lnTo>
                    <a:pt x="133" y="416"/>
                  </a:lnTo>
                  <a:lnTo>
                    <a:pt x="133" y="414"/>
                  </a:lnTo>
                  <a:lnTo>
                    <a:pt x="133" y="412"/>
                  </a:lnTo>
                  <a:lnTo>
                    <a:pt x="136" y="412"/>
                  </a:lnTo>
                  <a:lnTo>
                    <a:pt x="138" y="410"/>
                  </a:lnTo>
                  <a:lnTo>
                    <a:pt x="140" y="410"/>
                  </a:lnTo>
                  <a:lnTo>
                    <a:pt x="140" y="408"/>
                  </a:lnTo>
                  <a:lnTo>
                    <a:pt x="140" y="406"/>
                  </a:lnTo>
                  <a:lnTo>
                    <a:pt x="138" y="404"/>
                  </a:lnTo>
                  <a:lnTo>
                    <a:pt x="138" y="404"/>
                  </a:lnTo>
                  <a:lnTo>
                    <a:pt x="138" y="402"/>
                  </a:lnTo>
                  <a:lnTo>
                    <a:pt x="138" y="402"/>
                  </a:lnTo>
                  <a:lnTo>
                    <a:pt x="140" y="402"/>
                  </a:lnTo>
                  <a:lnTo>
                    <a:pt x="140" y="404"/>
                  </a:lnTo>
                  <a:lnTo>
                    <a:pt x="140" y="404"/>
                  </a:lnTo>
                  <a:lnTo>
                    <a:pt x="142" y="404"/>
                  </a:lnTo>
                  <a:lnTo>
                    <a:pt x="144" y="404"/>
                  </a:lnTo>
                  <a:lnTo>
                    <a:pt x="146" y="402"/>
                  </a:lnTo>
                  <a:lnTo>
                    <a:pt x="148" y="400"/>
                  </a:lnTo>
                  <a:lnTo>
                    <a:pt x="148" y="400"/>
                  </a:lnTo>
                  <a:lnTo>
                    <a:pt x="146" y="400"/>
                  </a:lnTo>
                  <a:lnTo>
                    <a:pt x="144" y="398"/>
                  </a:lnTo>
                  <a:lnTo>
                    <a:pt x="142" y="396"/>
                  </a:lnTo>
                  <a:lnTo>
                    <a:pt x="144" y="396"/>
                  </a:lnTo>
                  <a:lnTo>
                    <a:pt x="146" y="396"/>
                  </a:lnTo>
                  <a:lnTo>
                    <a:pt x="146" y="396"/>
                  </a:lnTo>
                  <a:lnTo>
                    <a:pt x="152" y="398"/>
                  </a:lnTo>
                  <a:lnTo>
                    <a:pt x="152" y="400"/>
                  </a:lnTo>
                  <a:lnTo>
                    <a:pt x="152" y="404"/>
                  </a:lnTo>
                  <a:lnTo>
                    <a:pt x="152" y="406"/>
                  </a:lnTo>
                  <a:lnTo>
                    <a:pt x="154" y="408"/>
                  </a:lnTo>
                  <a:lnTo>
                    <a:pt x="156" y="408"/>
                  </a:lnTo>
                  <a:lnTo>
                    <a:pt x="158" y="410"/>
                  </a:lnTo>
                  <a:lnTo>
                    <a:pt x="160" y="410"/>
                  </a:lnTo>
                  <a:lnTo>
                    <a:pt x="162" y="412"/>
                  </a:lnTo>
                  <a:lnTo>
                    <a:pt x="166" y="412"/>
                  </a:lnTo>
                  <a:lnTo>
                    <a:pt x="168" y="412"/>
                  </a:lnTo>
                  <a:lnTo>
                    <a:pt x="172" y="414"/>
                  </a:lnTo>
                  <a:lnTo>
                    <a:pt x="174" y="416"/>
                  </a:lnTo>
                  <a:lnTo>
                    <a:pt x="174" y="414"/>
                  </a:lnTo>
                  <a:lnTo>
                    <a:pt x="177" y="412"/>
                  </a:lnTo>
                  <a:lnTo>
                    <a:pt x="177" y="412"/>
                  </a:lnTo>
                  <a:lnTo>
                    <a:pt x="181" y="410"/>
                  </a:lnTo>
                  <a:lnTo>
                    <a:pt x="183" y="410"/>
                  </a:lnTo>
                  <a:lnTo>
                    <a:pt x="183" y="410"/>
                  </a:lnTo>
                  <a:lnTo>
                    <a:pt x="183" y="408"/>
                  </a:lnTo>
                  <a:lnTo>
                    <a:pt x="185" y="408"/>
                  </a:lnTo>
                  <a:lnTo>
                    <a:pt x="185" y="404"/>
                  </a:lnTo>
                  <a:lnTo>
                    <a:pt x="185" y="394"/>
                  </a:lnTo>
                  <a:lnTo>
                    <a:pt x="185" y="392"/>
                  </a:lnTo>
                  <a:lnTo>
                    <a:pt x="185" y="390"/>
                  </a:lnTo>
                  <a:lnTo>
                    <a:pt x="185" y="388"/>
                  </a:lnTo>
                  <a:lnTo>
                    <a:pt x="187" y="386"/>
                  </a:lnTo>
                  <a:lnTo>
                    <a:pt x="187" y="386"/>
                  </a:lnTo>
                  <a:lnTo>
                    <a:pt x="189" y="382"/>
                  </a:lnTo>
                  <a:lnTo>
                    <a:pt x="189" y="380"/>
                  </a:lnTo>
                  <a:lnTo>
                    <a:pt x="191" y="380"/>
                  </a:lnTo>
                  <a:lnTo>
                    <a:pt x="193" y="380"/>
                  </a:lnTo>
                  <a:lnTo>
                    <a:pt x="193" y="380"/>
                  </a:lnTo>
                  <a:lnTo>
                    <a:pt x="193" y="380"/>
                  </a:lnTo>
                  <a:lnTo>
                    <a:pt x="195" y="382"/>
                  </a:lnTo>
                  <a:lnTo>
                    <a:pt x="195" y="382"/>
                  </a:lnTo>
                  <a:lnTo>
                    <a:pt x="199" y="380"/>
                  </a:lnTo>
                  <a:lnTo>
                    <a:pt x="199" y="378"/>
                  </a:lnTo>
                  <a:lnTo>
                    <a:pt x="203" y="376"/>
                  </a:lnTo>
                  <a:lnTo>
                    <a:pt x="203" y="371"/>
                  </a:lnTo>
                  <a:lnTo>
                    <a:pt x="205" y="361"/>
                  </a:lnTo>
                  <a:lnTo>
                    <a:pt x="207" y="359"/>
                  </a:lnTo>
                  <a:lnTo>
                    <a:pt x="209" y="359"/>
                  </a:lnTo>
                  <a:lnTo>
                    <a:pt x="211" y="357"/>
                  </a:lnTo>
                  <a:lnTo>
                    <a:pt x="213" y="357"/>
                  </a:lnTo>
                  <a:lnTo>
                    <a:pt x="213" y="355"/>
                  </a:lnTo>
                  <a:lnTo>
                    <a:pt x="215" y="353"/>
                  </a:lnTo>
                  <a:lnTo>
                    <a:pt x="220" y="349"/>
                  </a:lnTo>
                  <a:lnTo>
                    <a:pt x="220" y="347"/>
                  </a:lnTo>
                  <a:lnTo>
                    <a:pt x="220" y="345"/>
                  </a:lnTo>
                  <a:lnTo>
                    <a:pt x="217" y="341"/>
                  </a:lnTo>
                  <a:lnTo>
                    <a:pt x="215" y="335"/>
                  </a:lnTo>
                  <a:lnTo>
                    <a:pt x="215" y="332"/>
                  </a:lnTo>
                  <a:lnTo>
                    <a:pt x="215" y="330"/>
                  </a:lnTo>
                  <a:lnTo>
                    <a:pt x="213" y="328"/>
                  </a:lnTo>
                  <a:lnTo>
                    <a:pt x="215" y="328"/>
                  </a:lnTo>
                  <a:lnTo>
                    <a:pt x="226" y="326"/>
                  </a:lnTo>
                  <a:lnTo>
                    <a:pt x="230" y="324"/>
                  </a:lnTo>
                  <a:lnTo>
                    <a:pt x="232" y="326"/>
                  </a:lnTo>
                  <a:lnTo>
                    <a:pt x="236" y="328"/>
                  </a:lnTo>
                  <a:lnTo>
                    <a:pt x="238" y="330"/>
                  </a:lnTo>
                  <a:lnTo>
                    <a:pt x="240" y="328"/>
                  </a:lnTo>
                  <a:lnTo>
                    <a:pt x="252" y="318"/>
                  </a:lnTo>
                  <a:lnTo>
                    <a:pt x="256" y="316"/>
                  </a:lnTo>
                  <a:lnTo>
                    <a:pt x="260" y="316"/>
                  </a:lnTo>
                  <a:lnTo>
                    <a:pt x="267" y="316"/>
                  </a:lnTo>
                  <a:lnTo>
                    <a:pt x="269" y="314"/>
                  </a:lnTo>
                  <a:lnTo>
                    <a:pt x="267" y="312"/>
                  </a:lnTo>
                  <a:lnTo>
                    <a:pt x="267" y="308"/>
                  </a:lnTo>
                  <a:lnTo>
                    <a:pt x="267" y="308"/>
                  </a:lnTo>
                  <a:close/>
                </a:path>
              </a:pathLst>
            </a:custGeom>
            <a:solidFill>
              <a:schemeClr val="accent5">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1965"/>
                  </a:solidFill>
                  <a:effectLst/>
                  <a:uLnTx/>
                  <a:uFillTx/>
                  <a:latin typeface="Apis For Office" panose="020B0504010101010104" pitchFamily="34" charset="0"/>
                  <a:ea typeface="+mn-ea"/>
                  <a:cs typeface="+mn-cs"/>
                </a:rPr>
                <a:t>IN</a:t>
              </a:r>
            </a:p>
          </p:txBody>
        </p:sp>
        <p:sp>
          <p:nvSpPr>
            <p:cNvPr id="40" name="Freeform 41">
              <a:extLst>
                <a:ext uri="{FF2B5EF4-FFF2-40B4-BE49-F238E27FC236}">
                  <a16:creationId xmlns:a16="http://schemas.microsoft.com/office/drawing/2014/main" id="{0827941E-A2A4-118C-DA09-EFB7F30DA673}"/>
                </a:ext>
              </a:extLst>
            </p:cNvPr>
            <p:cNvSpPr>
              <a:spLocks/>
            </p:cNvSpPr>
            <p:nvPr/>
          </p:nvSpPr>
          <p:spPr bwMode="auto">
            <a:xfrm>
              <a:off x="3439" y="803"/>
              <a:ext cx="350" cy="597"/>
            </a:xfrm>
            <a:custGeom>
              <a:avLst/>
              <a:gdLst>
                <a:gd name="T0" fmla="*/ 342 w 350"/>
                <a:gd name="T1" fmla="*/ 367 h 597"/>
                <a:gd name="T2" fmla="*/ 338 w 350"/>
                <a:gd name="T3" fmla="*/ 345 h 597"/>
                <a:gd name="T4" fmla="*/ 340 w 350"/>
                <a:gd name="T5" fmla="*/ 308 h 597"/>
                <a:gd name="T6" fmla="*/ 324 w 350"/>
                <a:gd name="T7" fmla="*/ 154 h 597"/>
                <a:gd name="T8" fmla="*/ 305 w 350"/>
                <a:gd name="T9" fmla="*/ 60 h 597"/>
                <a:gd name="T10" fmla="*/ 293 w 350"/>
                <a:gd name="T11" fmla="*/ 39 h 597"/>
                <a:gd name="T12" fmla="*/ 283 w 350"/>
                <a:gd name="T13" fmla="*/ 15 h 597"/>
                <a:gd name="T14" fmla="*/ 240 w 350"/>
                <a:gd name="T15" fmla="*/ 5 h 597"/>
                <a:gd name="T16" fmla="*/ 111 w 350"/>
                <a:gd name="T17" fmla="*/ 15 h 597"/>
                <a:gd name="T18" fmla="*/ 53 w 350"/>
                <a:gd name="T19" fmla="*/ 19 h 597"/>
                <a:gd name="T20" fmla="*/ 53 w 350"/>
                <a:gd name="T21" fmla="*/ 19 h 597"/>
                <a:gd name="T22" fmla="*/ 74 w 350"/>
                <a:gd name="T23" fmla="*/ 39 h 597"/>
                <a:gd name="T24" fmla="*/ 90 w 350"/>
                <a:gd name="T25" fmla="*/ 54 h 597"/>
                <a:gd name="T26" fmla="*/ 98 w 350"/>
                <a:gd name="T27" fmla="*/ 68 h 597"/>
                <a:gd name="T28" fmla="*/ 88 w 350"/>
                <a:gd name="T29" fmla="*/ 97 h 597"/>
                <a:gd name="T30" fmla="*/ 86 w 350"/>
                <a:gd name="T31" fmla="*/ 111 h 597"/>
                <a:gd name="T32" fmla="*/ 66 w 350"/>
                <a:gd name="T33" fmla="*/ 125 h 597"/>
                <a:gd name="T34" fmla="*/ 27 w 350"/>
                <a:gd name="T35" fmla="*/ 150 h 597"/>
                <a:gd name="T36" fmla="*/ 41 w 350"/>
                <a:gd name="T37" fmla="*/ 175 h 597"/>
                <a:gd name="T38" fmla="*/ 31 w 350"/>
                <a:gd name="T39" fmla="*/ 209 h 597"/>
                <a:gd name="T40" fmla="*/ 6 w 350"/>
                <a:gd name="T41" fmla="*/ 230 h 597"/>
                <a:gd name="T42" fmla="*/ 10 w 350"/>
                <a:gd name="T43" fmla="*/ 244 h 597"/>
                <a:gd name="T44" fmla="*/ 0 w 350"/>
                <a:gd name="T45" fmla="*/ 273 h 597"/>
                <a:gd name="T46" fmla="*/ 8 w 350"/>
                <a:gd name="T47" fmla="*/ 302 h 597"/>
                <a:gd name="T48" fmla="*/ 14 w 350"/>
                <a:gd name="T49" fmla="*/ 316 h 597"/>
                <a:gd name="T50" fmla="*/ 66 w 350"/>
                <a:gd name="T51" fmla="*/ 359 h 597"/>
                <a:gd name="T52" fmla="*/ 76 w 350"/>
                <a:gd name="T53" fmla="*/ 380 h 597"/>
                <a:gd name="T54" fmla="*/ 80 w 350"/>
                <a:gd name="T55" fmla="*/ 392 h 597"/>
                <a:gd name="T56" fmla="*/ 107 w 350"/>
                <a:gd name="T57" fmla="*/ 396 h 597"/>
                <a:gd name="T58" fmla="*/ 127 w 350"/>
                <a:gd name="T59" fmla="*/ 414 h 597"/>
                <a:gd name="T60" fmla="*/ 115 w 350"/>
                <a:gd name="T61" fmla="*/ 457 h 597"/>
                <a:gd name="T62" fmla="*/ 123 w 350"/>
                <a:gd name="T63" fmla="*/ 480 h 597"/>
                <a:gd name="T64" fmla="*/ 141 w 350"/>
                <a:gd name="T65" fmla="*/ 494 h 597"/>
                <a:gd name="T66" fmla="*/ 172 w 350"/>
                <a:gd name="T67" fmla="*/ 509 h 597"/>
                <a:gd name="T68" fmla="*/ 193 w 350"/>
                <a:gd name="T69" fmla="*/ 529 h 597"/>
                <a:gd name="T70" fmla="*/ 203 w 350"/>
                <a:gd name="T71" fmla="*/ 554 h 597"/>
                <a:gd name="T72" fmla="*/ 201 w 350"/>
                <a:gd name="T73" fmla="*/ 572 h 597"/>
                <a:gd name="T74" fmla="*/ 219 w 350"/>
                <a:gd name="T75" fmla="*/ 595 h 597"/>
                <a:gd name="T76" fmla="*/ 219 w 350"/>
                <a:gd name="T77" fmla="*/ 587 h 597"/>
                <a:gd name="T78" fmla="*/ 227 w 350"/>
                <a:gd name="T79" fmla="*/ 595 h 597"/>
                <a:gd name="T80" fmla="*/ 229 w 350"/>
                <a:gd name="T81" fmla="*/ 591 h 597"/>
                <a:gd name="T82" fmla="*/ 250 w 350"/>
                <a:gd name="T83" fmla="*/ 568 h 597"/>
                <a:gd name="T84" fmla="*/ 287 w 350"/>
                <a:gd name="T85" fmla="*/ 564 h 597"/>
                <a:gd name="T86" fmla="*/ 293 w 350"/>
                <a:gd name="T87" fmla="*/ 543 h 597"/>
                <a:gd name="T88" fmla="*/ 309 w 350"/>
                <a:gd name="T89" fmla="*/ 519 h 597"/>
                <a:gd name="T90" fmla="*/ 318 w 350"/>
                <a:gd name="T91" fmla="*/ 498 h 597"/>
                <a:gd name="T92" fmla="*/ 318 w 350"/>
                <a:gd name="T93" fmla="*/ 496 h 597"/>
                <a:gd name="T94" fmla="*/ 315 w 350"/>
                <a:gd name="T95" fmla="*/ 486 h 597"/>
                <a:gd name="T96" fmla="*/ 313 w 350"/>
                <a:gd name="T97" fmla="*/ 472 h 597"/>
                <a:gd name="T98" fmla="*/ 318 w 350"/>
                <a:gd name="T99" fmla="*/ 466 h 597"/>
                <a:gd name="T100" fmla="*/ 318 w 350"/>
                <a:gd name="T101" fmla="*/ 455 h 597"/>
                <a:gd name="T102" fmla="*/ 320 w 350"/>
                <a:gd name="T103" fmla="*/ 447 h 597"/>
                <a:gd name="T104" fmla="*/ 326 w 350"/>
                <a:gd name="T105" fmla="*/ 443 h 597"/>
                <a:gd name="T106" fmla="*/ 330 w 350"/>
                <a:gd name="T107" fmla="*/ 439 h 597"/>
                <a:gd name="T108" fmla="*/ 334 w 350"/>
                <a:gd name="T109" fmla="*/ 427 h 597"/>
                <a:gd name="T110" fmla="*/ 342 w 350"/>
                <a:gd name="T111" fmla="*/ 421 h 597"/>
                <a:gd name="T112" fmla="*/ 342 w 350"/>
                <a:gd name="T113" fmla="*/ 410 h 597"/>
                <a:gd name="T114" fmla="*/ 346 w 350"/>
                <a:gd name="T115" fmla="*/ 40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0" h="597">
                  <a:moveTo>
                    <a:pt x="348" y="384"/>
                  </a:moveTo>
                  <a:lnTo>
                    <a:pt x="346" y="380"/>
                  </a:lnTo>
                  <a:lnTo>
                    <a:pt x="346" y="377"/>
                  </a:lnTo>
                  <a:lnTo>
                    <a:pt x="346" y="377"/>
                  </a:lnTo>
                  <a:lnTo>
                    <a:pt x="348" y="375"/>
                  </a:lnTo>
                  <a:lnTo>
                    <a:pt x="346" y="371"/>
                  </a:lnTo>
                  <a:lnTo>
                    <a:pt x="346" y="369"/>
                  </a:lnTo>
                  <a:lnTo>
                    <a:pt x="344" y="367"/>
                  </a:lnTo>
                  <a:lnTo>
                    <a:pt x="342" y="367"/>
                  </a:lnTo>
                  <a:lnTo>
                    <a:pt x="342" y="365"/>
                  </a:lnTo>
                  <a:lnTo>
                    <a:pt x="340" y="361"/>
                  </a:lnTo>
                  <a:lnTo>
                    <a:pt x="340" y="359"/>
                  </a:lnTo>
                  <a:lnTo>
                    <a:pt x="336" y="357"/>
                  </a:lnTo>
                  <a:lnTo>
                    <a:pt x="336" y="357"/>
                  </a:lnTo>
                  <a:lnTo>
                    <a:pt x="334" y="357"/>
                  </a:lnTo>
                  <a:lnTo>
                    <a:pt x="334" y="355"/>
                  </a:lnTo>
                  <a:lnTo>
                    <a:pt x="334" y="351"/>
                  </a:lnTo>
                  <a:lnTo>
                    <a:pt x="338" y="345"/>
                  </a:lnTo>
                  <a:lnTo>
                    <a:pt x="338" y="341"/>
                  </a:lnTo>
                  <a:lnTo>
                    <a:pt x="336" y="336"/>
                  </a:lnTo>
                  <a:lnTo>
                    <a:pt x="336" y="336"/>
                  </a:lnTo>
                  <a:lnTo>
                    <a:pt x="336" y="332"/>
                  </a:lnTo>
                  <a:lnTo>
                    <a:pt x="338" y="332"/>
                  </a:lnTo>
                  <a:lnTo>
                    <a:pt x="342" y="328"/>
                  </a:lnTo>
                  <a:lnTo>
                    <a:pt x="342" y="328"/>
                  </a:lnTo>
                  <a:lnTo>
                    <a:pt x="342" y="324"/>
                  </a:lnTo>
                  <a:lnTo>
                    <a:pt x="340" y="308"/>
                  </a:lnTo>
                  <a:lnTo>
                    <a:pt x="338" y="293"/>
                  </a:lnTo>
                  <a:lnTo>
                    <a:pt x="336" y="277"/>
                  </a:lnTo>
                  <a:lnTo>
                    <a:pt x="334" y="246"/>
                  </a:lnTo>
                  <a:lnTo>
                    <a:pt x="332" y="232"/>
                  </a:lnTo>
                  <a:lnTo>
                    <a:pt x="330" y="216"/>
                  </a:lnTo>
                  <a:lnTo>
                    <a:pt x="328" y="201"/>
                  </a:lnTo>
                  <a:lnTo>
                    <a:pt x="326" y="185"/>
                  </a:lnTo>
                  <a:lnTo>
                    <a:pt x="326" y="170"/>
                  </a:lnTo>
                  <a:lnTo>
                    <a:pt x="324" y="154"/>
                  </a:lnTo>
                  <a:lnTo>
                    <a:pt x="322" y="140"/>
                  </a:lnTo>
                  <a:lnTo>
                    <a:pt x="320" y="123"/>
                  </a:lnTo>
                  <a:lnTo>
                    <a:pt x="318" y="109"/>
                  </a:lnTo>
                  <a:lnTo>
                    <a:pt x="318" y="95"/>
                  </a:lnTo>
                  <a:lnTo>
                    <a:pt x="315" y="78"/>
                  </a:lnTo>
                  <a:lnTo>
                    <a:pt x="315" y="78"/>
                  </a:lnTo>
                  <a:lnTo>
                    <a:pt x="309" y="72"/>
                  </a:lnTo>
                  <a:lnTo>
                    <a:pt x="307" y="68"/>
                  </a:lnTo>
                  <a:lnTo>
                    <a:pt x="305" y="60"/>
                  </a:lnTo>
                  <a:lnTo>
                    <a:pt x="301" y="56"/>
                  </a:lnTo>
                  <a:lnTo>
                    <a:pt x="299" y="45"/>
                  </a:lnTo>
                  <a:lnTo>
                    <a:pt x="299" y="45"/>
                  </a:lnTo>
                  <a:lnTo>
                    <a:pt x="299" y="43"/>
                  </a:lnTo>
                  <a:lnTo>
                    <a:pt x="297" y="41"/>
                  </a:lnTo>
                  <a:lnTo>
                    <a:pt x="297" y="41"/>
                  </a:lnTo>
                  <a:lnTo>
                    <a:pt x="295" y="39"/>
                  </a:lnTo>
                  <a:lnTo>
                    <a:pt x="293" y="39"/>
                  </a:lnTo>
                  <a:lnTo>
                    <a:pt x="293" y="39"/>
                  </a:lnTo>
                  <a:lnTo>
                    <a:pt x="293" y="39"/>
                  </a:lnTo>
                  <a:lnTo>
                    <a:pt x="291" y="37"/>
                  </a:lnTo>
                  <a:lnTo>
                    <a:pt x="291" y="37"/>
                  </a:lnTo>
                  <a:lnTo>
                    <a:pt x="291" y="35"/>
                  </a:lnTo>
                  <a:lnTo>
                    <a:pt x="291" y="35"/>
                  </a:lnTo>
                  <a:lnTo>
                    <a:pt x="287" y="29"/>
                  </a:lnTo>
                  <a:lnTo>
                    <a:pt x="285" y="25"/>
                  </a:lnTo>
                  <a:lnTo>
                    <a:pt x="285" y="23"/>
                  </a:lnTo>
                  <a:lnTo>
                    <a:pt x="283" y="15"/>
                  </a:lnTo>
                  <a:lnTo>
                    <a:pt x="283" y="13"/>
                  </a:lnTo>
                  <a:lnTo>
                    <a:pt x="283" y="13"/>
                  </a:lnTo>
                  <a:lnTo>
                    <a:pt x="283" y="11"/>
                  </a:lnTo>
                  <a:lnTo>
                    <a:pt x="283" y="11"/>
                  </a:lnTo>
                  <a:lnTo>
                    <a:pt x="283" y="0"/>
                  </a:lnTo>
                  <a:lnTo>
                    <a:pt x="283" y="0"/>
                  </a:lnTo>
                  <a:lnTo>
                    <a:pt x="268" y="0"/>
                  </a:lnTo>
                  <a:lnTo>
                    <a:pt x="254" y="2"/>
                  </a:lnTo>
                  <a:lnTo>
                    <a:pt x="240" y="5"/>
                  </a:lnTo>
                  <a:lnTo>
                    <a:pt x="225" y="5"/>
                  </a:lnTo>
                  <a:lnTo>
                    <a:pt x="211" y="7"/>
                  </a:lnTo>
                  <a:lnTo>
                    <a:pt x="197" y="9"/>
                  </a:lnTo>
                  <a:lnTo>
                    <a:pt x="182" y="9"/>
                  </a:lnTo>
                  <a:lnTo>
                    <a:pt x="168" y="11"/>
                  </a:lnTo>
                  <a:lnTo>
                    <a:pt x="154" y="11"/>
                  </a:lnTo>
                  <a:lnTo>
                    <a:pt x="139" y="13"/>
                  </a:lnTo>
                  <a:lnTo>
                    <a:pt x="125" y="15"/>
                  </a:lnTo>
                  <a:lnTo>
                    <a:pt x="111" y="15"/>
                  </a:lnTo>
                  <a:lnTo>
                    <a:pt x="96" y="17"/>
                  </a:lnTo>
                  <a:lnTo>
                    <a:pt x="82" y="17"/>
                  </a:lnTo>
                  <a:lnTo>
                    <a:pt x="68" y="19"/>
                  </a:lnTo>
                  <a:lnTo>
                    <a:pt x="53" y="19"/>
                  </a:lnTo>
                  <a:lnTo>
                    <a:pt x="53" y="19"/>
                  </a:lnTo>
                  <a:lnTo>
                    <a:pt x="53" y="19"/>
                  </a:lnTo>
                  <a:lnTo>
                    <a:pt x="53" y="19"/>
                  </a:lnTo>
                  <a:lnTo>
                    <a:pt x="53" y="19"/>
                  </a:lnTo>
                  <a:lnTo>
                    <a:pt x="53" y="19"/>
                  </a:lnTo>
                  <a:lnTo>
                    <a:pt x="53" y="19"/>
                  </a:lnTo>
                  <a:lnTo>
                    <a:pt x="53" y="19"/>
                  </a:lnTo>
                  <a:lnTo>
                    <a:pt x="53" y="19"/>
                  </a:lnTo>
                  <a:lnTo>
                    <a:pt x="53" y="19"/>
                  </a:lnTo>
                  <a:lnTo>
                    <a:pt x="53" y="19"/>
                  </a:lnTo>
                  <a:lnTo>
                    <a:pt x="53" y="19"/>
                  </a:lnTo>
                  <a:lnTo>
                    <a:pt x="53" y="19"/>
                  </a:lnTo>
                  <a:lnTo>
                    <a:pt x="53" y="19"/>
                  </a:lnTo>
                  <a:lnTo>
                    <a:pt x="53" y="19"/>
                  </a:lnTo>
                  <a:lnTo>
                    <a:pt x="51" y="23"/>
                  </a:lnTo>
                  <a:lnTo>
                    <a:pt x="53" y="23"/>
                  </a:lnTo>
                  <a:lnTo>
                    <a:pt x="55" y="25"/>
                  </a:lnTo>
                  <a:lnTo>
                    <a:pt x="57" y="25"/>
                  </a:lnTo>
                  <a:lnTo>
                    <a:pt x="57" y="27"/>
                  </a:lnTo>
                  <a:lnTo>
                    <a:pt x="62" y="29"/>
                  </a:lnTo>
                  <a:lnTo>
                    <a:pt x="68" y="33"/>
                  </a:lnTo>
                  <a:lnTo>
                    <a:pt x="72" y="35"/>
                  </a:lnTo>
                  <a:lnTo>
                    <a:pt x="74" y="39"/>
                  </a:lnTo>
                  <a:lnTo>
                    <a:pt x="74" y="37"/>
                  </a:lnTo>
                  <a:lnTo>
                    <a:pt x="74" y="43"/>
                  </a:lnTo>
                  <a:lnTo>
                    <a:pt x="74" y="45"/>
                  </a:lnTo>
                  <a:lnTo>
                    <a:pt x="78" y="48"/>
                  </a:lnTo>
                  <a:lnTo>
                    <a:pt x="80" y="50"/>
                  </a:lnTo>
                  <a:lnTo>
                    <a:pt x="80" y="50"/>
                  </a:lnTo>
                  <a:lnTo>
                    <a:pt x="82" y="50"/>
                  </a:lnTo>
                  <a:lnTo>
                    <a:pt x="88" y="54"/>
                  </a:lnTo>
                  <a:lnTo>
                    <a:pt x="90" y="54"/>
                  </a:lnTo>
                  <a:lnTo>
                    <a:pt x="92" y="58"/>
                  </a:lnTo>
                  <a:lnTo>
                    <a:pt x="92" y="58"/>
                  </a:lnTo>
                  <a:lnTo>
                    <a:pt x="94" y="58"/>
                  </a:lnTo>
                  <a:lnTo>
                    <a:pt x="94" y="58"/>
                  </a:lnTo>
                  <a:lnTo>
                    <a:pt x="94" y="60"/>
                  </a:lnTo>
                  <a:lnTo>
                    <a:pt x="94" y="62"/>
                  </a:lnTo>
                  <a:lnTo>
                    <a:pt x="96" y="62"/>
                  </a:lnTo>
                  <a:lnTo>
                    <a:pt x="98" y="66"/>
                  </a:lnTo>
                  <a:lnTo>
                    <a:pt x="98" y="68"/>
                  </a:lnTo>
                  <a:lnTo>
                    <a:pt x="98" y="72"/>
                  </a:lnTo>
                  <a:lnTo>
                    <a:pt x="96" y="76"/>
                  </a:lnTo>
                  <a:lnTo>
                    <a:pt x="96" y="82"/>
                  </a:lnTo>
                  <a:lnTo>
                    <a:pt x="96" y="89"/>
                  </a:lnTo>
                  <a:lnTo>
                    <a:pt x="94" y="91"/>
                  </a:lnTo>
                  <a:lnTo>
                    <a:pt x="94" y="91"/>
                  </a:lnTo>
                  <a:lnTo>
                    <a:pt x="92" y="93"/>
                  </a:lnTo>
                  <a:lnTo>
                    <a:pt x="90" y="95"/>
                  </a:lnTo>
                  <a:lnTo>
                    <a:pt x="88" y="97"/>
                  </a:lnTo>
                  <a:lnTo>
                    <a:pt x="88" y="99"/>
                  </a:lnTo>
                  <a:lnTo>
                    <a:pt x="86" y="101"/>
                  </a:lnTo>
                  <a:lnTo>
                    <a:pt x="86" y="103"/>
                  </a:lnTo>
                  <a:lnTo>
                    <a:pt x="86" y="105"/>
                  </a:lnTo>
                  <a:lnTo>
                    <a:pt x="84" y="107"/>
                  </a:lnTo>
                  <a:lnTo>
                    <a:pt x="84" y="107"/>
                  </a:lnTo>
                  <a:lnTo>
                    <a:pt x="86" y="109"/>
                  </a:lnTo>
                  <a:lnTo>
                    <a:pt x="86" y="109"/>
                  </a:lnTo>
                  <a:lnTo>
                    <a:pt x="86" y="111"/>
                  </a:lnTo>
                  <a:lnTo>
                    <a:pt x="86" y="113"/>
                  </a:lnTo>
                  <a:lnTo>
                    <a:pt x="86" y="113"/>
                  </a:lnTo>
                  <a:lnTo>
                    <a:pt x="84" y="115"/>
                  </a:lnTo>
                  <a:lnTo>
                    <a:pt x="80" y="117"/>
                  </a:lnTo>
                  <a:lnTo>
                    <a:pt x="80" y="117"/>
                  </a:lnTo>
                  <a:lnTo>
                    <a:pt x="80" y="119"/>
                  </a:lnTo>
                  <a:lnTo>
                    <a:pt x="78" y="121"/>
                  </a:lnTo>
                  <a:lnTo>
                    <a:pt x="74" y="121"/>
                  </a:lnTo>
                  <a:lnTo>
                    <a:pt x="66" y="125"/>
                  </a:lnTo>
                  <a:lnTo>
                    <a:pt x="66" y="125"/>
                  </a:lnTo>
                  <a:lnTo>
                    <a:pt x="62" y="130"/>
                  </a:lnTo>
                  <a:lnTo>
                    <a:pt x="62" y="132"/>
                  </a:lnTo>
                  <a:lnTo>
                    <a:pt x="57" y="132"/>
                  </a:lnTo>
                  <a:lnTo>
                    <a:pt x="33" y="136"/>
                  </a:lnTo>
                  <a:lnTo>
                    <a:pt x="31" y="138"/>
                  </a:lnTo>
                  <a:lnTo>
                    <a:pt x="29" y="142"/>
                  </a:lnTo>
                  <a:lnTo>
                    <a:pt x="27" y="146"/>
                  </a:lnTo>
                  <a:lnTo>
                    <a:pt x="27" y="150"/>
                  </a:lnTo>
                  <a:lnTo>
                    <a:pt x="27" y="156"/>
                  </a:lnTo>
                  <a:lnTo>
                    <a:pt x="27" y="158"/>
                  </a:lnTo>
                  <a:lnTo>
                    <a:pt x="27" y="160"/>
                  </a:lnTo>
                  <a:lnTo>
                    <a:pt x="29" y="162"/>
                  </a:lnTo>
                  <a:lnTo>
                    <a:pt x="31" y="162"/>
                  </a:lnTo>
                  <a:lnTo>
                    <a:pt x="31" y="164"/>
                  </a:lnTo>
                  <a:lnTo>
                    <a:pt x="35" y="166"/>
                  </a:lnTo>
                  <a:lnTo>
                    <a:pt x="39" y="170"/>
                  </a:lnTo>
                  <a:lnTo>
                    <a:pt x="41" y="175"/>
                  </a:lnTo>
                  <a:lnTo>
                    <a:pt x="41" y="179"/>
                  </a:lnTo>
                  <a:lnTo>
                    <a:pt x="41" y="183"/>
                  </a:lnTo>
                  <a:lnTo>
                    <a:pt x="39" y="187"/>
                  </a:lnTo>
                  <a:lnTo>
                    <a:pt x="33" y="197"/>
                  </a:lnTo>
                  <a:lnTo>
                    <a:pt x="31" y="199"/>
                  </a:lnTo>
                  <a:lnTo>
                    <a:pt x="31" y="201"/>
                  </a:lnTo>
                  <a:lnTo>
                    <a:pt x="31" y="203"/>
                  </a:lnTo>
                  <a:lnTo>
                    <a:pt x="31" y="207"/>
                  </a:lnTo>
                  <a:lnTo>
                    <a:pt x="31" y="209"/>
                  </a:lnTo>
                  <a:lnTo>
                    <a:pt x="29" y="216"/>
                  </a:lnTo>
                  <a:lnTo>
                    <a:pt x="27" y="218"/>
                  </a:lnTo>
                  <a:lnTo>
                    <a:pt x="25" y="220"/>
                  </a:lnTo>
                  <a:lnTo>
                    <a:pt x="21" y="222"/>
                  </a:lnTo>
                  <a:lnTo>
                    <a:pt x="18" y="222"/>
                  </a:lnTo>
                  <a:lnTo>
                    <a:pt x="14" y="224"/>
                  </a:lnTo>
                  <a:lnTo>
                    <a:pt x="12" y="226"/>
                  </a:lnTo>
                  <a:lnTo>
                    <a:pt x="8" y="228"/>
                  </a:lnTo>
                  <a:lnTo>
                    <a:pt x="6" y="230"/>
                  </a:lnTo>
                  <a:lnTo>
                    <a:pt x="6" y="230"/>
                  </a:lnTo>
                  <a:lnTo>
                    <a:pt x="6" y="232"/>
                  </a:lnTo>
                  <a:lnTo>
                    <a:pt x="6" y="232"/>
                  </a:lnTo>
                  <a:lnTo>
                    <a:pt x="6" y="234"/>
                  </a:lnTo>
                  <a:lnTo>
                    <a:pt x="8" y="234"/>
                  </a:lnTo>
                  <a:lnTo>
                    <a:pt x="10" y="236"/>
                  </a:lnTo>
                  <a:lnTo>
                    <a:pt x="10" y="238"/>
                  </a:lnTo>
                  <a:lnTo>
                    <a:pt x="10" y="242"/>
                  </a:lnTo>
                  <a:lnTo>
                    <a:pt x="10" y="244"/>
                  </a:lnTo>
                  <a:lnTo>
                    <a:pt x="10" y="246"/>
                  </a:lnTo>
                  <a:lnTo>
                    <a:pt x="10" y="248"/>
                  </a:lnTo>
                  <a:lnTo>
                    <a:pt x="10" y="248"/>
                  </a:lnTo>
                  <a:lnTo>
                    <a:pt x="6" y="250"/>
                  </a:lnTo>
                  <a:lnTo>
                    <a:pt x="2" y="252"/>
                  </a:lnTo>
                  <a:lnTo>
                    <a:pt x="2" y="259"/>
                  </a:lnTo>
                  <a:lnTo>
                    <a:pt x="0" y="265"/>
                  </a:lnTo>
                  <a:lnTo>
                    <a:pt x="0" y="269"/>
                  </a:lnTo>
                  <a:lnTo>
                    <a:pt x="0" y="273"/>
                  </a:lnTo>
                  <a:lnTo>
                    <a:pt x="4" y="291"/>
                  </a:lnTo>
                  <a:lnTo>
                    <a:pt x="4" y="291"/>
                  </a:lnTo>
                  <a:lnTo>
                    <a:pt x="6" y="293"/>
                  </a:lnTo>
                  <a:lnTo>
                    <a:pt x="8" y="296"/>
                  </a:lnTo>
                  <a:lnTo>
                    <a:pt x="8" y="296"/>
                  </a:lnTo>
                  <a:lnTo>
                    <a:pt x="8" y="298"/>
                  </a:lnTo>
                  <a:lnTo>
                    <a:pt x="8" y="298"/>
                  </a:lnTo>
                  <a:lnTo>
                    <a:pt x="8" y="300"/>
                  </a:lnTo>
                  <a:lnTo>
                    <a:pt x="8" y="302"/>
                  </a:lnTo>
                  <a:lnTo>
                    <a:pt x="8" y="304"/>
                  </a:lnTo>
                  <a:lnTo>
                    <a:pt x="8" y="306"/>
                  </a:lnTo>
                  <a:lnTo>
                    <a:pt x="10" y="306"/>
                  </a:lnTo>
                  <a:lnTo>
                    <a:pt x="10" y="308"/>
                  </a:lnTo>
                  <a:lnTo>
                    <a:pt x="10" y="310"/>
                  </a:lnTo>
                  <a:lnTo>
                    <a:pt x="14" y="310"/>
                  </a:lnTo>
                  <a:lnTo>
                    <a:pt x="14" y="312"/>
                  </a:lnTo>
                  <a:lnTo>
                    <a:pt x="14" y="314"/>
                  </a:lnTo>
                  <a:lnTo>
                    <a:pt x="14" y="316"/>
                  </a:lnTo>
                  <a:lnTo>
                    <a:pt x="16" y="318"/>
                  </a:lnTo>
                  <a:lnTo>
                    <a:pt x="18" y="322"/>
                  </a:lnTo>
                  <a:lnTo>
                    <a:pt x="41" y="339"/>
                  </a:lnTo>
                  <a:lnTo>
                    <a:pt x="43" y="341"/>
                  </a:lnTo>
                  <a:lnTo>
                    <a:pt x="43" y="343"/>
                  </a:lnTo>
                  <a:lnTo>
                    <a:pt x="43" y="345"/>
                  </a:lnTo>
                  <a:lnTo>
                    <a:pt x="45" y="347"/>
                  </a:lnTo>
                  <a:lnTo>
                    <a:pt x="45" y="347"/>
                  </a:lnTo>
                  <a:lnTo>
                    <a:pt x="66" y="359"/>
                  </a:lnTo>
                  <a:lnTo>
                    <a:pt x="68" y="361"/>
                  </a:lnTo>
                  <a:lnTo>
                    <a:pt x="70" y="363"/>
                  </a:lnTo>
                  <a:lnTo>
                    <a:pt x="74" y="367"/>
                  </a:lnTo>
                  <a:lnTo>
                    <a:pt x="74" y="369"/>
                  </a:lnTo>
                  <a:lnTo>
                    <a:pt x="76" y="371"/>
                  </a:lnTo>
                  <a:lnTo>
                    <a:pt x="76" y="373"/>
                  </a:lnTo>
                  <a:lnTo>
                    <a:pt x="76" y="375"/>
                  </a:lnTo>
                  <a:lnTo>
                    <a:pt x="76" y="377"/>
                  </a:lnTo>
                  <a:lnTo>
                    <a:pt x="76" y="380"/>
                  </a:lnTo>
                  <a:lnTo>
                    <a:pt x="78" y="382"/>
                  </a:lnTo>
                  <a:lnTo>
                    <a:pt x="78" y="382"/>
                  </a:lnTo>
                  <a:lnTo>
                    <a:pt x="78" y="384"/>
                  </a:lnTo>
                  <a:lnTo>
                    <a:pt x="78" y="384"/>
                  </a:lnTo>
                  <a:lnTo>
                    <a:pt x="78" y="386"/>
                  </a:lnTo>
                  <a:lnTo>
                    <a:pt x="78" y="388"/>
                  </a:lnTo>
                  <a:lnTo>
                    <a:pt x="78" y="388"/>
                  </a:lnTo>
                  <a:lnTo>
                    <a:pt x="80" y="390"/>
                  </a:lnTo>
                  <a:lnTo>
                    <a:pt x="80" y="392"/>
                  </a:lnTo>
                  <a:lnTo>
                    <a:pt x="80" y="394"/>
                  </a:lnTo>
                  <a:lnTo>
                    <a:pt x="84" y="400"/>
                  </a:lnTo>
                  <a:lnTo>
                    <a:pt x="86" y="404"/>
                  </a:lnTo>
                  <a:lnTo>
                    <a:pt x="90" y="404"/>
                  </a:lnTo>
                  <a:lnTo>
                    <a:pt x="94" y="402"/>
                  </a:lnTo>
                  <a:lnTo>
                    <a:pt x="98" y="396"/>
                  </a:lnTo>
                  <a:lnTo>
                    <a:pt x="102" y="394"/>
                  </a:lnTo>
                  <a:lnTo>
                    <a:pt x="105" y="394"/>
                  </a:lnTo>
                  <a:lnTo>
                    <a:pt x="107" y="396"/>
                  </a:lnTo>
                  <a:lnTo>
                    <a:pt x="109" y="396"/>
                  </a:lnTo>
                  <a:lnTo>
                    <a:pt x="111" y="396"/>
                  </a:lnTo>
                  <a:lnTo>
                    <a:pt x="115" y="398"/>
                  </a:lnTo>
                  <a:lnTo>
                    <a:pt x="125" y="402"/>
                  </a:lnTo>
                  <a:lnTo>
                    <a:pt x="127" y="404"/>
                  </a:lnTo>
                  <a:lnTo>
                    <a:pt x="129" y="406"/>
                  </a:lnTo>
                  <a:lnTo>
                    <a:pt x="129" y="408"/>
                  </a:lnTo>
                  <a:lnTo>
                    <a:pt x="127" y="412"/>
                  </a:lnTo>
                  <a:lnTo>
                    <a:pt x="127" y="414"/>
                  </a:lnTo>
                  <a:lnTo>
                    <a:pt x="125" y="414"/>
                  </a:lnTo>
                  <a:lnTo>
                    <a:pt x="125" y="416"/>
                  </a:lnTo>
                  <a:lnTo>
                    <a:pt x="125" y="418"/>
                  </a:lnTo>
                  <a:lnTo>
                    <a:pt x="125" y="423"/>
                  </a:lnTo>
                  <a:lnTo>
                    <a:pt x="125" y="429"/>
                  </a:lnTo>
                  <a:lnTo>
                    <a:pt x="125" y="431"/>
                  </a:lnTo>
                  <a:lnTo>
                    <a:pt x="121" y="439"/>
                  </a:lnTo>
                  <a:lnTo>
                    <a:pt x="117" y="451"/>
                  </a:lnTo>
                  <a:lnTo>
                    <a:pt x="115" y="457"/>
                  </a:lnTo>
                  <a:lnTo>
                    <a:pt x="113" y="461"/>
                  </a:lnTo>
                  <a:lnTo>
                    <a:pt x="113" y="466"/>
                  </a:lnTo>
                  <a:lnTo>
                    <a:pt x="115" y="470"/>
                  </a:lnTo>
                  <a:lnTo>
                    <a:pt x="115" y="472"/>
                  </a:lnTo>
                  <a:lnTo>
                    <a:pt x="115" y="474"/>
                  </a:lnTo>
                  <a:lnTo>
                    <a:pt x="117" y="474"/>
                  </a:lnTo>
                  <a:lnTo>
                    <a:pt x="117" y="476"/>
                  </a:lnTo>
                  <a:lnTo>
                    <a:pt x="121" y="478"/>
                  </a:lnTo>
                  <a:lnTo>
                    <a:pt x="123" y="480"/>
                  </a:lnTo>
                  <a:lnTo>
                    <a:pt x="125" y="482"/>
                  </a:lnTo>
                  <a:lnTo>
                    <a:pt x="125" y="482"/>
                  </a:lnTo>
                  <a:lnTo>
                    <a:pt x="127" y="484"/>
                  </a:lnTo>
                  <a:lnTo>
                    <a:pt x="127" y="486"/>
                  </a:lnTo>
                  <a:lnTo>
                    <a:pt x="131" y="486"/>
                  </a:lnTo>
                  <a:lnTo>
                    <a:pt x="133" y="488"/>
                  </a:lnTo>
                  <a:lnTo>
                    <a:pt x="135" y="492"/>
                  </a:lnTo>
                  <a:lnTo>
                    <a:pt x="139" y="494"/>
                  </a:lnTo>
                  <a:lnTo>
                    <a:pt x="141" y="494"/>
                  </a:lnTo>
                  <a:lnTo>
                    <a:pt x="148" y="498"/>
                  </a:lnTo>
                  <a:lnTo>
                    <a:pt x="148" y="498"/>
                  </a:lnTo>
                  <a:lnTo>
                    <a:pt x="152" y="498"/>
                  </a:lnTo>
                  <a:lnTo>
                    <a:pt x="152" y="498"/>
                  </a:lnTo>
                  <a:lnTo>
                    <a:pt x="156" y="498"/>
                  </a:lnTo>
                  <a:lnTo>
                    <a:pt x="158" y="500"/>
                  </a:lnTo>
                  <a:lnTo>
                    <a:pt x="164" y="505"/>
                  </a:lnTo>
                  <a:lnTo>
                    <a:pt x="166" y="507"/>
                  </a:lnTo>
                  <a:lnTo>
                    <a:pt x="172" y="509"/>
                  </a:lnTo>
                  <a:lnTo>
                    <a:pt x="174" y="511"/>
                  </a:lnTo>
                  <a:lnTo>
                    <a:pt x="176" y="513"/>
                  </a:lnTo>
                  <a:lnTo>
                    <a:pt x="178" y="519"/>
                  </a:lnTo>
                  <a:lnTo>
                    <a:pt x="180" y="521"/>
                  </a:lnTo>
                  <a:lnTo>
                    <a:pt x="191" y="523"/>
                  </a:lnTo>
                  <a:lnTo>
                    <a:pt x="193" y="525"/>
                  </a:lnTo>
                  <a:lnTo>
                    <a:pt x="193" y="527"/>
                  </a:lnTo>
                  <a:lnTo>
                    <a:pt x="193" y="527"/>
                  </a:lnTo>
                  <a:lnTo>
                    <a:pt x="193" y="529"/>
                  </a:lnTo>
                  <a:lnTo>
                    <a:pt x="193" y="531"/>
                  </a:lnTo>
                  <a:lnTo>
                    <a:pt x="193" y="533"/>
                  </a:lnTo>
                  <a:lnTo>
                    <a:pt x="193" y="535"/>
                  </a:lnTo>
                  <a:lnTo>
                    <a:pt x="193" y="537"/>
                  </a:lnTo>
                  <a:lnTo>
                    <a:pt x="193" y="539"/>
                  </a:lnTo>
                  <a:lnTo>
                    <a:pt x="197" y="543"/>
                  </a:lnTo>
                  <a:lnTo>
                    <a:pt x="199" y="546"/>
                  </a:lnTo>
                  <a:lnTo>
                    <a:pt x="201" y="550"/>
                  </a:lnTo>
                  <a:lnTo>
                    <a:pt x="203" y="554"/>
                  </a:lnTo>
                  <a:lnTo>
                    <a:pt x="201" y="558"/>
                  </a:lnTo>
                  <a:lnTo>
                    <a:pt x="199" y="562"/>
                  </a:lnTo>
                  <a:lnTo>
                    <a:pt x="197" y="564"/>
                  </a:lnTo>
                  <a:lnTo>
                    <a:pt x="197" y="568"/>
                  </a:lnTo>
                  <a:lnTo>
                    <a:pt x="197" y="570"/>
                  </a:lnTo>
                  <a:lnTo>
                    <a:pt x="199" y="570"/>
                  </a:lnTo>
                  <a:lnTo>
                    <a:pt x="199" y="570"/>
                  </a:lnTo>
                  <a:lnTo>
                    <a:pt x="201" y="570"/>
                  </a:lnTo>
                  <a:lnTo>
                    <a:pt x="201" y="572"/>
                  </a:lnTo>
                  <a:lnTo>
                    <a:pt x="201" y="574"/>
                  </a:lnTo>
                  <a:lnTo>
                    <a:pt x="203" y="576"/>
                  </a:lnTo>
                  <a:lnTo>
                    <a:pt x="205" y="578"/>
                  </a:lnTo>
                  <a:lnTo>
                    <a:pt x="209" y="584"/>
                  </a:lnTo>
                  <a:lnTo>
                    <a:pt x="209" y="587"/>
                  </a:lnTo>
                  <a:lnTo>
                    <a:pt x="209" y="591"/>
                  </a:lnTo>
                  <a:lnTo>
                    <a:pt x="211" y="591"/>
                  </a:lnTo>
                  <a:lnTo>
                    <a:pt x="215" y="595"/>
                  </a:lnTo>
                  <a:lnTo>
                    <a:pt x="219" y="595"/>
                  </a:lnTo>
                  <a:lnTo>
                    <a:pt x="221" y="595"/>
                  </a:lnTo>
                  <a:lnTo>
                    <a:pt x="221" y="595"/>
                  </a:lnTo>
                  <a:lnTo>
                    <a:pt x="221" y="593"/>
                  </a:lnTo>
                  <a:lnTo>
                    <a:pt x="219" y="593"/>
                  </a:lnTo>
                  <a:lnTo>
                    <a:pt x="219" y="591"/>
                  </a:lnTo>
                  <a:lnTo>
                    <a:pt x="217" y="591"/>
                  </a:lnTo>
                  <a:lnTo>
                    <a:pt x="217" y="589"/>
                  </a:lnTo>
                  <a:lnTo>
                    <a:pt x="217" y="587"/>
                  </a:lnTo>
                  <a:lnTo>
                    <a:pt x="219" y="587"/>
                  </a:lnTo>
                  <a:lnTo>
                    <a:pt x="221" y="587"/>
                  </a:lnTo>
                  <a:lnTo>
                    <a:pt x="221" y="587"/>
                  </a:lnTo>
                  <a:lnTo>
                    <a:pt x="221" y="589"/>
                  </a:lnTo>
                  <a:lnTo>
                    <a:pt x="223" y="591"/>
                  </a:lnTo>
                  <a:lnTo>
                    <a:pt x="223" y="591"/>
                  </a:lnTo>
                  <a:lnTo>
                    <a:pt x="225" y="593"/>
                  </a:lnTo>
                  <a:lnTo>
                    <a:pt x="225" y="593"/>
                  </a:lnTo>
                  <a:lnTo>
                    <a:pt x="227" y="595"/>
                  </a:lnTo>
                  <a:lnTo>
                    <a:pt x="227" y="595"/>
                  </a:lnTo>
                  <a:lnTo>
                    <a:pt x="227" y="597"/>
                  </a:lnTo>
                  <a:lnTo>
                    <a:pt x="227" y="597"/>
                  </a:lnTo>
                  <a:lnTo>
                    <a:pt x="229" y="597"/>
                  </a:lnTo>
                  <a:lnTo>
                    <a:pt x="229" y="597"/>
                  </a:lnTo>
                  <a:lnTo>
                    <a:pt x="231" y="597"/>
                  </a:lnTo>
                  <a:lnTo>
                    <a:pt x="231" y="597"/>
                  </a:lnTo>
                  <a:lnTo>
                    <a:pt x="234" y="597"/>
                  </a:lnTo>
                  <a:lnTo>
                    <a:pt x="229" y="593"/>
                  </a:lnTo>
                  <a:lnTo>
                    <a:pt x="229" y="591"/>
                  </a:lnTo>
                  <a:lnTo>
                    <a:pt x="227" y="589"/>
                  </a:lnTo>
                  <a:lnTo>
                    <a:pt x="229" y="584"/>
                  </a:lnTo>
                  <a:lnTo>
                    <a:pt x="231" y="580"/>
                  </a:lnTo>
                  <a:lnTo>
                    <a:pt x="236" y="576"/>
                  </a:lnTo>
                  <a:lnTo>
                    <a:pt x="236" y="574"/>
                  </a:lnTo>
                  <a:lnTo>
                    <a:pt x="238" y="572"/>
                  </a:lnTo>
                  <a:lnTo>
                    <a:pt x="242" y="570"/>
                  </a:lnTo>
                  <a:lnTo>
                    <a:pt x="246" y="568"/>
                  </a:lnTo>
                  <a:lnTo>
                    <a:pt x="250" y="568"/>
                  </a:lnTo>
                  <a:lnTo>
                    <a:pt x="275" y="578"/>
                  </a:lnTo>
                  <a:lnTo>
                    <a:pt x="281" y="580"/>
                  </a:lnTo>
                  <a:lnTo>
                    <a:pt x="285" y="582"/>
                  </a:lnTo>
                  <a:lnTo>
                    <a:pt x="289" y="580"/>
                  </a:lnTo>
                  <a:lnTo>
                    <a:pt x="291" y="578"/>
                  </a:lnTo>
                  <a:lnTo>
                    <a:pt x="291" y="574"/>
                  </a:lnTo>
                  <a:lnTo>
                    <a:pt x="291" y="570"/>
                  </a:lnTo>
                  <a:lnTo>
                    <a:pt x="289" y="568"/>
                  </a:lnTo>
                  <a:lnTo>
                    <a:pt x="287" y="564"/>
                  </a:lnTo>
                  <a:lnTo>
                    <a:pt x="285" y="560"/>
                  </a:lnTo>
                  <a:lnTo>
                    <a:pt x="283" y="556"/>
                  </a:lnTo>
                  <a:lnTo>
                    <a:pt x="283" y="552"/>
                  </a:lnTo>
                  <a:lnTo>
                    <a:pt x="285" y="548"/>
                  </a:lnTo>
                  <a:lnTo>
                    <a:pt x="285" y="546"/>
                  </a:lnTo>
                  <a:lnTo>
                    <a:pt x="285" y="546"/>
                  </a:lnTo>
                  <a:lnTo>
                    <a:pt x="287" y="543"/>
                  </a:lnTo>
                  <a:lnTo>
                    <a:pt x="289" y="543"/>
                  </a:lnTo>
                  <a:lnTo>
                    <a:pt x="293" y="543"/>
                  </a:lnTo>
                  <a:lnTo>
                    <a:pt x="295" y="543"/>
                  </a:lnTo>
                  <a:lnTo>
                    <a:pt x="299" y="539"/>
                  </a:lnTo>
                  <a:lnTo>
                    <a:pt x="313" y="535"/>
                  </a:lnTo>
                  <a:lnTo>
                    <a:pt x="318" y="533"/>
                  </a:lnTo>
                  <a:lnTo>
                    <a:pt x="318" y="529"/>
                  </a:lnTo>
                  <a:lnTo>
                    <a:pt x="315" y="525"/>
                  </a:lnTo>
                  <a:lnTo>
                    <a:pt x="311" y="523"/>
                  </a:lnTo>
                  <a:lnTo>
                    <a:pt x="311" y="523"/>
                  </a:lnTo>
                  <a:lnTo>
                    <a:pt x="309" y="519"/>
                  </a:lnTo>
                  <a:lnTo>
                    <a:pt x="309" y="517"/>
                  </a:lnTo>
                  <a:lnTo>
                    <a:pt x="309" y="515"/>
                  </a:lnTo>
                  <a:lnTo>
                    <a:pt x="309" y="513"/>
                  </a:lnTo>
                  <a:lnTo>
                    <a:pt x="311" y="511"/>
                  </a:lnTo>
                  <a:lnTo>
                    <a:pt x="315" y="507"/>
                  </a:lnTo>
                  <a:lnTo>
                    <a:pt x="318" y="505"/>
                  </a:lnTo>
                  <a:lnTo>
                    <a:pt x="318" y="502"/>
                  </a:lnTo>
                  <a:lnTo>
                    <a:pt x="318" y="500"/>
                  </a:lnTo>
                  <a:lnTo>
                    <a:pt x="318" y="498"/>
                  </a:lnTo>
                  <a:lnTo>
                    <a:pt x="315" y="498"/>
                  </a:lnTo>
                  <a:lnTo>
                    <a:pt x="313" y="498"/>
                  </a:lnTo>
                  <a:lnTo>
                    <a:pt x="313" y="498"/>
                  </a:lnTo>
                  <a:lnTo>
                    <a:pt x="313" y="496"/>
                  </a:lnTo>
                  <a:lnTo>
                    <a:pt x="313" y="496"/>
                  </a:lnTo>
                  <a:lnTo>
                    <a:pt x="313" y="496"/>
                  </a:lnTo>
                  <a:lnTo>
                    <a:pt x="315" y="496"/>
                  </a:lnTo>
                  <a:lnTo>
                    <a:pt x="318" y="496"/>
                  </a:lnTo>
                  <a:lnTo>
                    <a:pt x="318" y="496"/>
                  </a:lnTo>
                  <a:lnTo>
                    <a:pt x="318" y="494"/>
                  </a:lnTo>
                  <a:lnTo>
                    <a:pt x="311" y="490"/>
                  </a:lnTo>
                  <a:lnTo>
                    <a:pt x="311" y="490"/>
                  </a:lnTo>
                  <a:lnTo>
                    <a:pt x="313" y="490"/>
                  </a:lnTo>
                  <a:lnTo>
                    <a:pt x="315" y="490"/>
                  </a:lnTo>
                  <a:lnTo>
                    <a:pt x="315" y="488"/>
                  </a:lnTo>
                  <a:lnTo>
                    <a:pt x="318" y="488"/>
                  </a:lnTo>
                  <a:lnTo>
                    <a:pt x="315" y="486"/>
                  </a:lnTo>
                  <a:lnTo>
                    <a:pt x="315" y="486"/>
                  </a:lnTo>
                  <a:lnTo>
                    <a:pt x="315" y="484"/>
                  </a:lnTo>
                  <a:lnTo>
                    <a:pt x="315" y="482"/>
                  </a:lnTo>
                  <a:lnTo>
                    <a:pt x="315" y="482"/>
                  </a:lnTo>
                  <a:lnTo>
                    <a:pt x="315" y="480"/>
                  </a:lnTo>
                  <a:lnTo>
                    <a:pt x="315" y="478"/>
                  </a:lnTo>
                  <a:lnTo>
                    <a:pt x="315" y="478"/>
                  </a:lnTo>
                  <a:lnTo>
                    <a:pt x="315" y="476"/>
                  </a:lnTo>
                  <a:lnTo>
                    <a:pt x="315" y="474"/>
                  </a:lnTo>
                  <a:lnTo>
                    <a:pt x="313" y="472"/>
                  </a:lnTo>
                  <a:lnTo>
                    <a:pt x="315" y="472"/>
                  </a:lnTo>
                  <a:lnTo>
                    <a:pt x="318" y="472"/>
                  </a:lnTo>
                  <a:lnTo>
                    <a:pt x="318" y="470"/>
                  </a:lnTo>
                  <a:lnTo>
                    <a:pt x="320" y="470"/>
                  </a:lnTo>
                  <a:lnTo>
                    <a:pt x="322" y="468"/>
                  </a:lnTo>
                  <a:lnTo>
                    <a:pt x="320" y="468"/>
                  </a:lnTo>
                  <a:lnTo>
                    <a:pt x="318" y="468"/>
                  </a:lnTo>
                  <a:lnTo>
                    <a:pt x="315" y="468"/>
                  </a:lnTo>
                  <a:lnTo>
                    <a:pt x="318" y="466"/>
                  </a:lnTo>
                  <a:lnTo>
                    <a:pt x="320" y="464"/>
                  </a:lnTo>
                  <a:lnTo>
                    <a:pt x="320" y="464"/>
                  </a:lnTo>
                  <a:lnTo>
                    <a:pt x="322" y="461"/>
                  </a:lnTo>
                  <a:lnTo>
                    <a:pt x="322" y="461"/>
                  </a:lnTo>
                  <a:lnTo>
                    <a:pt x="322" y="459"/>
                  </a:lnTo>
                  <a:lnTo>
                    <a:pt x="322" y="459"/>
                  </a:lnTo>
                  <a:lnTo>
                    <a:pt x="320" y="457"/>
                  </a:lnTo>
                  <a:lnTo>
                    <a:pt x="320" y="457"/>
                  </a:lnTo>
                  <a:lnTo>
                    <a:pt x="318" y="455"/>
                  </a:lnTo>
                  <a:lnTo>
                    <a:pt x="318" y="455"/>
                  </a:lnTo>
                  <a:lnTo>
                    <a:pt x="318" y="455"/>
                  </a:lnTo>
                  <a:lnTo>
                    <a:pt x="318" y="453"/>
                  </a:lnTo>
                  <a:lnTo>
                    <a:pt x="318" y="453"/>
                  </a:lnTo>
                  <a:lnTo>
                    <a:pt x="318" y="451"/>
                  </a:lnTo>
                  <a:lnTo>
                    <a:pt x="318" y="451"/>
                  </a:lnTo>
                  <a:lnTo>
                    <a:pt x="320" y="449"/>
                  </a:lnTo>
                  <a:lnTo>
                    <a:pt x="320" y="449"/>
                  </a:lnTo>
                  <a:lnTo>
                    <a:pt x="320" y="447"/>
                  </a:lnTo>
                  <a:lnTo>
                    <a:pt x="320" y="445"/>
                  </a:lnTo>
                  <a:lnTo>
                    <a:pt x="322" y="445"/>
                  </a:lnTo>
                  <a:lnTo>
                    <a:pt x="322" y="445"/>
                  </a:lnTo>
                  <a:lnTo>
                    <a:pt x="324" y="447"/>
                  </a:lnTo>
                  <a:lnTo>
                    <a:pt x="324" y="447"/>
                  </a:lnTo>
                  <a:lnTo>
                    <a:pt x="324" y="445"/>
                  </a:lnTo>
                  <a:lnTo>
                    <a:pt x="324" y="443"/>
                  </a:lnTo>
                  <a:lnTo>
                    <a:pt x="326" y="443"/>
                  </a:lnTo>
                  <a:lnTo>
                    <a:pt x="326" y="443"/>
                  </a:lnTo>
                  <a:lnTo>
                    <a:pt x="326" y="443"/>
                  </a:lnTo>
                  <a:lnTo>
                    <a:pt x="326" y="443"/>
                  </a:lnTo>
                  <a:lnTo>
                    <a:pt x="328" y="445"/>
                  </a:lnTo>
                  <a:lnTo>
                    <a:pt x="328" y="445"/>
                  </a:lnTo>
                  <a:lnTo>
                    <a:pt x="328" y="445"/>
                  </a:lnTo>
                  <a:lnTo>
                    <a:pt x="328" y="443"/>
                  </a:lnTo>
                  <a:lnTo>
                    <a:pt x="328" y="443"/>
                  </a:lnTo>
                  <a:lnTo>
                    <a:pt x="328" y="441"/>
                  </a:lnTo>
                  <a:lnTo>
                    <a:pt x="330" y="439"/>
                  </a:lnTo>
                  <a:lnTo>
                    <a:pt x="330" y="437"/>
                  </a:lnTo>
                  <a:lnTo>
                    <a:pt x="330" y="437"/>
                  </a:lnTo>
                  <a:lnTo>
                    <a:pt x="330" y="435"/>
                  </a:lnTo>
                  <a:lnTo>
                    <a:pt x="332" y="435"/>
                  </a:lnTo>
                  <a:lnTo>
                    <a:pt x="332" y="435"/>
                  </a:lnTo>
                  <a:lnTo>
                    <a:pt x="334" y="433"/>
                  </a:lnTo>
                  <a:lnTo>
                    <a:pt x="336" y="431"/>
                  </a:lnTo>
                  <a:lnTo>
                    <a:pt x="336" y="429"/>
                  </a:lnTo>
                  <a:lnTo>
                    <a:pt x="334" y="427"/>
                  </a:lnTo>
                  <a:lnTo>
                    <a:pt x="334" y="427"/>
                  </a:lnTo>
                  <a:lnTo>
                    <a:pt x="336" y="425"/>
                  </a:lnTo>
                  <a:lnTo>
                    <a:pt x="338" y="423"/>
                  </a:lnTo>
                  <a:lnTo>
                    <a:pt x="340" y="423"/>
                  </a:lnTo>
                  <a:lnTo>
                    <a:pt x="340" y="421"/>
                  </a:lnTo>
                  <a:lnTo>
                    <a:pt x="340" y="421"/>
                  </a:lnTo>
                  <a:lnTo>
                    <a:pt x="342" y="421"/>
                  </a:lnTo>
                  <a:lnTo>
                    <a:pt x="342" y="421"/>
                  </a:lnTo>
                  <a:lnTo>
                    <a:pt x="342" y="421"/>
                  </a:lnTo>
                  <a:lnTo>
                    <a:pt x="342" y="421"/>
                  </a:lnTo>
                  <a:lnTo>
                    <a:pt x="342" y="418"/>
                  </a:lnTo>
                  <a:lnTo>
                    <a:pt x="340" y="416"/>
                  </a:lnTo>
                  <a:lnTo>
                    <a:pt x="340" y="414"/>
                  </a:lnTo>
                  <a:lnTo>
                    <a:pt x="340" y="412"/>
                  </a:lnTo>
                  <a:lnTo>
                    <a:pt x="342" y="412"/>
                  </a:lnTo>
                  <a:lnTo>
                    <a:pt x="342" y="410"/>
                  </a:lnTo>
                  <a:lnTo>
                    <a:pt x="344" y="410"/>
                  </a:lnTo>
                  <a:lnTo>
                    <a:pt x="342" y="410"/>
                  </a:lnTo>
                  <a:lnTo>
                    <a:pt x="344" y="410"/>
                  </a:lnTo>
                  <a:lnTo>
                    <a:pt x="344" y="410"/>
                  </a:lnTo>
                  <a:lnTo>
                    <a:pt x="344" y="408"/>
                  </a:lnTo>
                  <a:lnTo>
                    <a:pt x="344" y="408"/>
                  </a:lnTo>
                  <a:lnTo>
                    <a:pt x="344" y="406"/>
                  </a:lnTo>
                  <a:lnTo>
                    <a:pt x="344" y="404"/>
                  </a:lnTo>
                  <a:lnTo>
                    <a:pt x="344" y="402"/>
                  </a:lnTo>
                  <a:lnTo>
                    <a:pt x="346" y="402"/>
                  </a:lnTo>
                  <a:lnTo>
                    <a:pt x="346" y="400"/>
                  </a:lnTo>
                  <a:lnTo>
                    <a:pt x="348" y="400"/>
                  </a:lnTo>
                  <a:lnTo>
                    <a:pt x="348" y="400"/>
                  </a:lnTo>
                  <a:lnTo>
                    <a:pt x="350" y="400"/>
                  </a:lnTo>
                  <a:lnTo>
                    <a:pt x="350" y="392"/>
                  </a:lnTo>
                  <a:lnTo>
                    <a:pt x="350" y="388"/>
                  </a:lnTo>
                  <a:lnTo>
                    <a:pt x="348" y="384"/>
                  </a:lnTo>
                  <a:close/>
                </a:path>
              </a:pathLst>
            </a:custGeom>
            <a:solidFill>
              <a:schemeClr val="accent5">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pis For Office" panose="020B0504010101010104" pitchFamily="34" charset="0"/>
                  <a:ea typeface="+mn-ea"/>
                  <a:cs typeface="+mn-cs"/>
                </a:rPr>
                <a:t>IL</a:t>
              </a:r>
            </a:p>
          </p:txBody>
        </p:sp>
        <p:sp>
          <p:nvSpPr>
            <p:cNvPr id="41" name="Freeform 42">
              <a:extLst>
                <a:ext uri="{FF2B5EF4-FFF2-40B4-BE49-F238E27FC236}">
                  <a16:creationId xmlns:a16="http://schemas.microsoft.com/office/drawing/2014/main" id="{EDFE9CF5-EC0C-0A7D-E265-A9C25439FC6D}"/>
                </a:ext>
              </a:extLst>
            </p:cNvPr>
            <p:cNvSpPr>
              <a:spLocks/>
            </p:cNvSpPr>
            <p:nvPr/>
          </p:nvSpPr>
          <p:spPr bwMode="auto">
            <a:xfrm>
              <a:off x="1342" y="82"/>
              <a:ext cx="512" cy="783"/>
            </a:xfrm>
            <a:custGeom>
              <a:avLst/>
              <a:gdLst>
                <a:gd name="T0" fmla="*/ 487 w 512"/>
                <a:gd name="T1" fmla="*/ 766 h 783"/>
                <a:gd name="T2" fmla="*/ 258 w 512"/>
                <a:gd name="T3" fmla="*/ 756 h 783"/>
                <a:gd name="T4" fmla="*/ 16 w 512"/>
                <a:gd name="T5" fmla="*/ 723 h 783"/>
                <a:gd name="T6" fmla="*/ 26 w 512"/>
                <a:gd name="T7" fmla="*/ 557 h 783"/>
                <a:gd name="T8" fmla="*/ 39 w 512"/>
                <a:gd name="T9" fmla="*/ 512 h 783"/>
                <a:gd name="T10" fmla="*/ 45 w 512"/>
                <a:gd name="T11" fmla="*/ 494 h 783"/>
                <a:gd name="T12" fmla="*/ 33 w 512"/>
                <a:gd name="T13" fmla="*/ 482 h 783"/>
                <a:gd name="T14" fmla="*/ 24 w 512"/>
                <a:gd name="T15" fmla="*/ 465 h 783"/>
                <a:gd name="T16" fmla="*/ 41 w 512"/>
                <a:gd name="T17" fmla="*/ 441 h 783"/>
                <a:gd name="T18" fmla="*/ 63 w 512"/>
                <a:gd name="T19" fmla="*/ 408 h 783"/>
                <a:gd name="T20" fmla="*/ 98 w 512"/>
                <a:gd name="T21" fmla="*/ 359 h 783"/>
                <a:gd name="T22" fmla="*/ 82 w 512"/>
                <a:gd name="T23" fmla="*/ 324 h 783"/>
                <a:gd name="T24" fmla="*/ 72 w 512"/>
                <a:gd name="T25" fmla="*/ 273 h 783"/>
                <a:gd name="T26" fmla="*/ 98 w 512"/>
                <a:gd name="T27" fmla="*/ 80 h 783"/>
                <a:gd name="T28" fmla="*/ 176 w 512"/>
                <a:gd name="T29" fmla="*/ 70 h 783"/>
                <a:gd name="T30" fmla="*/ 180 w 512"/>
                <a:gd name="T31" fmla="*/ 127 h 783"/>
                <a:gd name="T32" fmla="*/ 190 w 512"/>
                <a:gd name="T33" fmla="*/ 143 h 783"/>
                <a:gd name="T34" fmla="*/ 186 w 512"/>
                <a:gd name="T35" fmla="*/ 160 h 783"/>
                <a:gd name="T36" fmla="*/ 190 w 512"/>
                <a:gd name="T37" fmla="*/ 170 h 783"/>
                <a:gd name="T38" fmla="*/ 201 w 512"/>
                <a:gd name="T39" fmla="*/ 187 h 783"/>
                <a:gd name="T40" fmla="*/ 217 w 512"/>
                <a:gd name="T41" fmla="*/ 203 h 783"/>
                <a:gd name="T42" fmla="*/ 231 w 512"/>
                <a:gd name="T43" fmla="*/ 225 h 783"/>
                <a:gd name="T44" fmla="*/ 239 w 512"/>
                <a:gd name="T45" fmla="*/ 240 h 783"/>
                <a:gd name="T46" fmla="*/ 250 w 512"/>
                <a:gd name="T47" fmla="*/ 254 h 783"/>
                <a:gd name="T48" fmla="*/ 260 w 512"/>
                <a:gd name="T49" fmla="*/ 256 h 783"/>
                <a:gd name="T50" fmla="*/ 268 w 512"/>
                <a:gd name="T51" fmla="*/ 264 h 783"/>
                <a:gd name="T52" fmla="*/ 282 w 512"/>
                <a:gd name="T53" fmla="*/ 266 h 783"/>
                <a:gd name="T54" fmla="*/ 278 w 512"/>
                <a:gd name="T55" fmla="*/ 279 h 783"/>
                <a:gd name="T56" fmla="*/ 276 w 512"/>
                <a:gd name="T57" fmla="*/ 285 h 783"/>
                <a:gd name="T58" fmla="*/ 268 w 512"/>
                <a:gd name="T59" fmla="*/ 301 h 783"/>
                <a:gd name="T60" fmla="*/ 268 w 512"/>
                <a:gd name="T61" fmla="*/ 314 h 783"/>
                <a:gd name="T62" fmla="*/ 264 w 512"/>
                <a:gd name="T63" fmla="*/ 322 h 783"/>
                <a:gd name="T64" fmla="*/ 266 w 512"/>
                <a:gd name="T65" fmla="*/ 334 h 783"/>
                <a:gd name="T66" fmla="*/ 264 w 512"/>
                <a:gd name="T67" fmla="*/ 348 h 783"/>
                <a:gd name="T68" fmla="*/ 254 w 512"/>
                <a:gd name="T69" fmla="*/ 355 h 783"/>
                <a:gd name="T70" fmla="*/ 256 w 512"/>
                <a:gd name="T71" fmla="*/ 367 h 783"/>
                <a:gd name="T72" fmla="*/ 252 w 512"/>
                <a:gd name="T73" fmla="*/ 377 h 783"/>
                <a:gd name="T74" fmla="*/ 268 w 512"/>
                <a:gd name="T75" fmla="*/ 387 h 783"/>
                <a:gd name="T76" fmla="*/ 278 w 512"/>
                <a:gd name="T77" fmla="*/ 383 h 783"/>
                <a:gd name="T78" fmla="*/ 291 w 512"/>
                <a:gd name="T79" fmla="*/ 375 h 783"/>
                <a:gd name="T80" fmla="*/ 295 w 512"/>
                <a:gd name="T81" fmla="*/ 369 h 783"/>
                <a:gd name="T82" fmla="*/ 309 w 512"/>
                <a:gd name="T83" fmla="*/ 383 h 783"/>
                <a:gd name="T84" fmla="*/ 311 w 512"/>
                <a:gd name="T85" fmla="*/ 396 h 783"/>
                <a:gd name="T86" fmla="*/ 311 w 512"/>
                <a:gd name="T87" fmla="*/ 412 h 783"/>
                <a:gd name="T88" fmla="*/ 319 w 512"/>
                <a:gd name="T89" fmla="*/ 426 h 783"/>
                <a:gd name="T90" fmla="*/ 325 w 512"/>
                <a:gd name="T91" fmla="*/ 437 h 783"/>
                <a:gd name="T92" fmla="*/ 325 w 512"/>
                <a:gd name="T93" fmla="*/ 453 h 783"/>
                <a:gd name="T94" fmla="*/ 336 w 512"/>
                <a:gd name="T95" fmla="*/ 469 h 783"/>
                <a:gd name="T96" fmla="*/ 352 w 512"/>
                <a:gd name="T97" fmla="*/ 478 h 783"/>
                <a:gd name="T98" fmla="*/ 356 w 512"/>
                <a:gd name="T99" fmla="*/ 488 h 783"/>
                <a:gd name="T100" fmla="*/ 358 w 512"/>
                <a:gd name="T101" fmla="*/ 498 h 783"/>
                <a:gd name="T102" fmla="*/ 362 w 512"/>
                <a:gd name="T103" fmla="*/ 510 h 783"/>
                <a:gd name="T104" fmla="*/ 371 w 512"/>
                <a:gd name="T105" fmla="*/ 510 h 783"/>
                <a:gd name="T106" fmla="*/ 399 w 512"/>
                <a:gd name="T107" fmla="*/ 510 h 783"/>
                <a:gd name="T108" fmla="*/ 412 w 512"/>
                <a:gd name="T109" fmla="*/ 504 h 783"/>
                <a:gd name="T110" fmla="*/ 430 w 512"/>
                <a:gd name="T111" fmla="*/ 506 h 783"/>
                <a:gd name="T112" fmla="*/ 450 w 512"/>
                <a:gd name="T113" fmla="*/ 510 h 783"/>
                <a:gd name="T114" fmla="*/ 477 w 512"/>
                <a:gd name="T115" fmla="*/ 510 h 783"/>
                <a:gd name="T116" fmla="*/ 477 w 512"/>
                <a:gd name="T117" fmla="*/ 504 h 783"/>
                <a:gd name="T118" fmla="*/ 481 w 512"/>
                <a:gd name="T119" fmla="*/ 496 h 783"/>
                <a:gd name="T120" fmla="*/ 493 w 512"/>
                <a:gd name="T121" fmla="*/ 496 h 783"/>
                <a:gd name="T122" fmla="*/ 502 w 512"/>
                <a:gd name="T123" fmla="*/ 51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2" h="783">
                  <a:moveTo>
                    <a:pt x="512" y="521"/>
                  </a:moveTo>
                  <a:lnTo>
                    <a:pt x="510" y="537"/>
                  </a:lnTo>
                  <a:lnTo>
                    <a:pt x="508" y="553"/>
                  </a:lnTo>
                  <a:lnTo>
                    <a:pt x="506" y="568"/>
                  </a:lnTo>
                  <a:lnTo>
                    <a:pt x="506" y="584"/>
                  </a:lnTo>
                  <a:lnTo>
                    <a:pt x="504" y="600"/>
                  </a:lnTo>
                  <a:lnTo>
                    <a:pt x="502" y="617"/>
                  </a:lnTo>
                  <a:lnTo>
                    <a:pt x="500" y="633"/>
                  </a:lnTo>
                  <a:lnTo>
                    <a:pt x="498" y="650"/>
                  </a:lnTo>
                  <a:lnTo>
                    <a:pt x="498" y="666"/>
                  </a:lnTo>
                  <a:lnTo>
                    <a:pt x="495" y="682"/>
                  </a:lnTo>
                  <a:lnTo>
                    <a:pt x="493" y="699"/>
                  </a:lnTo>
                  <a:lnTo>
                    <a:pt x="491" y="715"/>
                  </a:lnTo>
                  <a:lnTo>
                    <a:pt x="491" y="732"/>
                  </a:lnTo>
                  <a:lnTo>
                    <a:pt x="489" y="750"/>
                  </a:lnTo>
                  <a:lnTo>
                    <a:pt x="487" y="766"/>
                  </a:lnTo>
                  <a:lnTo>
                    <a:pt x="485" y="783"/>
                  </a:lnTo>
                  <a:lnTo>
                    <a:pt x="471" y="781"/>
                  </a:lnTo>
                  <a:lnTo>
                    <a:pt x="455" y="779"/>
                  </a:lnTo>
                  <a:lnTo>
                    <a:pt x="440" y="777"/>
                  </a:lnTo>
                  <a:lnTo>
                    <a:pt x="424" y="777"/>
                  </a:lnTo>
                  <a:lnTo>
                    <a:pt x="409" y="775"/>
                  </a:lnTo>
                  <a:lnTo>
                    <a:pt x="393" y="773"/>
                  </a:lnTo>
                  <a:lnTo>
                    <a:pt x="379" y="771"/>
                  </a:lnTo>
                  <a:lnTo>
                    <a:pt x="364" y="769"/>
                  </a:lnTo>
                  <a:lnTo>
                    <a:pt x="348" y="766"/>
                  </a:lnTo>
                  <a:lnTo>
                    <a:pt x="334" y="766"/>
                  </a:lnTo>
                  <a:lnTo>
                    <a:pt x="317" y="764"/>
                  </a:lnTo>
                  <a:lnTo>
                    <a:pt x="303" y="762"/>
                  </a:lnTo>
                  <a:lnTo>
                    <a:pt x="287" y="760"/>
                  </a:lnTo>
                  <a:lnTo>
                    <a:pt x="272" y="758"/>
                  </a:lnTo>
                  <a:lnTo>
                    <a:pt x="258" y="756"/>
                  </a:lnTo>
                  <a:lnTo>
                    <a:pt x="242" y="754"/>
                  </a:lnTo>
                  <a:lnTo>
                    <a:pt x="227" y="752"/>
                  </a:lnTo>
                  <a:lnTo>
                    <a:pt x="211" y="750"/>
                  </a:lnTo>
                  <a:lnTo>
                    <a:pt x="196" y="748"/>
                  </a:lnTo>
                  <a:lnTo>
                    <a:pt x="182" y="746"/>
                  </a:lnTo>
                  <a:lnTo>
                    <a:pt x="166" y="744"/>
                  </a:lnTo>
                  <a:lnTo>
                    <a:pt x="151" y="742"/>
                  </a:lnTo>
                  <a:lnTo>
                    <a:pt x="137" y="740"/>
                  </a:lnTo>
                  <a:lnTo>
                    <a:pt x="121" y="738"/>
                  </a:lnTo>
                  <a:lnTo>
                    <a:pt x="106" y="736"/>
                  </a:lnTo>
                  <a:lnTo>
                    <a:pt x="92" y="734"/>
                  </a:lnTo>
                  <a:lnTo>
                    <a:pt x="76" y="732"/>
                  </a:lnTo>
                  <a:lnTo>
                    <a:pt x="61" y="730"/>
                  </a:lnTo>
                  <a:lnTo>
                    <a:pt x="47" y="728"/>
                  </a:lnTo>
                  <a:lnTo>
                    <a:pt x="31" y="726"/>
                  </a:lnTo>
                  <a:lnTo>
                    <a:pt x="16" y="723"/>
                  </a:lnTo>
                  <a:lnTo>
                    <a:pt x="0" y="719"/>
                  </a:lnTo>
                  <a:lnTo>
                    <a:pt x="2" y="709"/>
                  </a:lnTo>
                  <a:lnTo>
                    <a:pt x="4" y="699"/>
                  </a:lnTo>
                  <a:lnTo>
                    <a:pt x="6" y="689"/>
                  </a:lnTo>
                  <a:lnTo>
                    <a:pt x="8" y="676"/>
                  </a:lnTo>
                  <a:lnTo>
                    <a:pt x="10" y="666"/>
                  </a:lnTo>
                  <a:lnTo>
                    <a:pt x="10" y="656"/>
                  </a:lnTo>
                  <a:lnTo>
                    <a:pt x="12" y="646"/>
                  </a:lnTo>
                  <a:lnTo>
                    <a:pt x="14" y="633"/>
                  </a:lnTo>
                  <a:lnTo>
                    <a:pt x="16" y="623"/>
                  </a:lnTo>
                  <a:lnTo>
                    <a:pt x="18" y="613"/>
                  </a:lnTo>
                  <a:lnTo>
                    <a:pt x="18" y="603"/>
                  </a:lnTo>
                  <a:lnTo>
                    <a:pt x="20" y="590"/>
                  </a:lnTo>
                  <a:lnTo>
                    <a:pt x="22" y="580"/>
                  </a:lnTo>
                  <a:lnTo>
                    <a:pt x="24" y="570"/>
                  </a:lnTo>
                  <a:lnTo>
                    <a:pt x="26" y="557"/>
                  </a:lnTo>
                  <a:lnTo>
                    <a:pt x="26" y="547"/>
                  </a:lnTo>
                  <a:lnTo>
                    <a:pt x="29" y="543"/>
                  </a:lnTo>
                  <a:lnTo>
                    <a:pt x="29" y="533"/>
                  </a:lnTo>
                  <a:lnTo>
                    <a:pt x="29" y="533"/>
                  </a:lnTo>
                  <a:lnTo>
                    <a:pt x="29" y="533"/>
                  </a:lnTo>
                  <a:lnTo>
                    <a:pt x="29" y="531"/>
                  </a:lnTo>
                  <a:lnTo>
                    <a:pt x="29" y="529"/>
                  </a:lnTo>
                  <a:lnTo>
                    <a:pt x="31" y="527"/>
                  </a:lnTo>
                  <a:lnTo>
                    <a:pt x="33" y="527"/>
                  </a:lnTo>
                  <a:lnTo>
                    <a:pt x="35" y="525"/>
                  </a:lnTo>
                  <a:lnTo>
                    <a:pt x="35" y="523"/>
                  </a:lnTo>
                  <a:lnTo>
                    <a:pt x="37" y="521"/>
                  </a:lnTo>
                  <a:lnTo>
                    <a:pt x="37" y="516"/>
                  </a:lnTo>
                  <a:lnTo>
                    <a:pt x="39" y="512"/>
                  </a:lnTo>
                  <a:lnTo>
                    <a:pt x="39" y="512"/>
                  </a:lnTo>
                  <a:lnTo>
                    <a:pt x="39" y="512"/>
                  </a:lnTo>
                  <a:lnTo>
                    <a:pt x="41" y="510"/>
                  </a:lnTo>
                  <a:lnTo>
                    <a:pt x="41" y="510"/>
                  </a:lnTo>
                  <a:lnTo>
                    <a:pt x="41" y="506"/>
                  </a:lnTo>
                  <a:lnTo>
                    <a:pt x="39" y="504"/>
                  </a:lnTo>
                  <a:lnTo>
                    <a:pt x="39" y="502"/>
                  </a:lnTo>
                  <a:lnTo>
                    <a:pt x="39" y="500"/>
                  </a:lnTo>
                  <a:lnTo>
                    <a:pt x="41" y="500"/>
                  </a:lnTo>
                  <a:lnTo>
                    <a:pt x="41" y="500"/>
                  </a:lnTo>
                  <a:lnTo>
                    <a:pt x="43" y="500"/>
                  </a:lnTo>
                  <a:lnTo>
                    <a:pt x="43" y="500"/>
                  </a:lnTo>
                  <a:lnTo>
                    <a:pt x="43" y="498"/>
                  </a:lnTo>
                  <a:lnTo>
                    <a:pt x="45" y="498"/>
                  </a:lnTo>
                  <a:lnTo>
                    <a:pt x="45" y="496"/>
                  </a:lnTo>
                  <a:lnTo>
                    <a:pt x="45" y="496"/>
                  </a:lnTo>
                  <a:lnTo>
                    <a:pt x="45" y="496"/>
                  </a:lnTo>
                  <a:lnTo>
                    <a:pt x="45" y="494"/>
                  </a:lnTo>
                  <a:lnTo>
                    <a:pt x="45" y="494"/>
                  </a:lnTo>
                  <a:lnTo>
                    <a:pt x="45" y="492"/>
                  </a:lnTo>
                  <a:lnTo>
                    <a:pt x="43" y="490"/>
                  </a:lnTo>
                  <a:lnTo>
                    <a:pt x="41" y="490"/>
                  </a:lnTo>
                  <a:lnTo>
                    <a:pt x="41" y="490"/>
                  </a:lnTo>
                  <a:lnTo>
                    <a:pt x="41" y="488"/>
                  </a:lnTo>
                  <a:lnTo>
                    <a:pt x="41" y="486"/>
                  </a:lnTo>
                  <a:lnTo>
                    <a:pt x="41" y="486"/>
                  </a:lnTo>
                  <a:lnTo>
                    <a:pt x="41" y="484"/>
                  </a:lnTo>
                  <a:lnTo>
                    <a:pt x="41" y="484"/>
                  </a:lnTo>
                  <a:lnTo>
                    <a:pt x="39" y="484"/>
                  </a:lnTo>
                  <a:lnTo>
                    <a:pt x="37" y="484"/>
                  </a:lnTo>
                  <a:lnTo>
                    <a:pt x="35" y="484"/>
                  </a:lnTo>
                  <a:lnTo>
                    <a:pt x="33" y="484"/>
                  </a:lnTo>
                  <a:lnTo>
                    <a:pt x="33" y="482"/>
                  </a:lnTo>
                  <a:lnTo>
                    <a:pt x="33" y="482"/>
                  </a:lnTo>
                  <a:lnTo>
                    <a:pt x="33" y="480"/>
                  </a:lnTo>
                  <a:lnTo>
                    <a:pt x="31" y="480"/>
                  </a:lnTo>
                  <a:lnTo>
                    <a:pt x="31" y="480"/>
                  </a:lnTo>
                  <a:lnTo>
                    <a:pt x="29" y="482"/>
                  </a:lnTo>
                  <a:lnTo>
                    <a:pt x="29" y="482"/>
                  </a:lnTo>
                  <a:lnTo>
                    <a:pt x="29" y="482"/>
                  </a:lnTo>
                  <a:lnTo>
                    <a:pt x="24" y="480"/>
                  </a:lnTo>
                  <a:lnTo>
                    <a:pt x="24" y="478"/>
                  </a:lnTo>
                  <a:lnTo>
                    <a:pt x="24" y="475"/>
                  </a:lnTo>
                  <a:lnTo>
                    <a:pt x="24" y="475"/>
                  </a:lnTo>
                  <a:lnTo>
                    <a:pt x="24" y="473"/>
                  </a:lnTo>
                  <a:lnTo>
                    <a:pt x="24" y="473"/>
                  </a:lnTo>
                  <a:lnTo>
                    <a:pt x="24" y="471"/>
                  </a:lnTo>
                  <a:lnTo>
                    <a:pt x="24" y="469"/>
                  </a:lnTo>
                  <a:lnTo>
                    <a:pt x="24" y="467"/>
                  </a:lnTo>
                  <a:lnTo>
                    <a:pt x="24" y="465"/>
                  </a:lnTo>
                  <a:lnTo>
                    <a:pt x="26" y="463"/>
                  </a:lnTo>
                  <a:lnTo>
                    <a:pt x="26" y="461"/>
                  </a:lnTo>
                  <a:lnTo>
                    <a:pt x="26" y="459"/>
                  </a:lnTo>
                  <a:lnTo>
                    <a:pt x="26" y="459"/>
                  </a:lnTo>
                  <a:lnTo>
                    <a:pt x="29" y="457"/>
                  </a:lnTo>
                  <a:lnTo>
                    <a:pt x="29" y="457"/>
                  </a:lnTo>
                  <a:lnTo>
                    <a:pt x="29" y="457"/>
                  </a:lnTo>
                  <a:lnTo>
                    <a:pt x="29" y="455"/>
                  </a:lnTo>
                  <a:lnTo>
                    <a:pt x="31" y="455"/>
                  </a:lnTo>
                  <a:lnTo>
                    <a:pt x="31" y="455"/>
                  </a:lnTo>
                  <a:lnTo>
                    <a:pt x="33" y="455"/>
                  </a:lnTo>
                  <a:lnTo>
                    <a:pt x="35" y="453"/>
                  </a:lnTo>
                  <a:lnTo>
                    <a:pt x="35" y="451"/>
                  </a:lnTo>
                  <a:lnTo>
                    <a:pt x="37" y="447"/>
                  </a:lnTo>
                  <a:lnTo>
                    <a:pt x="37" y="445"/>
                  </a:lnTo>
                  <a:lnTo>
                    <a:pt x="41" y="441"/>
                  </a:lnTo>
                  <a:lnTo>
                    <a:pt x="43" y="437"/>
                  </a:lnTo>
                  <a:lnTo>
                    <a:pt x="45" y="435"/>
                  </a:lnTo>
                  <a:lnTo>
                    <a:pt x="45" y="435"/>
                  </a:lnTo>
                  <a:lnTo>
                    <a:pt x="51" y="432"/>
                  </a:lnTo>
                  <a:lnTo>
                    <a:pt x="53" y="430"/>
                  </a:lnTo>
                  <a:lnTo>
                    <a:pt x="53" y="428"/>
                  </a:lnTo>
                  <a:lnTo>
                    <a:pt x="59" y="424"/>
                  </a:lnTo>
                  <a:lnTo>
                    <a:pt x="61" y="420"/>
                  </a:lnTo>
                  <a:lnTo>
                    <a:pt x="61" y="418"/>
                  </a:lnTo>
                  <a:lnTo>
                    <a:pt x="63" y="414"/>
                  </a:lnTo>
                  <a:lnTo>
                    <a:pt x="63" y="412"/>
                  </a:lnTo>
                  <a:lnTo>
                    <a:pt x="63" y="412"/>
                  </a:lnTo>
                  <a:lnTo>
                    <a:pt x="63" y="410"/>
                  </a:lnTo>
                  <a:lnTo>
                    <a:pt x="63" y="410"/>
                  </a:lnTo>
                  <a:lnTo>
                    <a:pt x="63" y="408"/>
                  </a:lnTo>
                  <a:lnTo>
                    <a:pt x="63" y="408"/>
                  </a:lnTo>
                  <a:lnTo>
                    <a:pt x="65" y="406"/>
                  </a:lnTo>
                  <a:lnTo>
                    <a:pt x="76" y="396"/>
                  </a:lnTo>
                  <a:lnTo>
                    <a:pt x="78" y="391"/>
                  </a:lnTo>
                  <a:lnTo>
                    <a:pt x="80" y="385"/>
                  </a:lnTo>
                  <a:lnTo>
                    <a:pt x="82" y="383"/>
                  </a:lnTo>
                  <a:lnTo>
                    <a:pt x="82" y="383"/>
                  </a:lnTo>
                  <a:lnTo>
                    <a:pt x="82" y="379"/>
                  </a:lnTo>
                  <a:lnTo>
                    <a:pt x="84" y="377"/>
                  </a:lnTo>
                  <a:lnTo>
                    <a:pt x="84" y="375"/>
                  </a:lnTo>
                  <a:lnTo>
                    <a:pt x="88" y="371"/>
                  </a:lnTo>
                  <a:lnTo>
                    <a:pt x="90" y="369"/>
                  </a:lnTo>
                  <a:lnTo>
                    <a:pt x="94" y="365"/>
                  </a:lnTo>
                  <a:lnTo>
                    <a:pt x="94" y="363"/>
                  </a:lnTo>
                  <a:lnTo>
                    <a:pt x="94" y="361"/>
                  </a:lnTo>
                  <a:lnTo>
                    <a:pt x="96" y="359"/>
                  </a:lnTo>
                  <a:lnTo>
                    <a:pt x="98" y="359"/>
                  </a:lnTo>
                  <a:lnTo>
                    <a:pt x="100" y="357"/>
                  </a:lnTo>
                  <a:lnTo>
                    <a:pt x="102" y="355"/>
                  </a:lnTo>
                  <a:lnTo>
                    <a:pt x="102" y="353"/>
                  </a:lnTo>
                  <a:lnTo>
                    <a:pt x="102" y="350"/>
                  </a:lnTo>
                  <a:lnTo>
                    <a:pt x="102" y="348"/>
                  </a:lnTo>
                  <a:lnTo>
                    <a:pt x="100" y="342"/>
                  </a:lnTo>
                  <a:lnTo>
                    <a:pt x="100" y="338"/>
                  </a:lnTo>
                  <a:lnTo>
                    <a:pt x="98" y="336"/>
                  </a:lnTo>
                  <a:lnTo>
                    <a:pt x="98" y="334"/>
                  </a:lnTo>
                  <a:lnTo>
                    <a:pt x="96" y="334"/>
                  </a:lnTo>
                  <a:lnTo>
                    <a:pt x="94" y="332"/>
                  </a:lnTo>
                  <a:lnTo>
                    <a:pt x="90" y="330"/>
                  </a:lnTo>
                  <a:lnTo>
                    <a:pt x="88" y="328"/>
                  </a:lnTo>
                  <a:lnTo>
                    <a:pt x="88" y="326"/>
                  </a:lnTo>
                  <a:lnTo>
                    <a:pt x="82" y="324"/>
                  </a:lnTo>
                  <a:lnTo>
                    <a:pt x="82" y="324"/>
                  </a:lnTo>
                  <a:lnTo>
                    <a:pt x="82" y="322"/>
                  </a:lnTo>
                  <a:lnTo>
                    <a:pt x="78" y="316"/>
                  </a:lnTo>
                  <a:lnTo>
                    <a:pt x="76" y="309"/>
                  </a:lnTo>
                  <a:lnTo>
                    <a:pt x="76" y="307"/>
                  </a:lnTo>
                  <a:lnTo>
                    <a:pt x="76" y="305"/>
                  </a:lnTo>
                  <a:lnTo>
                    <a:pt x="76" y="301"/>
                  </a:lnTo>
                  <a:lnTo>
                    <a:pt x="72" y="295"/>
                  </a:lnTo>
                  <a:lnTo>
                    <a:pt x="72" y="295"/>
                  </a:lnTo>
                  <a:lnTo>
                    <a:pt x="74" y="293"/>
                  </a:lnTo>
                  <a:lnTo>
                    <a:pt x="76" y="291"/>
                  </a:lnTo>
                  <a:lnTo>
                    <a:pt x="76" y="289"/>
                  </a:lnTo>
                  <a:lnTo>
                    <a:pt x="76" y="287"/>
                  </a:lnTo>
                  <a:lnTo>
                    <a:pt x="76" y="285"/>
                  </a:lnTo>
                  <a:lnTo>
                    <a:pt x="76" y="279"/>
                  </a:lnTo>
                  <a:lnTo>
                    <a:pt x="74" y="277"/>
                  </a:lnTo>
                  <a:lnTo>
                    <a:pt x="72" y="273"/>
                  </a:lnTo>
                  <a:lnTo>
                    <a:pt x="69" y="266"/>
                  </a:lnTo>
                  <a:lnTo>
                    <a:pt x="69" y="266"/>
                  </a:lnTo>
                  <a:lnTo>
                    <a:pt x="69" y="264"/>
                  </a:lnTo>
                  <a:lnTo>
                    <a:pt x="72" y="260"/>
                  </a:lnTo>
                  <a:lnTo>
                    <a:pt x="72" y="258"/>
                  </a:lnTo>
                  <a:lnTo>
                    <a:pt x="74" y="242"/>
                  </a:lnTo>
                  <a:lnTo>
                    <a:pt x="78" y="225"/>
                  </a:lnTo>
                  <a:lnTo>
                    <a:pt x="80" y="209"/>
                  </a:lnTo>
                  <a:lnTo>
                    <a:pt x="82" y="193"/>
                  </a:lnTo>
                  <a:lnTo>
                    <a:pt x="84" y="176"/>
                  </a:lnTo>
                  <a:lnTo>
                    <a:pt x="86" y="160"/>
                  </a:lnTo>
                  <a:lnTo>
                    <a:pt x="88" y="143"/>
                  </a:lnTo>
                  <a:lnTo>
                    <a:pt x="92" y="127"/>
                  </a:lnTo>
                  <a:lnTo>
                    <a:pt x="94" y="113"/>
                  </a:lnTo>
                  <a:lnTo>
                    <a:pt x="96" y="96"/>
                  </a:lnTo>
                  <a:lnTo>
                    <a:pt x="98" y="80"/>
                  </a:lnTo>
                  <a:lnTo>
                    <a:pt x="100" y="64"/>
                  </a:lnTo>
                  <a:lnTo>
                    <a:pt x="104" y="47"/>
                  </a:lnTo>
                  <a:lnTo>
                    <a:pt x="106" y="31"/>
                  </a:lnTo>
                  <a:lnTo>
                    <a:pt x="108" y="16"/>
                  </a:lnTo>
                  <a:lnTo>
                    <a:pt x="110" y="0"/>
                  </a:lnTo>
                  <a:lnTo>
                    <a:pt x="119" y="0"/>
                  </a:lnTo>
                  <a:lnTo>
                    <a:pt x="135" y="4"/>
                  </a:lnTo>
                  <a:lnTo>
                    <a:pt x="151" y="6"/>
                  </a:lnTo>
                  <a:lnTo>
                    <a:pt x="168" y="8"/>
                  </a:lnTo>
                  <a:lnTo>
                    <a:pt x="184" y="10"/>
                  </a:lnTo>
                  <a:lnTo>
                    <a:pt x="184" y="10"/>
                  </a:lnTo>
                  <a:lnTo>
                    <a:pt x="182" y="23"/>
                  </a:lnTo>
                  <a:lnTo>
                    <a:pt x="180" y="35"/>
                  </a:lnTo>
                  <a:lnTo>
                    <a:pt x="180" y="47"/>
                  </a:lnTo>
                  <a:lnTo>
                    <a:pt x="178" y="57"/>
                  </a:lnTo>
                  <a:lnTo>
                    <a:pt x="176" y="70"/>
                  </a:lnTo>
                  <a:lnTo>
                    <a:pt x="174" y="82"/>
                  </a:lnTo>
                  <a:lnTo>
                    <a:pt x="172" y="94"/>
                  </a:lnTo>
                  <a:lnTo>
                    <a:pt x="170" y="107"/>
                  </a:lnTo>
                  <a:lnTo>
                    <a:pt x="170" y="111"/>
                  </a:lnTo>
                  <a:lnTo>
                    <a:pt x="170" y="111"/>
                  </a:lnTo>
                  <a:lnTo>
                    <a:pt x="170" y="113"/>
                  </a:lnTo>
                  <a:lnTo>
                    <a:pt x="172" y="115"/>
                  </a:lnTo>
                  <a:lnTo>
                    <a:pt x="174" y="117"/>
                  </a:lnTo>
                  <a:lnTo>
                    <a:pt x="174" y="119"/>
                  </a:lnTo>
                  <a:lnTo>
                    <a:pt x="176" y="121"/>
                  </a:lnTo>
                  <a:lnTo>
                    <a:pt x="176" y="123"/>
                  </a:lnTo>
                  <a:lnTo>
                    <a:pt x="176" y="123"/>
                  </a:lnTo>
                  <a:lnTo>
                    <a:pt x="178" y="123"/>
                  </a:lnTo>
                  <a:lnTo>
                    <a:pt x="178" y="125"/>
                  </a:lnTo>
                  <a:lnTo>
                    <a:pt x="178" y="125"/>
                  </a:lnTo>
                  <a:lnTo>
                    <a:pt x="180" y="127"/>
                  </a:lnTo>
                  <a:lnTo>
                    <a:pt x="180" y="127"/>
                  </a:lnTo>
                  <a:lnTo>
                    <a:pt x="182" y="129"/>
                  </a:lnTo>
                  <a:lnTo>
                    <a:pt x="182" y="129"/>
                  </a:lnTo>
                  <a:lnTo>
                    <a:pt x="182" y="129"/>
                  </a:lnTo>
                  <a:lnTo>
                    <a:pt x="182" y="131"/>
                  </a:lnTo>
                  <a:lnTo>
                    <a:pt x="184" y="135"/>
                  </a:lnTo>
                  <a:lnTo>
                    <a:pt x="184" y="137"/>
                  </a:lnTo>
                  <a:lnTo>
                    <a:pt x="184" y="137"/>
                  </a:lnTo>
                  <a:lnTo>
                    <a:pt x="186" y="139"/>
                  </a:lnTo>
                  <a:lnTo>
                    <a:pt x="186" y="139"/>
                  </a:lnTo>
                  <a:lnTo>
                    <a:pt x="186" y="139"/>
                  </a:lnTo>
                  <a:lnTo>
                    <a:pt x="186" y="141"/>
                  </a:lnTo>
                  <a:lnTo>
                    <a:pt x="186" y="141"/>
                  </a:lnTo>
                  <a:lnTo>
                    <a:pt x="188" y="141"/>
                  </a:lnTo>
                  <a:lnTo>
                    <a:pt x="190" y="143"/>
                  </a:lnTo>
                  <a:lnTo>
                    <a:pt x="190" y="143"/>
                  </a:lnTo>
                  <a:lnTo>
                    <a:pt x="190" y="146"/>
                  </a:lnTo>
                  <a:lnTo>
                    <a:pt x="190" y="146"/>
                  </a:lnTo>
                  <a:lnTo>
                    <a:pt x="190" y="148"/>
                  </a:lnTo>
                  <a:lnTo>
                    <a:pt x="190" y="150"/>
                  </a:lnTo>
                  <a:lnTo>
                    <a:pt x="190" y="150"/>
                  </a:lnTo>
                  <a:lnTo>
                    <a:pt x="192" y="154"/>
                  </a:lnTo>
                  <a:lnTo>
                    <a:pt x="192" y="154"/>
                  </a:lnTo>
                  <a:lnTo>
                    <a:pt x="192" y="156"/>
                  </a:lnTo>
                  <a:lnTo>
                    <a:pt x="192" y="156"/>
                  </a:lnTo>
                  <a:lnTo>
                    <a:pt x="190" y="158"/>
                  </a:lnTo>
                  <a:lnTo>
                    <a:pt x="190" y="158"/>
                  </a:lnTo>
                  <a:lnTo>
                    <a:pt x="190" y="158"/>
                  </a:lnTo>
                  <a:lnTo>
                    <a:pt x="190" y="158"/>
                  </a:lnTo>
                  <a:lnTo>
                    <a:pt x="188" y="158"/>
                  </a:lnTo>
                  <a:lnTo>
                    <a:pt x="188" y="160"/>
                  </a:lnTo>
                  <a:lnTo>
                    <a:pt x="186" y="160"/>
                  </a:lnTo>
                  <a:lnTo>
                    <a:pt x="186" y="160"/>
                  </a:lnTo>
                  <a:lnTo>
                    <a:pt x="188" y="160"/>
                  </a:lnTo>
                  <a:lnTo>
                    <a:pt x="190" y="162"/>
                  </a:lnTo>
                  <a:lnTo>
                    <a:pt x="190" y="162"/>
                  </a:lnTo>
                  <a:lnTo>
                    <a:pt x="190" y="164"/>
                  </a:lnTo>
                  <a:lnTo>
                    <a:pt x="190" y="166"/>
                  </a:lnTo>
                  <a:lnTo>
                    <a:pt x="190" y="166"/>
                  </a:lnTo>
                  <a:lnTo>
                    <a:pt x="190" y="166"/>
                  </a:lnTo>
                  <a:lnTo>
                    <a:pt x="192" y="168"/>
                  </a:lnTo>
                  <a:lnTo>
                    <a:pt x="192" y="168"/>
                  </a:lnTo>
                  <a:lnTo>
                    <a:pt x="192" y="168"/>
                  </a:lnTo>
                  <a:lnTo>
                    <a:pt x="192" y="170"/>
                  </a:lnTo>
                  <a:lnTo>
                    <a:pt x="192" y="170"/>
                  </a:lnTo>
                  <a:lnTo>
                    <a:pt x="192" y="170"/>
                  </a:lnTo>
                  <a:lnTo>
                    <a:pt x="192" y="170"/>
                  </a:lnTo>
                  <a:lnTo>
                    <a:pt x="190" y="170"/>
                  </a:lnTo>
                  <a:lnTo>
                    <a:pt x="188" y="170"/>
                  </a:lnTo>
                  <a:lnTo>
                    <a:pt x="186" y="170"/>
                  </a:lnTo>
                  <a:lnTo>
                    <a:pt x="186" y="170"/>
                  </a:lnTo>
                  <a:lnTo>
                    <a:pt x="186" y="170"/>
                  </a:lnTo>
                  <a:lnTo>
                    <a:pt x="186" y="170"/>
                  </a:lnTo>
                  <a:lnTo>
                    <a:pt x="186" y="170"/>
                  </a:lnTo>
                  <a:lnTo>
                    <a:pt x="186" y="172"/>
                  </a:lnTo>
                  <a:lnTo>
                    <a:pt x="186" y="172"/>
                  </a:lnTo>
                  <a:lnTo>
                    <a:pt x="188" y="172"/>
                  </a:lnTo>
                  <a:lnTo>
                    <a:pt x="190" y="174"/>
                  </a:lnTo>
                  <a:lnTo>
                    <a:pt x="196" y="178"/>
                  </a:lnTo>
                  <a:lnTo>
                    <a:pt x="196" y="178"/>
                  </a:lnTo>
                  <a:lnTo>
                    <a:pt x="199" y="182"/>
                  </a:lnTo>
                  <a:lnTo>
                    <a:pt x="199" y="184"/>
                  </a:lnTo>
                  <a:lnTo>
                    <a:pt x="201" y="187"/>
                  </a:lnTo>
                  <a:lnTo>
                    <a:pt x="201" y="187"/>
                  </a:lnTo>
                  <a:lnTo>
                    <a:pt x="201" y="189"/>
                  </a:lnTo>
                  <a:lnTo>
                    <a:pt x="201" y="189"/>
                  </a:lnTo>
                  <a:lnTo>
                    <a:pt x="203" y="189"/>
                  </a:lnTo>
                  <a:lnTo>
                    <a:pt x="207" y="191"/>
                  </a:lnTo>
                  <a:lnTo>
                    <a:pt x="213" y="193"/>
                  </a:lnTo>
                  <a:lnTo>
                    <a:pt x="213" y="195"/>
                  </a:lnTo>
                  <a:lnTo>
                    <a:pt x="213" y="195"/>
                  </a:lnTo>
                  <a:lnTo>
                    <a:pt x="215" y="197"/>
                  </a:lnTo>
                  <a:lnTo>
                    <a:pt x="215" y="197"/>
                  </a:lnTo>
                  <a:lnTo>
                    <a:pt x="215" y="199"/>
                  </a:lnTo>
                  <a:lnTo>
                    <a:pt x="215" y="199"/>
                  </a:lnTo>
                  <a:lnTo>
                    <a:pt x="217" y="199"/>
                  </a:lnTo>
                  <a:lnTo>
                    <a:pt x="217" y="199"/>
                  </a:lnTo>
                  <a:lnTo>
                    <a:pt x="217" y="201"/>
                  </a:lnTo>
                  <a:lnTo>
                    <a:pt x="217" y="201"/>
                  </a:lnTo>
                  <a:lnTo>
                    <a:pt x="217" y="203"/>
                  </a:lnTo>
                  <a:lnTo>
                    <a:pt x="217" y="203"/>
                  </a:lnTo>
                  <a:lnTo>
                    <a:pt x="219" y="203"/>
                  </a:lnTo>
                  <a:lnTo>
                    <a:pt x="219" y="203"/>
                  </a:lnTo>
                  <a:lnTo>
                    <a:pt x="219" y="205"/>
                  </a:lnTo>
                  <a:lnTo>
                    <a:pt x="219" y="205"/>
                  </a:lnTo>
                  <a:lnTo>
                    <a:pt x="221" y="207"/>
                  </a:lnTo>
                  <a:lnTo>
                    <a:pt x="223" y="207"/>
                  </a:lnTo>
                  <a:lnTo>
                    <a:pt x="223" y="211"/>
                  </a:lnTo>
                  <a:lnTo>
                    <a:pt x="225" y="213"/>
                  </a:lnTo>
                  <a:lnTo>
                    <a:pt x="231" y="221"/>
                  </a:lnTo>
                  <a:lnTo>
                    <a:pt x="231" y="221"/>
                  </a:lnTo>
                  <a:lnTo>
                    <a:pt x="231" y="223"/>
                  </a:lnTo>
                  <a:lnTo>
                    <a:pt x="231" y="223"/>
                  </a:lnTo>
                  <a:lnTo>
                    <a:pt x="231" y="223"/>
                  </a:lnTo>
                  <a:lnTo>
                    <a:pt x="231" y="225"/>
                  </a:lnTo>
                  <a:lnTo>
                    <a:pt x="231" y="225"/>
                  </a:lnTo>
                  <a:lnTo>
                    <a:pt x="233" y="225"/>
                  </a:lnTo>
                  <a:lnTo>
                    <a:pt x="235" y="225"/>
                  </a:lnTo>
                  <a:lnTo>
                    <a:pt x="235" y="228"/>
                  </a:lnTo>
                  <a:lnTo>
                    <a:pt x="235" y="228"/>
                  </a:lnTo>
                  <a:lnTo>
                    <a:pt x="237" y="230"/>
                  </a:lnTo>
                  <a:lnTo>
                    <a:pt x="237" y="232"/>
                  </a:lnTo>
                  <a:lnTo>
                    <a:pt x="237" y="232"/>
                  </a:lnTo>
                  <a:lnTo>
                    <a:pt x="239" y="234"/>
                  </a:lnTo>
                  <a:lnTo>
                    <a:pt x="239" y="234"/>
                  </a:lnTo>
                  <a:lnTo>
                    <a:pt x="239" y="234"/>
                  </a:lnTo>
                  <a:lnTo>
                    <a:pt x="239" y="234"/>
                  </a:lnTo>
                  <a:lnTo>
                    <a:pt x="239" y="236"/>
                  </a:lnTo>
                  <a:lnTo>
                    <a:pt x="239" y="236"/>
                  </a:lnTo>
                  <a:lnTo>
                    <a:pt x="239" y="236"/>
                  </a:lnTo>
                  <a:lnTo>
                    <a:pt x="239" y="238"/>
                  </a:lnTo>
                  <a:lnTo>
                    <a:pt x="239" y="240"/>
                  </a:lnTo>
                  <a:lnTo>
                    <a:pt x="239" y="240"/>
                  </a:lnTo>
                  <a:lnTo>
                    <a:pt x="239" y="242"/>
                  </a:lnTo>
                  <a:lnTo>
                    <a:pt x="239" y="242"/>
                  </a:lnTo>
                  <a:lnTo>
                    <a:pt x="242" y="244"/>
                  </a:lnTo>
                  <a:lnTo>
                    <a:pt x="244" y="244"/>
                  </a:lnTo>
                  <a:lnTo>
                    <a:pt x="244" y="246"/>
                  </a:lnTo>
                  <a:lnTo>
                    <a:pt x="246" y="246"/>
                  </a:lnTo>
                  <a:lnTo>
                    <a:pt x="246" y="248"/>
                  </a:lnTo>
                  <a:lnTo>
                    <a:pt x="248" y="248"/>
                  </a:lnTo>
                  <a:lnTo>
                    <a:pt x="250" y="250"/>
                  </a:lnTo>
                  <a:lnTo>
                    <a:pt x="250" y="250"/>
                  </a:lnTo>
                  <a:lnTo>
                    <a:pt x="250" y="250"/>
                  </a:lnTo>
                  <a:lnTo>
                    <a:pt x="250" y="250"/>
                  </a:lnTo>
                  <a:lnTo>
                    <a:pt x="250" y="252"/>
                  </a:lnTo>
                  <a:lnTo>
                    <a:pt x="250" y="252"/>
                  </a:lnTo>
                  <a:lnTo>
                    <a:pt x="250" y="254"/>
                  </a:lnTo>
                  <a:lnTo>
                    <a:pt x="250" y="254"/>
                  </a:lnTo>
                  <a:lnTo>
                    <a:pt x="250" y="256"/>
                  </a:lnTo>
                  <a:lnTo>
                    <a:pt x="250" y="256"/>
                  </a:lnTo>
                  <a:lnTo>
                    <a:pt x="250" y="256"/>
                  </a:lnTo>
                  <a:lnTo>
                    <a:pt x="250" y="256"/>
                  </a:lnTo>
                  <a:lnTo>
                    <a:pt x="252" y="256"/>
                  </a:lnTo>
                  <a:lnTo>
                    <a:pt x="254" y="254"/>
                  </a:lnTo>
                  <a:lnTo>
                    <a:pt x="254" y="254"/>
                  </a:lnTo>
                  <a:lnTo>
                    <a:pt x="256" y="254"/>
                  </a:lnTo>
                  <a:lnTo>
                    <a:pt x="256" y="254"/>
                  </a:lnTo>
                  <a:lnTo>
                    <a:pt x="256" y="254"/>
                  </a:lnTo>
                  <a:lnTo>
                    <a:pt x="256" y="254"/>
                  </a:lnTo>
                  <a:lnTo>
                    <a:pt x="258" y="254"/>
                  </a:lnTo>
                  <a:lnTo>
                    <a:pt x="260" y="256"/>
                  </a:lnTo>
                  <a:lnTo>
                    <a:pt x="260" y="256"/>
                  </a:lnTo>
                  <a:lnTo>
                    <a:pt x="260" y="256"/>
                  </a:lnTo>
                  <a:lnTo>
                    <a:pt x="260" y="258"/>
                  </a:lnTo>
                  <a:lnTo>
                    <a:pt x="260" y="258"/>
                  </a:lnTo>
                  <a:lnTo>
                    <a:pt x="258" y="260"/>
                  </a:lnTo>
                  <a:lnTo>
                    <a:pt x="258" y="260"/>
                  </a:lnTo>
                  <a:lnTo>
                    <a:pt x="258" y="260"/>
                  </a:lnTo>
                  <a:lnTo>
                    <a:pt x="258" y="260"/>
                  </a:lnTo>
                  <a:lnTo>
                    <a:pt x="258" y="262"/>
                  </a:lnTo>
                  <a:lnTo>
                    <a:pt x="258" y="262"/>
                  </a:lnTo>
                  <a:lnTo>
                    <a:pt x="260" y="262"/>
                  </a:lnTo>
                  <a:lnTo>
                    <a:pt x="262" y="264"/>
                  </a:lnTo>
                  <a:lnTo>
                    <a:pt x="262" y="264"/>
                  </a:lnTo>
                  <a:lnTo>
                    <a:pt x="264" y="266"/>
                  </a:lnTo>
                  <a:lnTo>
                    <a:pt x="264" y="266"/>
                  </a:lnTo>
                  <a:lnTo>
                    <a:pt x="266" y="266"/>
                  </a:lnTo>
                  <a:lnTo>
                    <a:pt x="268" y="264"/>
                  </a:lnTo>
                  <a:lnTo>
                    <a:pt x="268" y="264"/>
                  </a:lnTo>
                  <a:lnTo>
                    <a:pt x="268" y="264"/>
                  </a:lnTo>
                  <a:lnTo>
                    <a:pt x="270" y="266"/>
                  </a:lnTo>
                  <a:lnTo>
                    <a:pt x="270" y="266"/>
                  </a:lnTo>
                  <a:lnTo>
                    <a:pt x="270" y="266"/>
                  </a:lnTo>
                  <a:lnTo>
                    <a:pt x="272" y="266"/>
                  </a:lnTo>
                  <a:lnTo>
                    <a:pt x="272" y="266"/>
                  </a:lnTo>
                  <a:lnTo>
                    <a:pt x="274" y="264"/>
                  </a:lnTo>
                  <a:lnTo>
                    <a:pt x="274" y="264"/>
                  </a:lnTo>
                  <a:lnTo>
                    <a:pt x="280" y="264"/>
                  </a:lnTo>
                  <a:lnTo>
                    <a:pt x="280" y="264"/>
                  </a:lnTo>
                  <a:lnTo>
                    <a:pt x="280" y="264"/>
                  </a:lnTo>
                  <a:lnTo>
                    <a:pt x="282" y="264"/>
                  </a:lnTo>
                  <a:lnTo>
                    <a:pt x="282" y="264"/>
                  </a:lnTo>
                  <a:lnTo>
                    <a:pt x="282" y="266"/>
                  </a:lnTo>
                  <a:lnTo>
                    <a:pt x="282" y="266"/>
                  </a:lnTo>
                  <a:lnTo>
                    <a:pt x="282" y="266"/>
                  </a:lnTo>
                  <a:lnTo>
                    <a:pt x="282" y="269"/>
                  </a:lnTo>
                  <a:lnTo>
                    <a:pt x="282" y="271"/>
                  </a:lnTo>
                  <a:lnTo>
                    <a:pt x="280" y="271"/>
                  </a:lnTo>
                  <a:lnTo>
                    <a:pt x="280" y="273"/>
                  </a:lnTo>
                  <a:lnTo>
                    <a:pt x="280" y="273"/>
                  </a:lnTo>
                  <a:lnTo>
                    <a:pt x="280" y="273"/>
                  </a:lnTo>
                  <a:lnTo>
                    <a:pt x="280" y="273"/>
                  </a:lnTo>
                  <a:lnTo>
                    <a:pt x="280" y="275"/>
                  </a:lnTo>
                  <a:lnTo>
                    <a:pt x="280" y="275"/>
                  </a:lnTo>
                  <a:lnTo>
                    <a:pt x="280" y="275"/>
                  </a:lnTo>
                  <a:lnTo>
                    <a:pt x="278" y="277"/>
                  </a:lnTo>
                  <a:lnTo>
                    <a:pt x="278" y="277"/>
                  </a:lnTo>
                  <a:lnTo>
                    <a:pt x="278" y="277"/>
                  </a:lnTo>
                  <a:lnTo>
                    <a:pt x="278" y="277"/>
                  </a:lnTo>
                  <a:lnTo>
                    <a:pt x="278" y="279"/>
                  </a:lnTo>
                  <a:lnTo>
                    <a:pt x="278" y="279"/>
                  </a:lnTo>
                  <a:lnTo>
                    <a:pt x="280" y="279"/>
                  </a:lnTo>
                  <a:lnTo>
                    <a:pt x="278" y="279"/>
                  </a:lnTo>
                  <a:lnTo>
                    <a:pt x="278" y="281"/>
                  </a:lnTo>
                  <a:lnTo>
                    <a:pt x="278" y="281"/>
                  </a:lnTo>
                  <a:lnTo>
                    <a:pt x="278" y="281"/>
                  </a:lnTo>
                  <a:lnTo>
                    <a:pt x="278" y="281"/>
                  </a:lnTo>
                  <a:lnTo>
                    <a:pt x="274" y="281"/>
                  </a:lnTo>
                  <a:lnTo>
                    <a:pt x="274" y="281"/>
                  </a:lnTo>
                  <a:lnTo>
                    <a:pt x="274" y="281"/>
                  </a:lnTo>
                  <a:lnTo>
                    <a:pt x="274" y="283"/>
                  </a:lnTo>
                  <a:lnTo>
                    <a:pt x="274" y="283"/>
                  </a:lnTo>
                  <a:lnTo>
                    <a:pt x="274" y="283"/>
                  </a:lnTo>
                  <a:lnTo>
                    <a:pt x="274" y="283"/>
                  </a:lnTo>
                  <a:lnTo>
                    <a:pt x="276" y="285"/>
                  </a:lnTo>
                  <a:lnTo>
                    <a:pt x="276" y="285"/>
                  </a:lnTo>
                  <a:lnTo>
                    <a:pt x="276" y="285"/>
                  </a:lnTo>
                  <a:lnTo>
                    <a:pt x="276" y="285"/>
                  </a:lnTo>
                  <a:lnTo>
                    <a:pt x="276" y="287"/>
                  </a:lnTo>
                  <a:lnTo>
                    <a:pt x="276" y="287"/>
                  </a:lnTo>
                  <a:lnTo>
                    <a:pt x="276" y="287"/>
                  </a:lnTo>
                  <a:lnTo>
                    <a:pt x="276" y="289"/>
                  </a:lnTo>
                  <a:lnTo>
                    <a:pt x="272" y="291"/>
                  </a:lnTo>
                  <a:lnTo>
                    <a:pt x="272" y="293"/>
                  </a:lnTo>
                  <a:lnTo>
                    <a:pt x="272" y="293"/>
                  </a:lnTo>
                  <a:lnTo>
                    <a:pt x="272" y="295"/>
                  </a:lnTo>
                  <a:lnTo>
                    <a:pt x="272" y="297"/>
                  </a:lnTo>
                  <a:lnTo>
                    <a:pt x="272" y="297"/>
                  </a:lnTo>
                  <a:lnTo>
                    <a:pt x="272" y="297"/>
                  </a:lnTo>
                  <a:lnTo>
                    <a:pt x="272" y="297"/>
                  </a:lnTo>
                  <a:lnTo>
                    <a:pt x="270" y="299"/>
                  </a:lnTo>
                  <a:lnTo>
                    <a:pt x="268" y="301"/>
                  </a:lnTo>
                  <a:lnTo>
                    <a:pt x="268" y="301"/>
                  </a:lnTo>
                  <a:lnTo>
                    <a:pt x="268" y="303"/>
                  </a:lnTo>
                  <a:lnTo>
                    <a:pt x="268" y="303"/>
                  </a:lnTo>
                  <a:lnTo>
                    <a:pt x="268" y="303"/>
                  </a:lnTo>
                  <a:lnTo>
                    <a:pt x="268" y="303"/>
                  </a:lnTo>
                  <a:lnTo>
                    <a:pt x="268" y="305"/>
                  </a:lnTo>
                  <a:lnTo>
                    <a:pt x="266" y="305"/>
                  </a:lnTo>
                  <a:lnTo>
                    <a:pt x="266" y="305"/>
                  </a:lnTo>
                  <a:lnTo>
                    <a:pt x="266" y="305"/>
                  </a:lnTo>
                  <a:lnTo>
                    <a:pt x="268" y="307"/>
                  </a:lnTo>
                  <a:lnTo>
                    <a:pt x="268" y="307"/>
                  </a:lnTo>
                  <a:lnTo>
                    <a:pt x="268" y="309"/>
                  </a:lnTo>
                  <a:lnTo>
                    <a:pt x="268" y="309"/>
                  </a:lnTo>
                  <a:lnTo>
                    <a:pt x="268" y="312"/>
                  </a:lnTo>
                  <a:lnTo>
                    <a:pt x="268" y="312"/>
                  </a:lnTo>
                  <a:lnTo>
                    <a:pt x="268" y="314"/>
                  </a:lnTo>
                  <a:lnTo>
                    <a:pt x="268" y="314"/>
                  </a:lnTo>
                  <a:lnTo>
                    <a:pt x="268" y="314"/>
                  </a:lnTo>
                  <a:lnTo>
                    <a:pt x="266" y="314"/>
                  </a:lnTo>
                  <a:lnTo>
                    <a:pt x="266" y="314"/>
                  </a:lnTo>
                  <a:lnTo>
                    <a:pt x="266" y="314"/>
                  </a:lnTo>
                  <a:lnTo>
                    <a:pt x="264" y="314"/>
                  </a:lnTo>
                  <a:lnTo>
                    <a:pt x="262" y="314"/>
                  </a:lnTo>
                  <a:lnTo>
                    <a:pt x="262" y="316"/>
                  </a:lnTo>
                  <a:lnTo>
                    <a:pt x="262" y="316"/>
                  </a:lnTo>
                  <a:lnTo>
                    <a:pt x="262" y="316"/>
                  </a:lnTo>
                  <a:lnTo>
                    <a:pt x="262" y="316"/>
                  </a:lnTo>
                  <a:lnTo>
                    <a:pt x="262" y="316"/>
                  </a:lnTo>
                  <a:lnTo>
                    <a:pt x="262" y="318"/>
                  </a:lnTo>
                  <a:lnTo>
                    <a:pt x="264" y="320"/>
                  </a:lnTo>
                  <a:lnTo>
                    <a:pt x="264" y="322"/>
                  </a:lnTo>
                  <a:lnTo>
                    <a:pt x="264" y="322"/>
                  </a:lnTo>
                  <a:lnTo>
                    <a:pt x="264" y="322"/>
                  </a:lnTo>
                  <a:lnTo>
                    <a:pt x="264" y="324"/>
                  </a:lnTo>
                  <a:lnTo>
                    <a:pt x="264" y="324"/>
                  </a:lnTo>
                  <a:lnTo>
                    <a:pt x="264" y="324"/>
                  </a:lnTo>
                  <a:lnTo>
                    <a:pt x="262" y="326"/>
                  </a:lnTo>
                  <a:lnTo>
                    <a:pt x="262" y="326"/>
                  </a:lnTo>
                  <a:lnTo>
                    <a:pt x="262" y="328"/>
                  </a:lnTo>
                  <a:lnTo>
                    <a:pt x="262" y="328"/>
                  </a:lnTo>
                  <a:lnTo>
                    <a:pt x="262" y="328"/>
                  </a:lnTo>
                  <a:lnTo>
                    <a:pt x="262" y="330"/>
                  </a:lnTo>
                  <a:lnTo>
                    <a:pt x="262" y="330"/>
                  </a:lnTo>
                  <a:lnTo>
                    <a:pt x="262" y="330"/>
                  </a:lnTo>
                  <a:lnTo>
                    <a:pt x="262" y="332"/>
                  </a:lnTo>
                  <a:lnTo>
                    <a:pt x="262" y="332"/>
                  </a:lnTo>
                  <a:lnTo>
                    <a:pt x="262" y="332"/>
                  </a:lnTo>
                  <a:lnTo>
                    <a:pt x="264" y="334"/>
                  </a:lnTo>
                  <a:lnTo>
                    <a:pt x="266" y="334"/>
                  </a:lnTo>
                  <a:lnTo>
                    <a:pt x="266" y="334"/>
                  </a:lnTo>
                  <a:lnTo>
                    <a:pt x="268" y="336"/>
                  </a:lnTo>
                  <a:lnTo>
                    <a:pt x="268" y="336"/>
                  </a:lnTo>
                  <a:lnTo>
                    <a:pt x="266" y="336"/>
                  </a:lnTo>
                  <a:lnTo>
                    <a:pt x="266" y="338"/>
                  </a:lnTo>
                  <a:lnTo>
                    <a:pt x="266" y="338"/>
                  </a:lnTo>
                  <a:lnTo>
                    <a:pt x="266" y="340"/>
                  </a:lnTo>
                  <a:lnTo>
                    <a:pt x="266" y="340"/>
                  </a:lnTo>
                  <a:lnTo>
                    <a:pt x="266" y="340"/>
                  </a:lnTo>
                  <a:lnTo>
                    <a:pt x="266" y="340"/>
                  </a:lnTo>
                  <a:lnTo>
                    <a:pt x="266" y="342"/>
                  </a:lnTo>
                  <a:lnTo>
                    <a:pt x="266" y="344"/>
                  </a:lnTo>
                  <a:lnTo>
                    <a:pt x="266" y="344"/>
                  </a:lnTo>
                  <a:lnTo>
                    <a:pt x="266" y="346"/>
                  </a:lnTo>
                  <a:lnTo>
                    <a:pt x="266" y="346"/>
                  </a:lnTo>
                  <a:lnTo>
                    <a:pt x="264" y="348"/>
                  </a:lnTo>
                  <a:lnTo>
                    <a:pt x="264" y="348"/>
                  </a:lnTo>
                  <a:lnTo>
                    <a:pt x="264" y="348"/>
                  </a:lnTo>
                  <a:lnTo>
                    <a:pt x="262" y="348"/>
                  </a:lnTo>
                  <a:lnTo>
                    <a:pt x="260" y="348"/>
                  </a:lnTo>
                  <a:lnTo>
                    <a:pt x="260" y="348"/>
                  </a:lnTo>
                  <a:lnTo>
                    <a:pt x="258" y="348"/>
                  </a:lnTo>
                  <a:lnTo>
                    <a:pt x="258" y="348"/>
                  </a:lnTo>
                  <a:lnTo>
                    <a:pt x="258" y="348"/>
                  </a:lnTo>
                  <a:lnTo>
                    <a:pt x="258" y="348"/>
                  </a:lnTo>
                  <a:lnTo>
                    <a:pt x="258" y="350"/>
                  </a:lnTo>
                  <a:lnTo>
                    <a:pt x="256" y="350"/>
                  </a:lnTo>
                  <a:lnTo>
                    <a:pt x="256" y="353"/>
                  </a:lnTo>
                  <a:lnTo>
                    <a:pt x="256" y="353"/>
                  </a:lnTo>
                  <a:lnTo>
                    <a:pt x="254" y="353"/>
                  </a:lnTo>
                  <a:lnTo>
                    <a:pt x="254" y="353"/>
                  </a:lnTo>
                  <a:lnTo>
                    <a:pt x="254" y="355"/>
                  </a:lnTo>
                  <a:lnTo>
                    <a:pt x="254" y="355"/>
                  </a:lnTo>
                  <a:lnTo>
                    <a:pt x="252" y="355"/>
                  </a:lnTo>
                  <a:lnTo>
                    <a:pt x="254" y="357"/>
                  </a:lnTo>
                  <a:lnTo>
                    <a:pt x="254" y="357"/>
                  </a:lnTo>
                  <a:lnTo>
                    <a:pt x="254" y="359"/>
                  </a:lnTo>
                  <a:lnTo>
                    <a:pt x="254" y="359"/>
                  </a:lnTo>
                  <a:lnTo>
                    <a:pt x="254" y="359"/>
                  </a:lnTo>
                  <a:lnTo>
                    <a:pt x="256" y="361"/>
                  </a:lnTo>
                  <a:lnTo>
                    <a:pt x="256" y="363"/>
                  </a:lnTo>
                  <a:lnTo>
                    <a:pt x="256" y="363"/>
                  </a:lnTo>
                  <a:lnTo>
                    <a:pt x="256" y="365"/>
                  </a:lnTo>
                  <a:lnTo>
                    <a:pt x="256" y="365"/>
                  </a:lnTo>
                  <a:lnTo>
                    <a:pt x="256" y="365"/>
                  </a:lnTo>
                  <a:lnTo>
                    <a:pt x="256" y="367"/>
                  </a:lnTo>
                  <a:lnTo>
                    <a:pt x="256" y="367"/>
                  </a:lnTo>
                  <a:lnTo>
                    <a:pt x="256" y="367"/>
                  </a:lnTo>
                  <a:lnTo>
                    <a:pt x="256" y="367"/>
                  </a:lnTo>
                  <a:lnTo>
                    <a:pt x="256" y="367"/>
                  </a:lnTo>
                  <a:lnTo>
                    <a:pt x="254" y="369"/>
                  </a:lnTo>
                  <a:lnTo>
                    <a:pt x="252" y="369"/>
                  </a:lnTo>
                  <a:lnTo>
                    <a:pt x="252" y="371"/>
                  </a:lnTo>
                  <a:lnTo>
                    <a:pt x="252" y="371"/>
                  </a:lnTo>
                  <a:lnTo>
                    <a:pt x="252" y="371"/>
                  </a:lnTo>
                  <a:lnTo>
                    <a:pt x="252" y="373"/>
                  </a:lnTo>
                  <a:lnTo>
                    <a:pt x="252" y="373"/>
                  </a:lnTo>
                  <a:lnTo>
                    <a:pt x="252" y="373"/>
                  </a:lnTo>
                  <a:lnTo>
                    <a:pt x="252" y="375"/>
                  </a:lnTo>
                  <a:lnTo>
                    <a:pt x="252" y="375"/>
                  </a:lnTo>
                  <a:lnTo>
                    <a:pt x="250" y="375"/>
                  </a:lnTo>
                  <a:lnTo>
                    <a:pt x="250" y="377"/>
                  </a:lnTo>
                  <a:lnTo>
                    <a:pt x="250" y="377"/>
                  </a:lnTo>
                  <a:lnTo>
                    <a:pt x="252" y="377"/>
                  </a:lnTo>
                  <a:lnTo>
                    <a:pt x="254" y="377"/>
                  </a:lnTo>
                  <a:lnTo>
                    <a:pt x="256" y="379"/>
                  </a:lnTo>
                  <a:lnTo>
                    <a:pt x="258" y="379"/>
                  </a:lnTo>
                  <a:lnTo>
                    <a:pt x="260" y="381"/>
                  </a:lnTo>
                  <a:lnTo>
                    <a:pt x="260" y="381"/>
                  </a:lnTo>
                  <a:lnTo>
                    <a:pt x="260" y="381"/>
                  </a:lnTo>
                  <a:lnTo>
                    <a:pt x="260" y="383"/>
                  </a:lnTo>
                  <a:lnTo>
                    <a:pt x="260" y="383"/>
                  </a:lnTo>
                  <a:lnTo>
                    <a:pt x="262" y="383"/>
                  </a:lnTo>
                  <a:lnTo>
                    <a:pt x="264" y="385"/>
                  </a:lnTo>
                  <a:lnTo>
                    <a:pt x="264" y="387"/>
                  </a:lnTo>
                  <a:lnTo>
                    <a:pt x="264" y="387"/>
                  </a:lnTo>
                  <a:lnTo>
                    <a:pt x="266" y="387"/>
                  </a:lnTo>
                  <a:lnTo>
                    <a:pt x="266" y="387"/>
                  </a:lnTo>
                  <a:lnTo>
                    <a:pt x="268" y="387"/>
                  </a:lnTo>
                  <a:lnTo>
                    <a:pt x="268" y="387"/>
                  </a:lnTo>
                  <a:lnTo>
                    <a:pt x="268" y="387"/>
                  </a:lnTo>
                  <a:lnTo>
                    <a:pt x="270" y="387"/>
                  </a:lnTo>
                  <a:lnTo>
                    <a:pt x="272" y="387"/>
                  </a:lnTo>
                  <a:lnTo>
                    <a:pt x="272" y="387"/>
                  </a:lnTo>
                  <a:lnTo>
                    <a:pt x="272" y="387"/>
                  </a:lnTo>
                  <a:lnTo>
                    <a:pt x="272" y="385"/>
                  </a:lnTo>
                  <a:lnTo>
                    <a:pt x="274" y="383"/>
                  </a:lnTo>
                  <a:lnTo>
                    <a:pt x="274" y="383"/>
                  </a:lnTo>
                  <a:lnTo>
                    <a:pt x="274" y="383"/>
                  </a:lnTo>
                  <a:lnTo>
                    <a:pt x="274" y="383"/>
                  </a:lnTo>
                  <a:lnTo>
                    <a:pt x="274" y="383"/>
                  </a:lnTo>
                  <a:lnTo>
                    <a:pt x="276" y="383"/>
                  </a:lnTo>
                  <a:lnTo>
                    <a:pt x="276" y="383"/>
                  </a:lnTo>
                  <a:lnTo>
                    <a:pt x="278" y="383"/>
                  </a:lnTo>
                  <a:lnTo>
                    <a:pt x="278" y="383"/>
                  </a:lnTo>
                  <a:lnTo>
                    <a:pt x="278" y="383"/>
                  </a:lnTo>
                  <a:lnTo>
                    <a:pt x="280" y="381"/>
                  </a:lnTo>
                  <a:lnTo>
                    <a:pt x="285" y="381"/>
                  </a:lnTo>
                  <a:lnTo>
                    <a:pt x="285" y="381"/>
                  </a:lnTo>
                  <a:lnTo>
                    <a:pt x="285" y="381"/>
                  </a:lnTo>
                  <a:lnTo>
                    <a:pt x="285" y="379"/>
                  </a:lnTo>
                  <a:lnTo>
                    <a:pt x="285" y="379"/>
                  </a:lnTo>
                  <a:lnTo>
                    <a:pt x="287" y="379"/>
                  </a:lnTo>
                  <a:lnTo>
                    <a:pt x="287" y="379"/>
                  </a:lnTo>
                  <a:lnTo>
                    <a:pt x="287" y="377"/>
                  </a:lnTo>
                  <a:lnTo>
                    <a:pt x="289" y="377"/>
                  </a:lnTo>
                  <a:lnTo>
                    <a:pt x="289" y="377"/>
                  </a:lnTo>
                  <a:lnTo>
                    <a:pt x="289" y="377"/>
                  </a:lnTo>
                  <a:lnTo>
                    <a:pt x="289" y="375"/>
                  </a:lnTo>
                  <a:lnTo>
                    <a:pt x="289" y="375"/>
                  </a:lnTo>
                  <a:lnTo>
                    <a:pt x="291" y="375"/>
                  </a:lnTo>
                  <a:lnTo>
                    <a:pt x="291" y="375"/>
                  </a:lnTo>
                  <a:lnTo>
                    <a:pt x="291" y="375"/>
                  </a:lnTo>
                  <a:lnTo>
                    <a:pt x="291" y="373"/>
                  </a:lnTo>
                  <a:lnTo>
                    <a:pt x="293" y="373"/>
                  </a:lnTo>
                  <a:lnTo>
                    <a:pt x="295" y="373"/>
                  </a:lnTo>
                  <a:lnTo>
                    <a:pt x="295" y="373"/>
                  </a:lnTo>
                  <a:lnTo>
                    <a:pt x="295" y="373"/>
                  </a:lnTo>
                  <a:lnTo>
                    <a:pt x="295" y="373"/>
                  </a:lnTo>
                  <a:lnTo>
                    <a:pt x="295" y="371"/>
                  </a:lnTo>
                  <a:lnTo>
                    <a:pt x="295" y="371"/>
                  </a:lnTo>
                  <a:lnTo>
                    <a:pt x="295" y="371"/>
                  </a:lnTo>
                  <a:lnTo>
                    <a:pt x="295" y="371"/>
                  </a:lnTo>
                  <a:lnTo>
                    <a:pt x="295" y="369"/>
                  </a:lnTo>
                  <a:lnTo>
                    <a:pt x="295" y="369"/>
                  </a:lnTo>
                  <a:lnTo>
                    <a:pt x="295" y="369"/>
                  </a:lnTo>
                  <a:lnTo>
                    <a:pt x="295" y="369"/>
                  </a:lnTo>
                  <a:lnTo>
                    <a:pt x="295" y="369"/>
                  </a:lnTo>
                  <a:lnTo>
                    <a:pt x="297" y="369"/>
                  </a:lnTo>
                  <a:lnTo>
                    <a:pt x="297" y="369"/>
                  </a:lnTo>
                  <a:lnTo>
                    <a:pt x="301" y="371"/>
                  </a:lnTo>
                  <a:lnTo>
                    <a:pt x="303" y="373"/>
                  </a:lnTo>
                  <a:lnTo>
                    <a:pt x="303" y="375"/>
                  </a:lnTo>
                  <a:lnTo>
                    <a:pt x="303" y="375"/>
                  </a:lnTo>
                  <a:lnTo>
                    <a:pt x="303" y="375"/>
                  </a:lnTo>
                  <a:lnTo>
                    <a:pt x="303" y="377"/>
                  </a:lnTo>
                  <a:lnTo>
                    <a:pt x="303" y="377"/>
                  </a:lnTo>
                  <a:lnTo>
                    <a:pt x="307" y="379"/>
                  </a:lnTo>
                  <a:lnTo>
                    <a:pt x="309" y="379"/>
                  </a:lnTo>
                  <a:lnTo>
                    <a:pt x="309" y="379"/>
                  </a:lnTo>
                  <a:lnTo>
                    <a:pt x="309" y="381"/>
                  </a:lnTo>
                  <a:lnTo>
                    <a:pt x="309" y="381"/>
                  </a:lnTo>
                  <a:lnTo>
                    <a:pt x="309" y="381"/>
                  </a:lnTo>
                  <a:lnTo>
                    <a:pt x="309" y="383"/>
                  </a:lnTo>
                  <a:lnTo>
                    <a:pt x="309" y="383"/>
                  </a:lnTo>
                  <a:lnTo>
                    <a:pt x="309" y="383"/>
                  </a:lnTo>
                  <a:lnTo>
                    <a:pt x="309" y="385"/>
                  </a:lnTo>
                  <a:lnTo>
                    <a:pt x="307" y="385"/>
                  </a:lnTo>
                  <a:lnTo>
                    <a:pt x="307" y="387"/>
                  </a:lnTo>
                  <a:lnTo>
                    <a:pt x="307" y="387"/>
                  </a:lnTo>
                  <a:lnTo>
                    <a:pt x="307" y="387"/>
                  </a:lnTo>
                  <a:lnTo>
                    <a:pt x="307" y="389"/>
                  </a:lnTo>
                  <a:lnTo>
                    <a:pt x="311" y="389"/>
                  </a:lnTo>
                  <a:lnTo>
                    <a:pt x="311" y="391"/>
                  </a:lnTo>
                  <a:lnTo>
                    <a:pt x="311" y="391"/>
                  </a:lnTo>
                  <a:lnTo>
                    <a:pt x="311" y="391"/>
                  </a:lnTo>
                  <a:lnTo>
                    <a:pt x="311" y="391"/>
                  </a:lnTo>
                  <a:lnTo>
                    <a:pt x="311" y="394"/>
                  </a:lnTo>
                  <a:lnTo>
                    <a:pt x="311" y="396"/>
                  </a:lnTo>
                  <a:lnTo>
                    <a:pt x="311" y="396"/>
                  </a:lnTo>
                  <a:lnTo>
                    <a:pt x="309" y="396"/>
                  </a:lnTo>
                  <a:lnTo>
                    <a:pt x="309" y="398"/>
                  </a:lnTo>
                  <a:lnTo>
                    <a:pt x="309" y="398"/>
                  </a:lnTo>
                  <a:lnTo>
                    <a:pt x="309" y="398"/>
                  </a:lnTo>
                  <a:lnTo>
                    <a:pt x="309" y="398"/>
                  </a:lnTo>
                  <a:lnTo>
                    <a:pt x="309" y="400"/>
                  </a:lnTo>
                  <a:lnTo>
                    <a:pt x="309" y="400"/>
                  </a:lnTo>
                  <a:lnTo>
                    <a:pt x="309" y="402"/>
                  </a:lnTo>
                  <a:lnTo>
                    <a:pt x="311" y="404"/>
                  </a:lnTo>
                  <a:lnTo>
                    <a:pt x="313" y="404"/>
                  </a:lnTo>
                  <a:lnTo>
                    <a:pt x="313" y="404"/>
                  </a:lnTo>
                  <a:lnTo>
                    <a:pt x="313" y="406"/>
                  </a:lnTo>
                  <a:lnTo>
                    <a:pt x="311" y="408"/>
                  </a:lnTo>
                  <a:lnTo>
                    <a:pt x="311" y="410"/>
                  </a:lnTo>
                  <a:lnTo>
                    <a:pt x="311" y="410"/>
                  </a:lnTo>
                  <a:lnTo>
                    <a:pt x="311" y="412"/>
                  </a:lnTo>
                  <a:lnTo>
                    <a:pt x="311" y="412"/>
                  </a:lnTo>
                  <a:lnTo>
                    <a:pt x="311" y="412"/>
                  </a:lnTo>
                  <a:lnTo>
                    <a:pt x="313" y="412"/>
                  </a:lnTo>
                  <a:lnTo>
                    <a:pt x="313" y="414"/>
                  </a:lnTo>
                  <a:lnTo>
                    <a:pt x="315" y="414"/>
                  </a:lnTo>
                  <a:lnTo>
                    <a:pt x="315" y="416"/>
                  </a:lnTo>
                  <a:lnTo>
                    <a:pt x="315" y="416"/>
                  </a:lnTo>
                  <a:lnTo>
                    <a:pt x="315" y="418"/>
                  </a:lnTo>
                  <a:lnTo>
                    <a:pt x="315" y="418"/>
                  </a:lnTo>
                  <a:lnTo>
                    <a:pt x="315" y="418"/>
                  </a:lnTo>
                  <a:lnTo>
                    <a:pt x="317" y="420"/>
                  </a:lnTo>
                  <a:lnTo>
                    <a:pt x="317" y="422"/>
                  </a:lnTo>
                  <a:lnTo>
                    <a:pt x="319" y="422"/>
                  </a:lnTo>
                  <a:lnTo>
                    <a:pt x="319" y="424"/>
                  </a:lnTo>
                  <a:lnTo>
                    <a:pt x="319" y="424"/>
                  </a:lnTo>
                  <a:lnTo>
                    <a:pt x="319" y="426"/>
                  </a:lnTo>
                  <a:lnTo>
                    <a:pt x="321" y="426"/>
                  </a:lnTo>
                  <a:lnTo>
                    <a:pt x="321" y="426"/>
                  </a:lnTo>
                  <a:lnTo>
                    <a:pt x="321" y="428"/>
                  </a:lnTo>
                  <a:lnTo>
                    <a:pt x="321" y="428"/>
                  </a:lnTo>
                  <a:lnTo>
                    <a:pt x="321" y="428"/>
                  </a:lnTo>
                  <a:lnTo>
                    <a:pt x="321" y="430"/>
                  </a:lnTo>
                  <a:lnTo>
                    <a:pt x="321" y="430"/>
                  </a:lnTo>
                  <a:lnTo>
                    <a:pt x="321" y="430"/>
                  </a:lnTo>
                  <a:lnTo>
                    <a:pt x="321" y="432"/>
                  </a:lnTo>
                  <a:lnTo>
                    <a:pt x="321" y="432"/>
                  </a:lnTo>
                  <a:lnTo>
                    <a:pt x="323" y="432"/>
                  </a:lnTo>
                  <a:lnTo>
                    <a:pt x="325" y="432"/>
                  </a:lnTo>
                  <a:lnTo>
                    <a:pt x="325" y="432"/>
                  </a:lnTo>
                  <a:lnTo>
                    <a:pt x="325" y="435"/>
                  </a:lnTo>
                  <a:lnTo>
                    <a:pt x="325" y="437"/>
                  </a:lnTo>
                  <a:lnTo>
                    <a:pt x="325" y="437"/>
                  </a:lnTo>
                  <a:lnTo>
                    <a:pt x="328" y="441"/>
                  </a:lnTo>
                  <a:lnTo>
                    <a:pt x="330" y="441"/>
                  </a:lnTo>
                  <a:lnTo>
                    <a:pt x="330" y="445"/>
                  </a:lnTo>
                  <a:lnTo>
                    <a:pt x="330" y="445"/>
                  </a:lnTo>
                  <a:lnTo>
                    <a:pt x="330" y="447"/>
                  </a:lnTo>
                  <a:lnTo>
                    <a:pt x="330" y="447"/>
                  </a:lnTo>
                  <a:lnTo>
                    <a:pt x="330" y="447"/>
                  </a:lnTo>
                  <a:lnTo>
                    <a:pt x="330" y="449"/>
                  </a:lnTo>
                  <a:lnTo>
                    <a:pt x="330" y="451"/>
                  </a:lnTo>
                  <a:lnTo>
                    <a:pt x="328" y="451"/>
                  </a:lnTo>
                  <a:lnTo>
                    <a:pt x="328" y="451"/>
                  </a:lnTo>
                  <a:lnTo>
                    <a:pt x="328" y="451"/>
                  </a:lnTo>
                  <a:lnTo>
                    <a:pt x="325" y="453"/>
                  </a:lnTo>
                  <a:lnTo>
                    <a:pt x="325" y="453"/>
                  </a:lnTo>
                  <a:lnTo>
                    <a:pt x="325" y="453"/>
                  </a:lnTo>
                  <a:lnTo>
                    <a:pt x="325" y="453"/>
                  </a:lnTo>
                  <a:lnTo>
                    <a:pt x="325" y="453"/>
                  </a:lnTo>
                  <a:lnTo>
                    <a:pt x="325" y="455"/>
                  </a:lnTo>
                  <a:lnTo>
                    <a:pt x="325" y="455"/>
                  </a:lnTo>
                  <a:lnTo>
                    <a:pt x="328" y="455"/>
                  </a:lnTo>
                  <a:lnTo>
                    <a:pt x="328" y="457"/>
                  </a:lnTo>
                  <a:lnTo>
                    <a:pt x="328" y="459"/>
                  </a:lnTo>
                  <a:lnTo>
                    <a:pt x="328" y="461"/>
                  </a:lnTo>
                  <a:lnTo>
                    <a:pt x="328" y="461"/>
                  </a:lnTo>
                  <a:lnTo>
                    <a:pt x="330" y="463"/>
                  </a:lnTo>
                  <a:lnTo>
                    <a:pt x="334" y="465"/>
                  </a:lnTo>
                  <a:lnTo>
                    <a:pt x="334" y="465"/>
                  </a:lnTo>
                  <a:lnTo>
                    <a:pt x="334" y="465"/>
                  </a:lnTo>
                  <a:lnTo>
                    <a:pt x="334" y="467"/>
                  </a:lnTo>
                  <a:lnTo>
                    <a:pt x="334" y="469"/>
                  </a:lnTo>
                  <a:lnTo>
                    <a:pt x="336" y="469"/>
                  </a:lnTo>
                  <a:lnTo>
                    <a:pt x="336" y="469"/>
                  </a:lnTo>
                  <a:lnTo>
                    <a:pt x="338" y="469"/>
                  </a:lnTo>
                  <a:lnTo>
                    <a:pt x="338" y="469"/>
                  </a:lnTo>
                  <a:lnTo>
                    <a:pt x="338" y="469"/>
                  </a:lnTo>
                  <a:lnTo>
                    <a:pt x="340" y="467"/>
                  </a:lnTo>
                  <a:lnTo>
                    <a:pt x="340" y="467"/>
                  </a:lnTo>
                  <a:lnTo>
                    <a:pt x="342" y="467"/>
                  </a:lnTo>
                  <a:lnTo>
                    <a:pt x="342" y="467"/>
                  </a:lnTo>
                  <a:lnTo>
                    <a:pt x="344" y="467"/>
                  </a:lnTo>
                  <a:lnTo>
                    <a:pt x="346" y="467"/>
                  </a:lnTo>
                  <a:lnTo>
                    <a:pt x="346" y="469"/>
                  </a:lnTo>
                  <a:lnTo>
                    <a:pt x="348" y="471"/>
                  </a:lnTo>
                  <a:lnTo>
                    <a:pt x="350" y="473"/>
                  </a:lnTo>
                  <a:lnTo>
                    <a:pt x="350" y="473"/>
                  </a:lnTo>
                  <a:lnTo>
                    <a:pt x="350" y="475"/>
                  </a:lnTo>
                  <a:lnTo>
                    <a:pt x="352" y="475"/>
                  </a:lnTo>
                  <a:lnTo>
                    <a:pt x="352" y="478"/>
                  </a:lnTo>
                  <a:lnTo>
                    <a:pt x="352" y="478"/>
                  </a:lnTo>
                  <a:lnTo>
                    <a:pt x="352" y="478"/>
                  </a:lnTo>
                  <a:lnTo>
                    <a:pt x="352" y="478"/>
                  </a:lnTo>
                  <a:lnTo>
                    <a:pt x="352" y="480"/>
                  </a:lnTo>
                  <a:lnTo>
                    <a:pt x="352" y="480"/>
                  </a:lnTo>
                  <a:lnTo>
                    <a:pt x="352" y="480"/>
                  </a:lnTo>
                  <a:lnTo>
                    <a:pt x="354" y="480"/>
                  </a:lnTo>
                  <a:lnTo>
                    <a:pt x="354" y="482"/>
                  </a:lnTo>
                  <a:lnTo>
                    <a:pt x="354" y="482"/>
                  </a:lnTo>
                  <a:lnTo>
                    <a:pt x="354" y="482"/>
                  </a:lnTo>
                  <a:lnTo>
                    <a:pt x="354" y="484"/>
                  </a:lnTo>
                  <a:lnTo>
                    <a:pt x="354" y="484"/>
                  </a:lnTo>
                  <a:lnTo>
                    <a:pt x="356" y="486"/>
                  </a:lnTo>
                  <a:lnTo>
                    <a:pt x="356" y="486"/>
                  </a:lnTo>
                  <a:lnTo>
                    <a:pt x="356" y="488"/>
                  </a:lnTo>
                  <a:lnTo>
                    <a:pt x="356" y="488"/>
                  </a:lnTo>
                  <a:lnTo>
                    <a:pt x="356" y="488"/>
                  </a:lnTo>
                  <a:lnTo>
                    <a:pt x="356" y="488"/>
                  </a:lnTo>
                  <a:lnTo>
                    <a:pt x="356" y="490"/>
                  </a:lnTo>
                  <a:lnTo>
                    <a:pt x="354" y="490"/>
                  </a:lnTo>
                  <a:lnTo>
                    <a:pt x="354" y="490"/>
                  </a:lnTo>
                  <a:lnTo>
                    <a:pt x="354" y="490"/>
                  </a:lnTo>
                  <a:lnTo>
                    <a:pt x="354" y="490"/>
                  </a:lnTo>
                  <a:lnTo>
                    <a:pt x="354" y="492"/>
                  </a:lnTo>
                  <a:lnTo>
                    <a:pt x="354" y="492"/>
                  </a:lnTo>
                  <a:lnTo>
                    <a:pt x="356" y="494"/>
                  </a:lnTo>
                  <a:lnTo>
                    <a:pt x="356" y="494"/>
                  </a:lnTo>
                  <a:lnTo>
                    <a:pt x="356" y="496"/>
                  </a:lnTo>
                  <a:lnTo>
                    <a:pt x="356" y="496"/>
                  </a:lnTo>
                  <a:lnTo>
                    <a:pt x="356" y="496"/>
                  </a:lnTo>
                  <a:lnTo>
                    <a:pt x="356" y="498"/>
                  </a:lnTo>
                  <a:lnTo>
                    <a:pt x="358" y="498"/>
                  </a:lnTo>
                  <a:lnTo>
                    <a:pt x="358" y="498"/>
                  </a:lnTo>
                  <a:lnTo>
                    <a:pt x="358" y="500"/>
                  </a:lnTo>
                  <a:lnTo>
                    <a:pt x="358" y="500"/>
                  </a:lnTo>
                  <a:lnTo>
                    <a:pt x="358" y="502"/>
                  </a:lnTo>
                  <a:lnTo>
                    <a:pt x="356" y="502"/>
                  </a:lnTo>
                  <a:lnTo>
                    <a:pt x="356" y="502"/>
                  </a:lnTo>
                  <a:lnTo>
                    <a:pt x="356" y="504"/>
                  </a:lnTo>
                  <a:lnTo>
                    <a:pt x="358" y="504"/>
                  </a:lnTo>
                  <a:lnTo>
                    <a:pt x="358" y="504"/>
                  </a:lnTo>
                  <a:lnTo>
                    <a:pt x="358" y="506"/>
                  </a:lnTo>
                  <a:lnTo>
                    <a:pt x="358" y="506"/>
                  </a:lnTo>
                  <a:lnTo>
                    <a:pt x="358" y="508"/>
                  </a:lnTo>
                  <a:lnTo>
                    <a:pt x="360" y="508"/>
                  </a:lnTo>
                  <a:lnTo>
                    <a:pt x="360" y="508"/>
                  </a:lnTo>
                  <a:lnTo>
                    <a:pt x="360" y="508"/>
                  </a:lnTo>
                  <a:lnTo>
                    <a:pt x="362" y="510"/>
                  </a:lnTo>
                  <a:lnTo>
                    <a:pt x="362" y="510"/>
                  </a:lnTo>
                  <a:lnTo>
                    <a:pt x="362" y="512"/>
                  </a:lnTo>
                  <a:lnTo>
                    <a:pt x="366" y="512"/>
                  </a:lnTo>
                  <a:lnTo>
                    <a:pt x="366" y="514"/>
                  </a:lnTo>
                  <a:lnTo>
                    <a:pt x="366" y="514"/>
                  </a:lnTo>
                  <a:lnTo>
                    <a:pt x="369" y="516"/>
                  </a:lnTo>
                  <a:lnTo>
                    <a:pt x="369" y="516"/>
                  </a:lnTo>
                  <a:lnTo>
                    <a:pt x="371" y="516"/>
                  </a:lnTo>
                  <a:lnTo>
                    <a:pt x="371" y="516"/>
                  </a:lnTo>
                  <a:lnTo>
                    <a:pt x="371" y="516"/>
                  </a:lnTo>
                  <a:lnTo>
                    <a:pt x="371" y="516"/>
                  </a:lnTo>
                  <a:lnTo>
                    <a:pt x="371" y="512"/>
                  </a:lnTo>
                  <a:lnTo>
                    <a:pt x="371" y="512"/>
                  </a:lnTo>
                  <a:lnTo>
                    <a:pt x="371" y="512"/>
                  </a:lnTo>
                  <a:lnTo>
                    <a:pt x="371" y="512"/>
                  </a:lnTo>
                  <a:lnTo>
                    <a:pt x="371" y="510"/>
                  </a:lnTo>
                  <a:lnTo>
                    <a:pt x="371" y="510"/>
                  </a:lnTo>
                  <a:lnTo>
                    <a:pt x="373" y="510"/>
                  </a:lnTo>
                  <a:lnTo>
                    <a:pt x="377" y="506"/>
                  </a:lnTo>
                  <a:lnTo>
                    <a:pt x="377" y="506"/>
                  </a:lnTo>
                  <a:lnTo>
                    <a:pt x="379" y="506"/>
                  </a:lnTo>
                  <a:lnTo>
                    <a:pt x="381" y="506"/>
                  </a:lnTo>
                  <a:lnTo>
                    <a:pt x="381" y="504"/>
                  </a:lnTo>
                  <a:lnTo>
                    <a:pt x="383" y="504"/>
                  </a:lnTo>
                  <a:lnTo>
                    <a:pt x="383" y="504"/>
                  </a:lnTo>
                  <a:lnTo>
                    <a:pt x="385" y="506"/>
                  </a:lnTo>
                  <a:lnTo>
                    <a:pt x="395" y="508"/>
                  </a:lnTo>
                  <a:lnTo>
                    <a:pt x="395" y="508"/>
                  </a:lnTo>
                  <a:lnTo>
                    <a:pt x="395" y="508"/>
                  </a:lnTo>
                  <a:lnTo>
                    <a:pt x="397" y="510"/>
                  </a:lnTo>
                  <a:lnTo>
                    <a:pt x="397" y="510"/>
                  </a:lnTo>
                  <a:lnTo>
                    <a:pt x="399" y="510"/>
                  </a:lnTo>
                  <a:lnTo>
                    <a:pt x="401" y="510"/>
                  </a:lnTo>
                  <a:lnTo>
                    <a:pt x="401" y="510"/>
                  </a:lnTo>
                  <a:lnTo>
                    <a:pt x="403" y="510"/>
                  </a:lnTo>
                  <a:lnTo>
                    <a:pt x="403" y="512"/>
                  </a:lnTo>
                  <a:lnTo>
                    <a:pt x="403" y="512"/>
                  </a:lnTo>
                  <a:lnTo>
                    <a:pt x="403" y="512"/>
                  </a:lnTo>
                  <a:lnTo>
                    <a:pt x="405" y="512"/>
                  </a:lnTo>
                  <a:lnTo>
                    <a:pt x="405" y="512"/>
                  </a:lnTo>
                  <a:lnTo>
                    <a:pt x="407" y="512"/>
                  </a:lnTo>
                  <a:lnTo>
                    <a:pt x="407" y="512"/>
                  </a:lnTo>
                  <a:lnTo>
                    <a:pt x="407" y="512"/>
                  </a:lnTo>
                  <a:lnTo>
                    <a:pt x="409" y="508"/>
                  </a:lnTo>
                  <a:lnTo>
                    <a:pt x="409" y="506"/>
                  </a:lnTo>
                  <a:lnTo>
                    <a:pt x="412" y="506"/>
                  </a:lnTo>
                  <a:lnTo>
                    <a:pt x="412" y="504"/>
                  </a:lnTo>
                  <a:lnTo>
                    <a:pt x="412" y="504"/>
                  </a:lnTo>
                  <a:lnTo>
                    <a:pt x="414" y="504"/>
                  </a:lnTo>
                  <a:lnTo>
                    <a:pt x="414" y="504"/>
                  </a:lnTo>
                  <a:lnTo>
                    <a:pt x="416" y="504"/>
                  </a:lnTo>
                  <a:lnTo>
                    <a:pt x="416" y="504"/>
                  </a:lnTo>
                  <a:lnTo>
                    <a:pt x="418" y="504"/>
                  </a:lnTo>
                  <a:lnTo>
                    <a:pt x="418" y="502"/>
                  </a:lnTo>
                  <a:lnTo>
                    <a:pt x="418" y="502"/>
                  </a:lnTo>
                  <a:lnTo>
                    <a:pt x="420" y="502"/>
                  </a:lnTo>
                  <a:lnTo>
                    <a:pt x="420" y="502"/>
                  </a:lnTo>
                  <a:lnTo>
                    <a:pt x="422" y="504"/>
                  </a:lnTo>
                  <a:lnTo>
                    <a:pt x="422" y="504"/>
                  </a:lnTo>
                  <a:lnTo>
                    <a:pt x="422" y="504"/>
                  </a:lnTo>
                  <a:lnTo>
                    <a:pt x="424" y="504"/>
                  </a:lnTo>
                  <a:lnTo>
                    <a:pt x="426" y="504"/>
                  </a:lnTo>
                  <a:lnTo>
                    <a:pt x="428" y="506"/>
                  </a:lnTo>
                  <a:lnTo>
                    <a:pt x="430" y="506"/>
                  </a:lnTo>
                  <a:lnTo>
                    <a:pt x="430" y="506"/>
                  </a:lnTo>
                  <a:lnTo>
                    <a:pt x="438" y="506"/>
                  </a:lnTo>
                  <a:lnTo>
                    <a:pt x="440" y="506"/>
                  </a:lnTo>
                  <a:lnTo>
                    <a:pt x="440" y="506"/>
                  </a:lnTo>
                  <a:lnTo>
                    <a:pt x="442" y="506"/>
                  </a:lnTo>
                  <a:lnTo>
                    <a:pt x="442" y="506"/>
                  </a:lnTo>
                  <a:lnTo>
                    <a:pt x="442" y="506"/>
                  </a:lnTo>
                  <a:lnTo>
                    <a:pt x="444" y="506"/>
                  </a:lnTo>
                  <a:lnTo>
                    <a:pt x="444" y="506"/>
                  </a:lnTo>
                  <a:lnTo>
                    <a:pt x="448" y="506"/>
                  </a:lnTo>
                  <a:lnTo>
                    <a:pt x="448" y="506"/>
                  </a:lnTo>
                  <a:lnTo>
                    <a:pt x="450" y="508"/>
                  </a:lnTo>
                  <a:lnTo>
                    <a:pt x="450" y="508"/>
                  </a:lnTo>
                  <a:lnTo>
                    <a:pt x="450" y="508"/>
                  </a:lnTo>
                  <a:lnTo>
                    <a:pt x="450" y="510"/>
                  </a:lnTo>
                  <a:lnTo>
                    <a:pt x="450" y="510"/>
                  </a:lnTo>
                  <a:lnTo>
                    <a:pt x="452" y="510"/>
                  </a:lnTo>
                  <a:lnTo>
                    <a:pt x="452" y="510"/>
                  </a:lnTo>
                  <a:lnTo>
                    <a:pt x="452" y="510"/>
                  </a:lnTo>
                  <a:lnTo>
                    <a:pt x="455" y="510"/>
                  </a:lnTo>
                  <a:lnTo>
                    <a:pt x="455" y="510"/>
                  </a:lnTo>
                  <a:lnTo>
                    <a:pt x="457" y="510"/>
                  </a:lnTo>
                  <a:lnTo>
                    <a:pt x="459" y="510"/>
                  </a:lnTo>
                  <a:lnTo>
                    <a:pt x="459" y="510"/>
                  </a:lnTo>
                  <a:lnTo>
                    <a:pt x="463" y="508"/>
                  </a:lnTo>
                  <a:lnTo>
                    <a:pt x="463" y="508"/>
                  </a:lnTo>
                  <a:lnTo>
                    <a:pt x="473" y="508"/>
                  </a:lnTo>
                  <a:lnTo>
                    <a:pt x="473" y="508"/>
                  </a:lnTo>
                  <a:lnTo>
                    <a:pt x="475" y="510"/>
                  </a:lnTo>
                  <a:lnTo>
                    <a:pt x="477" y="510"/>
                  </a:lnTo>
                  <a:lnTo>
                    <a:pt x="477" y="510"/>
                  </a:lnTo>
                  <a:lnTo>
                    <a:pt x="477" y="510"/>
                  </a:lnTo>
                  <a:lnTo>
                    <a:pt x="479" y="510"/>
                  </a:lnTo>
                  <a:lnTo>
                    <a:pt x="479" y="510"/>
                  </a:lnTo>
                  <a:lnTo>
                    <a:pt x="481" y="510"/>
                  </a:lnTo>
                  <a:lnTo>
                    <a:pt x="481" y="510"/>
                  </a:lnTo>
                  <a:lnTo>
                    <a:pt x="481" y="510"/>
                  </a:lnTo>
                  <a:lnTo>
                    <a:pt x="479" y="510"/>
                  </a:lnTo>
                  <a:lnTo>
                    <a:pt x="477" y="508"/>
                  </a:lnTo>
                  <a:lnTo>
                    <a:pt x="477" y="508"/>
                  </a:lnTo>
                  <a:lnTo>
                    <a:pt x="477" y="508"/>
                  </a:lnTo>
                  <a:lnTo>
                    <a:pt x="477" y="508"/>
                  </a:lnTo>
                  <a:lnTo>
                    <a:pt x="477" y="508"/>
                  </a:lnTo>
                  <a:lnTo>
                    <a:pt x="477" y="506"/>
                  </a:lnTo>
                  <a:lnTo>
                    <a:pt x="477" y="506"/>
                  </a:lnTo>
                  <a:lnTo>
                    <a:pt x="477" y="506"/>
                  </a:lnTo>
                  <a:lnTo>
                    <a:pt x="477" y="504"/>
                  </a:lnTo>
                  <a:lnTo>
                    <a:pt x="477" y="504"/>
                  </a:lnTo>
                  <a:lnTo>
                    <a:pt x="477" y="504"/>
                  </a:lnTo>
                  <a:lnTo>
                    <a:pt x="477" y="502"/>
                  </a:lnTo>
                  <a:lnTo>
                    <a:pt x="477" y="502"/>
                  </a:lnTo>
                  <a:lnTo>
                    <a:pt x="479" y="500"/>
                  </a:lnTo>
                  <a:lnTo>
                    <a:pt x="479" y="500"/>
                  </a:lnTo>
                  <a:lnTo>
                    <a:pt x="479" y="500"/>
                  </a:lnTo>
                  <a:lnTo>
                    <a:pt x="481" y="500"/>
                  </a:lnTo>
                  <a:lnTo>
                    <a:pt x="481" y="500"/>
                  </a:lnTo>
                  <a:lnTo>
                    <a:pt x="481" y="498"/>
                  </a:lnTo>
                  <a:lnTo>
                    <a:pt x="481" y="498"/>
                  </a:lnTo>
                  <a:lnTo>
                    <a:pt x="481" y="498"/>
                  </a:lnTo>
                  <a:lnTo>
                    <a:pt x="481" y="498"/>
                  </a:lnTo>
                  <a:lnTo>
                    <a:pt x="481" y="496"/>
                  </a:lnTo>
                  <a:lnTo>
                    <a:pt x="481" y="496"/>
                  </a:lnTo>
                  <a:lnTo>
                    <a:pt x="481" y="496"/>
                  </a:lnTo>
                  <a:lnTo>
                    <a:pt x="481" y="496"/>
                  </a:lnTo>
                  <a:lnTo>
                    <a:pt x="481" y="494"/>
                  </a:lnTo>
                  <a:lnTo>
                    <a:pt x="481" y="494"/>
                  </a:lnTo>
                  <a:lnTo>
                    <a:pt x="481" y="494"/>
                  </a:lnTo>
                  <a:lnTo>
                    <a:pt x="483" y="494"/>
                  </a:lnTo>
                  <a:lnTo>
                    <a:pt x="483" y="492"/>
                  </a:lnTo>
                  <a:lnTo>
                    <a:pt x="483" y="492"/>
                  </a:lnTo>
                  <a:lnTo>
                    <a:pt x="485" y="492"/>
                  </a:lnTo>
                  <a:lnTo>
                    <a:pt x="487" y="492"/>
                  </a:lnTo>
                  <a:lnTo>
                    <a:pt x="487" y="492"/>
                  </a:lnTo>
                  <a:lnTo>
                    <a:pt x="489" y="490"/>
                  </a:lnTo>
                  <a:lnTo>
                    <a:pt x="489" y="490"/>
                  </a:lnTo>
                  <a:lnTo>
                    <a:pt x="489" y="490"/>
                  </a:lnTo>
                  <a:lnTo>
                    <a:pt x="491" y="490"/>
                  </a:lnTo>
                  <a:lnTo>
                    <a:pt x="493" y="492"/>
                  </a:lnTo>
                  <a:lnTo>
                    <a:pt x="493" y="494"/>
                  </a:lnTo>
                  <a:lnTo>
                    <a:pt x="493" y="496"/>
                  </a:lnTo>
                  <a:lnTo>
                    <a:pt x="498" y="500"/>
                  </a:lnTo>
                  <a:lnTo>
                    <a:pt x="498" y="502"/>
                  </a:lnTo>
                  <a:lnTo>
                    <a:pt x="498" y="502"/>
                  </a:lnTo>
                  <a:lnTo>
                    <a:pt x="500" y="502"/>
                  </a:lnTo>
                  <a:lnTo>
                    <a:pt x="500" y="502"/>
                  </a:lnTo>
                  <a:lnTo>
                    <a:pt x="500" y="504"/>
                  </a:lnTo>
                  <a:lnTo>
                    <a:pt x="500" y="504"/>
                  </a:lnTo>
                  <a:lnTo>
                    <a:pt x="500" y="504"/>
                  </a:lnTo>
                  <a:lnTo>
                    <a:pt x="500" y="506"/>
                  </a:lnTo>
                  <a:lnTo>
                    <a:pt x="500" y="506"/>
                  </a:lnTo>
                  <a:lnTo>
                    <a:pt x="500" y="508"/>
                  </a:lnTo>
                  <a:lnTo>
                    <a:pt x="500" y="508"/>
                  </a:lnTo>
                  <a:lnTo>
                    <a:pt x="500" y="508"/>
                  </a:lnTo>
                  <a:lnTo>
                    <a:pt x="500" y="508"/>
                  </a:lnTo>
                  <a:lnTo>
                    <a:pt x="502" y="510"/>
                  </a:lnTo>
                  <a:lnTo>
                    <a:pt x="502" y="510"/>
                  </a:lnTo>
                  <a:lnTo>
                    <a:pt x="504" y="510"/>
                  </a:lnTo>
                  <a:lnTo>
                    <a:pt x="504" y="512"/>
                  </a:lnTo>
                  <a:lnTo>
                    <a:pt x="506" y="514"/>
                  </a:lnTo>
                  <a:lnTo>
                    <a:pt x="508" y="516"/>
                  </a:lnTo>
                  <a:lnTo>
                    <a:pt x="508" y="519"/>
                  </a:lnTo>
                  <a:lnTo>
                    <a:pt x="512" y="521"/>
                  </a:lnTo>
                  <a:lnTo>
                    <a:pt x="512" y="521"/>
                  </a:lnTo>
                  <a:close/>
                </a:path>
              </a:pathLst>
            </a:custGeom>
            <a:solidFill>
              <a:schemeClr val="accent5">
                <a:lumMod val="20000"/>
                <a:lumOff val="80000"/>
              </a:schemeClr>
            </a:solidFill>
            <a:ln w="3175" cap="rnd">
              <a:solidFill>
                <a:schemeClr val="bg1"/>
              </a:solidFill>
              <a:prstDash val="solid"/>
              <a:round/>
              <a:headEnd/>
              <a:tailEnd/>
            </a:ln>
          </p:spPr>
          <p:txBody>
            <a:bodyPr vert="horz" wrap="square" lIns="0" tIns="0" rIns="0" bIns="240000" numCol="1" anchor="b"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pis For Office" panose="020B0504010101010104" pitchFamily="34" charset="0"/>
                  <a:ea typeface="+mn-ea"/>
                  <a:cs typeface="+mn-cs"/>
                </a:rPr>
                <a:t>ID</a:t>
              </a:r>
            </a:p>
          </p:txBody>
        </p:sp>
        <p:sp>
          <p:nvSpPr>
            <p:cNvPr id="42" name="Freeform 43">
              <a:extLst>
                <a:ext uri="{FF2B5EF4-FFF2-40B4-BE49-F238E27FC236}">
                  <a16:creationId xmlns:a16="http://schemas.microsoft.com/office/drawing/2014/main" id="{62D25752-7ADA-90BD-919F-04BFC5258197}"/>
                </a:ext>
              </a:extLst>
            </p:cNvPr>
            <p:cNvSpPr>
              <a:spLocks/>
            </p:cNvSpPr>
            <p:nvPr/>
          </p:nvSpPr>
          <p:spPr bwMode="auto">
            <a:xfrm>
              <a:off x="3003" y="723"/>
              <a:ext cx="534" cy="330"/>
            </a:xfrm>
            <a:custGeom>
              <a:avLst/>
              <a:gdLst>
                <a:gd name="T0" fmla="*/ 504 w 534"/>
                <a:gd name="T1" fmla="*/ 113 h 330"/>
                <a:gd name="T2" fmla="*/ 516 w 534"/>
                <a:gd name="T3" fmla="*/ 130 h 330"/>
                <a:gd name="T4" fmla="*/ 530 w 534"/>
                <a:gd name="T5" fmla="*/ 140 h 330"/>
                <a:gd name="T6" fmla="*/ 532 w 534"/>
                <a:gd name="T7" fmla="*/ 169 h 330"/>
                <a:gd name="T8" fmla="*/ 522 w 534"/>
                <a:gd name="T9" fmla="*/ 183 h 330"/>
                <a:gd name="T10" fmla="*/ 522 w 534"/>
                <a:gd name="T11" fmla="*/ 193 h 330"/>
                <a:gd name="T12" fmla="*/ 502 w 534"/>
                <a:gd name="T13" fmla="*/ 205 h 330"/>
                <a:gd name="T14" fmla="*/ 463 w 534"/>
                <a:gd name="T15" fmla="*/ 230 h 330"/>
                <a:gd name="T16" fmla="*/ 475 w 534"/>
                <a:gd name="T17" fmla="*/ 250 h 330"/>
                <a:gd name="T18" fmla="*/ 467 w 534"/>
                <a:gd name="T19" fmla="*/ 283 h 330"/>
                <a:gd name="T20" fmla="*/ 450 w 534"/>
                <a:gd name="T21" fmla="*/ 304 h 330"/>
                <a:gd name="T22" fmla="*/ 444 w 534"/>
                <a:gd name="T23" fmla="*/ 314 h 330"/>
                <a:gd name="T24" fmla="*/ 442 w 534"/>
                <a:gd name="T25" fmla="*/ 330 h 330"/>
                <a:gd name="T26" fmla="*/ 432 w 534"/>
                <a:gd name="T27" fmla="*/ 322 h 330"/>
                <a:gd name="T28" fmla="*/ 428 w 534"/>
                <a:gd name="T29" fmla="*/ 318 h 330"/>
                <a:gd name="T30" fmla="*/ 422 w 534"/>
                <a:gd name="T31" fmla="*/ 314 h 330"/>
                <a:gd name="T32" fmla="*/ 416 w 534"/>
                <a:gd name="T33" fmla="*/ 308 h 330"/>
                <a:gd name="T34" fmla="*/ 303 w 534"/>
                <a:gd name="T35" fmla="*/ 316 h 330"/>
                <a:gd name="T36" fmla="*/ 141 w 534"/>
                <a:gd name="T37" fmla="*/ 324 h 330"/>
                <a:gd name="T38" fmla="*/ 80 w 534"/>
                <a:gd name="T39" fmla="*/ 328 h 330"/>
                <a:gd name="T40" fmla="*/ 80 w 534"/>
                <a:gd name="T41" fmla="*/ 328 h 330"/>
                <a:gd name="T42" fmla="*/ 74 w 534"/>
                <a:gd name="T43" fmla="*/ 320 h 330"/>
                <a:gd name="T44" fmla="*/ 74 w 534"/>
                <a:gd name="T45" fmla="*/ 310 h 330"/>
                <a:gd name="T46" fmla="*/ 74 w 534"/>
                <a:gd name="T47" fmla="*/ 296 h 330"/>
                <a:gd name="T48" fmla="*/ 69 w 534"/>
                <a:gd name="T49" fmla="*/ 283 h 330"/>
                <a:gd name="T50" fmla="*/ 69 w 534"/>
                <a:gd name="T51" fmla="*/ 279 h 330"/>
                <a:gd name="T52" fmla="*/ 69 w 534"/>
                <a:gd name="T53" fmla="*/ 267 h 330"/>
                <a:gd name="T54" fmla="*/ 67 w 534"/>
                <a:gd name="T55" fmla="*/ 253 h 330"/>
                <a:gd name="T56" fmla="*/ 63 w 534"/>
                <a:gd name="T57" fmla="*/ 236 h 330"/>
                <a:gd name="T58" fmla="*/ 57 w 534"/>
                <a:gd name="T59" fmla="*/ 230 h 330"/>
                <a:gd name="T60" fmla="*/ 51 w 534"/>
                <a:gd name="T61" fmla="*/ 228 h 330"/>
                <a:gd name="T62" fmla="*/ 49 w 534"/>
                <a:gd name="T63" fmla="*/ 214 h 330"/>
                <a:gd name="T64" fmla="*/ 51 w 534"/>
                <a:gd name="T65" fmla="*/ 201 h 330"/>
                <a:gd name="T66" fmla="*/ 45 w 534"/>
                <a:gd name="T67" fmla="*/ 187 h 330"/>
                <a:gd name="T68" fmla="*/ 33 w 534"/>
                <a:gd name="T69" fmla="*/ 166 h 330"/>
                <a:gd name="T70" fmla="*/ 26 w 534"/>
                <a:gd name="T71" fmla="*/ 152 h 330"/>
                <a:gd name="T72" fmla="*/ 20 w 534"/>
                <a:gd name="T73" fmla="*/ 130 h 330"/>
                <a:gd name="T74" fmla="*/ 12 w 534"/>
                <a:gd name="T75" fmla="*/ 119 h 330"/>
                <a:gd name="T76" fmla="*/ 10 w 534"/>
                <a:gd name="T77" fmla="*/ 115 h 330"/>
                <a:gd name="T78" fmla="*/ 10 w 534"/>
                <a:gd name="T79" fmla="*/ 111 h 330"/>
                <a:gd name="T80" fmla="*/ 0 w 534"/>
                <a:gd name="T81" fmla="*/ 103 h 330"/>
                <a:gd name="T82" fmla="*/ 4 w 534"/>
                <a:gd name="T83" fmla="*/ 95 h 330"/>
                <a:gd name="T84" fmla="*/ 6 w 534"/>
                <a:gd name="T85" fmla="*/ 91 h 330"/>
                <a:gd name="T86" fmla="*/ 8 w 534"/>
                <a:gd name="T87" fmla="*/ 85 h 330"/>
                <a:gd name="T88" fmla="*/ 10 w 534"/>
                <a:gd name="T89" fmla="*/ 76 h 330"/>
                <a:gd name="T90" fmla="*/ 10 w 534"/>
                <a:gd name="T91" fmla="*/ 72 h 330"/>
                <a:gd name="T92" fmla="*/ 14 w 534"/>
                <a:gd name="T93" fmla="*/ 62 h 330"/>
                <a:gd name="T94" fmla="*/ 10 w 534"/>
                <a:gd name="T95" fmla="*/ 52 h 330"/>
                <a:gd name="T96" fmla="*/ 4 w 534"/>
                <a:gd name="T97" fmla="*/ 52 h 330"/>
                <a:gd name="T98" fmla="*/ 4 w 534"/>
                <a:gd name="T99" fmla="*/ 48 h 330"/>
                <a:gd name="T100" fmla="*/ 8 w 534"/>
                <a:gd name="T101" fmla="*/ 44 h 330"/>
                <a:gd name="T102" fmla="*/ 2 w 534"/>
                <a:gd name="T103" fmla="*/ 31 h 330"/>
                <a:gd name="T104" fmla="*/ 2 w 534"/>
                <a:gd name="T105" fmla="*/ 23 h 330"/>
                <a:gd name="T106" fmla="*/ 170 w 534"/>
                <a:gd name="T107" fmla="*/ 17 h 330"/>
                <a:gd name="T108" fmla="*/ 379 w 534"/>
                <a:gd name="T109" fmla="*/ 5 h 330"/>
                <a:gd name="T110" fmla="*/ 434 w 534"/>
                <a:gd name="T111" fmla="*/ 7 h 330"/>
                <a:gd name="T112" fmla="*/ 446 w 534"/>
                <a:gd name="T113" fmla="*/ 21 h 330"/>
                <a:gd name="T114" fmla="*/ 444 w 534"/>
                <a:gd name="T115" fmla="*/ 52 h 330"/>
                <a:gd name="T116" fmla="*/ 450 w 534"/>
                <a:gd name="T117" fmla="*/ 72 h 330"/>
                <a:gd name="T118" fmla="*/ 483 w 534"/>
                <a:gd name="T119" fmla="*/ 85 h 330"/>
                <a:gd name="T120" fmla="*/ 489 w 534"/>
                <a:gd name="T121" fmla="*/ 99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4" h="330">
                  <a:moveTo>
                    <a:pt x="489" y="99"/>
                  </a:moveTo>
                  <a:lnTo>
                    <a:pt x="487" y="103"/>
                  </a:lnTo>
                  <a:lnTo>
                    <a:pt x="489" y="103"/>
                  </a:lnTo>
                  <a:lnTo>
                    <a:pt x="491" y="105"/>
                  </a:lnTo>
                  <a:lnTo>
                    <a:pt x="493" y="105"/>
                  </a:lnTo>
                  <a:lnTo>
                    <a:pt x="493" y="107"/>
                  </a:lnTo>
                  <a:lnTo>
                    <a:pt x="498" y="109"/>
                  </a:lnTo>
                  <a:lnTo>
                    <a:pt x="504" y="113"/>
                  </a:lnTo>
                  <a:lnTo>
                    <a:pt x="508" y="115"/>
                  </a:lnTo>
                  <a:lnTo>
                    <a:pt x="510" y="119"/>
                  </a:lnTo>
                  <a:lnTo>
                    <a:pt x="510" y="117"/>
                  </a:lnTo>
                  <a:lnTo>
                    <a:pt x="510" y="123"/>
                  </a:lnTo>
                  <a:lnTo>
                    <a:pt x="510" y="125"/>
                  </a:lnTo>
                  <a:lnTo>
                    <a:pt x="514" y="128"/>
                  </a:lnTo>
                  <a:lnTo>
                    <a:pt x="516" y="130"/>
                  </a:lnTo>
                  <a:lnTo>
                    <a:pt x="516" y="130"/>
                  </a:lnTo>
                  <a:lnTo>
                    <a:pt x="518" y="130"/>
                  </a:lnTo>
                  <a:lnTo>
                    <a:pt x="524" y="134"/>
                  </a:lnTo>
                  <a:lnTo>
                    <a:pt x="526" y="134"/>
                  </a:lnTo>
                  <a:lnTo>
                    <a:pt x="528" y="138"/>
                  </a:lnTo>
                  <a:lnTo>
                    <a:pt x="528" y="138"/>
                  </a:lnTo>
                  <a:lnTo>
                    <a:pt x="530" y="138"/>
                  </a:lnTo>
                  <a:lnTo>
                    <a:pt x="530" y="138"/>
                  </a:lnTo>
                  <a:lnTo>
                    <a:pt x="530" y="140"/>
                  </a:lnTo>
                  <a:lnTo>
                    <a:pt x="530" y="142"/>
                  </a:lnTo>
                  <a:lnTo>
                    <a:pt x="532" y="142"/>
                  </a:lnTo>
                  <a:lnTo>
                    <a:pt x="534" y="146"/>
                  </a:lnTo>
                  <a:lnTo>
                    <a:pt x="534" y="148"/>
                  </a:lnTo>
                  <a:lnTo>
                    <a:pt x="534" y="152"/>
                  </a:lnTo>
                  <a:lnTo>
                    <a:pt x="532" y="156"/>
                  </a:lnTo>
                  <a:lnTo>
                    <a:pt x="532" y="162"/>
                  </a:lnTo>
                  <a:lnTo>
                    <a:pt x="532" y="169"/>
                  </a:lnTo>
                  <a:lnTo>
                    <a:pt x="530" y="171"/>
                  </a:lnTo>
                  <a:lnTo>
                    <a:pt x="530" y="171"/>
                  </a:lnTo>
                  <a:lnTo>
                    <a:pt x="528" y="173"/>
                  </a:lnTo>
                  <a:lnTo>
                    <a:pt x="526" y="175"/>
                  </a:lnTo>
                  <a:lnTo>
                    <a:pt x="524" y="177"/>
                  </a:lnTo>
                  <a:lnTo>
                    <a:pt x="524" y="179"/>
                  </a:lnTo>
                  <a:lnTo>
                    <a:pt x="522" y="181"/>
                  </a:lnTo>
                  <a:lnTo>
                    <a:pt x="522" y="183"/>
                  </a:lnTo>
                  <a:lnTo>
                    <a:pt x="522" y="185"/>
                  </a:lnTo>
                  <a:lnTo>
                    <a:pt x="520" y="187"/>
                  </a:lnTo>
                  <a:lnTo>
                    <a:pt x="520" y="187"/>
                  </a:lnTo>
                  <a:lnTo>
                    <a:pt x="522" y="189"/>
                  </a:lnTo>
                  <a:lnTo>
                    <a:pt x="522" y="189"/>
                  </a:lnTo>
                  <a:lnTo>
                    <a:pt x="522" y="191"/>
                  </a:lnTo>
                  <a:lnTo>
                    <a:pt x="522" y="193"/>
                  </a:lnTo>
                  <a:lnTo>
                    <a:pt x="522" y="193"/>
                  </a:lnTo>
                  <a:lnTo>
                    <a:pt x="520" y="195"/>
                  </a:lnTo>
                  <a:lnTo>
                    <a:pt x="516" y="197"/>
                  </a:lnTo>
                  <a:lnTo>
                    <a:pt x="516" y="197"/>
                  </a:lnTo>
                  <a:lnTo>
                    <a:pt x="516" y="199"/>
                  </a:lnTo>
                  <a:lnTo>
                    <a:pt x="514" y="201"/>
                  </a:lnTo>
                  <a:lnTo>
                    <a:pt x="510" y="201"/>
                  </a:lnTo>
                  <a:lnTo>
                    <a:pt x="502" y="205"/>
                  </a:lnTo>
                  <a:lnTo>
                    <a:pt x="502" y="205"/>
                  </a:lnTo>
                  <a:lnTo>
                    <a:pt x="498" y="210"/>
                  </a:lnTo>
                  <a:lnTo>
                    <a:pt x="498" y="212"/>
                  </a:lnTo>
                  <a:lnTo>
                    <a:pt x="493" y="212"/>
                  </a:lnTo>
                  <a:lnTo>
                    <a:pt x="469" y="216"/>
                  </a:lnTo>
                  <a:lnTo>
                    <a:pt x="467" y="218"/>
                  </a:lnTo>
                  <a:lnTo>
                    <a:pt x="465" y="222"/>
                  </a:lnTo>
                  <a:lnTo>
                    <a:pt x="463" y="226"/>
                  </a:lnTo>
                  <a:lnTo>
                    <a:pt x="463" y="230"/>
                  </a:lnTo>
                  <a:lnTo>
                    <a:pt x="463" y="236"/>
                  </a:lnTo>
                  <a:lnTo>
                    <a:pt x="463" y="238"/>
                  </a:lnTo>
                  <a:lnTo>
                    <a:pt x="463" y="240"/>
                  </a:lnTo>
                  <a:lnTo>
                    <a:pt x="465" y="242"/>
                  </a:lnTo>
                  <a:lnTo>
                    <a:pt x="467" y="242"/>
                  </a:lnTo>
                  <a:lnTo>
                    <a:pt x="467" y="244"/>
                  </a:lnTo>
                  <a:lnTo>
                    <a:pt x="471" y="246"/>
                  </a:lnTo>
                  <a:lnTo>
                    <a:pt x="475" y="250"/>
                  </a:lnTo>
                  <a:lnTo>
                    <a:pt x="477" y="255"/>
                  </a:lnTo>
                  <a:lnTo>
                    <a:pt x="477" y="259"/>
                  </a:lnTo>
                  <a:lnTo>
                    <a:pt x="477" y="263"/>
                  </a:lnTo>
                  <a:lnTo>
                    <a:pt x="475" y="267"/>
                  </a:lnTo>
                  <a:lnTo>
                    <a:pt x="469" y="277"/>
                  </a:lnTo>
                  <a:lnTo>
                    <a:pt x="467" y="279"/>
                  </a:lnTo>
                  <a:lnTo>
                    <a:pt x="467" y="281"/>
                  </a:lnTo>
                  <a:lnTo>
                    <a:pt x="467" y="283"/>
                  </a:lnTo>
                  <a:lnTo>
                    <a:pt x="467" y="287"/>
                  </a:lnTo>
                  <a:lnTo>
                    <a:pt x="467" y="289"/>
                  </a:lnTo>
                  <a:lnTo>
                    <a:pt x="465" y="296"/>
                  </a:lnTo>
                  <a:lnTo>
                    <a:pt x="463" y="298"/>
                  </a:lnTo>
                  <a:lnTo>
                    <a:pt x="461" y="300"/>
                  </a:lnTo>
                  <a:lnTo>
                    <a:pt x="457" y="302"/>
                  </a:lnTo>
                  <a:lnTo>
                    <a:pt x="454" y="302"/>
                  </a:lnTo>
                  <a:lnTo>
                    <a:pt x="450" y="304"/>
                  </a:lnTo>
                  <a:lnTo>
                    <a:pt x="448" y="306"/>
                  </a:lnTo>
                  <a:lnTo>
                    <a:pt x="444" y="308"/>
                  </a:lnTo>
                  <a:lnTo>
                    <a:pt x="442" y="310"/>
                  </a:lnTo>
                  <a:lnTo>
                    <a:pt x="442" y="310"/>
                  </a:lnTo>
                  <a:lnTo>
                    <a:pt x="442" y="312"/>
                  </a:lnTo>
                  <a:lnTo>
                    <a:pt x="442" y="312"/>
                  </a:lnTo>
                  <a:lnTo>
                    <a:pt x="442" y="314"/>
                  </a:lnTo>
                  <a:lnTo>
                    <a:pt x="444" y="314"/>
                  </a:lnTo>
                  <a:lnTo>
                    <a:pt x="446" y="316"/>
                  </a:lnTo>
                  <a:lnTo>
                    <a:pt x="446" y="318"/>
                  </a:lnTo>
                  <a:lnTo>
                    <a:pt x="446" y="322"/>
                  </a:lnTo>
                  <a:lnTo>
                    <a:pt x="446" y="324"/>
                  </a:lnTo>
                  <a:lnTo>
                    <a:pt x="446" y="326"/>
                  </a:lnTo>
                  <a:lnTo>
                    <a:pt x="446" y="328"/>
                  </a:lnTo>
                  <a:lnTo>
                    <a:pt x="446" y="328"/>
                  </a:lnTo>
                  <a:lnTo>
                    <a:pt x="442" y="330"/>
                  </a:lnTo>
                  <a:lnTo>
                    <a:pt x="440" y="330"/>
                  </a:lnTo>
                  <a:lnTo>
                    <a:pt x="438" y="330"/>
                  </a:lnTo>
                  <a:lnTo>
                    <a:pt x="436" y="328"/>
                  </a:lnTo>
                  <a:lnTo>
                    <a:pt x="434" y="326"/>
                  </a:lnTo>
                  <a:lnTo>
                    <a:pt x="432" y="324"/>
                  </a:lnTo>
                  <a:lnTo>
                    <a:pt x="432" y="324"/>
                  </a:lnTo>
                  <a:lnTo>
                    <a:pt x="432" y="324"/>
                  </a:lnTo>
                  <a:lnTo>
                    <a:pt x="432" y="322"/>
                  </a:lnTo>
                  <a:lnTo>
                    <a:pt x="432" y="322"/>
                  </a:lnTo>
                  <a:lnTo>
                    <a:pt x="432" y="322"/>
                  </a:lnTo>
                  <a:lnTo>
                    <a:pt x="430" y="320"/>
                  </a:lnTo>
                  <a:lnTo>
                    <a:pt x="428" y="320"/>
                  </a:lnTo>
                  <a:lnTo>
                    <a:pt x="428" y="320"/>
                  </a:lnTo>
                  <a:lnTo>
                    <a:pt x="428" y="320"/>
                  </a:lnTo>
                  <a:lnTo>
                    <a:pt x="428" y="318"/>
                  </a:lnTo>
                  <a:lnTo>
                    <a:pt x="428" y="318"/>
                  </a:lnTo>
                  <a:lnTo>
                    <a:pt x="426" y="318"/>
                  </a:lnTo>
                  <a:lnTo>
                    <a:pt x="426" y="318"/>
                  </a:lnTo>
                  <a:lnTo>
                    <a:pt x="426" y="318"/>
                  </a:lnTo>
                  <a:lnTo>
                    <a:pt x="426" y="318"/>
                  </a:lnTo>
                  <a:lnTo>
                    <a:pt x="426" y="316"/>
                  </a:lnTo>
                  <a:lnTo>
                    <a:pt x="424" y="316"/>
                  </a:lnTo>
                  <a:lnTo>
                    <a:pt x="422" y="314"/>
                  </a:lnTo>
                  <a:lnTo>
                    <a:pt x="422" y="314"/>
                  </a:lnTo>
                  <a:lnTo>
                    <a:pt x="420" y="314"/>
                  </a:lnTo>
                  <a:lnTo>
                    <a:pt x="420" y="314"/>
                  </a:lnTo>
                  <a:lnTo>
                    <a:pt x="420" y="312"/>
                  </a:lnTo>
                  <a:lnTo>
                    <a:pt x="418" y="312"/>
                  </a:lnTo>
                  <a:lnTo>
                    <a:pt x="418" y="310"/>
                  </a:lnTo>
                  <a:lnTo>
                    <a:pt x="418" y="310"/>
                  </a:lnTo>
                  <a:lnTo>
                    <a:pt x="416" y="308"/>
                  </a:lnTo>
                  <a:lnTo>
                    <a:pt x="416" y="308"/>
                  </a:lnTo>
                  <a:lnTo>
                    <a:pt x="416" y="306"/>
                  </a:lnTo>
                  <a:lnTo>
                    <a:pt x="411" y="308"/>
                  </a:lnTo>
                  <a:lnTo>
                    <a:pt x="403" y="308"/>
                  </a:lnTo>
                  <a:lnTo>
                    <a:pt x="383" y="310"/>
                  </a:lnTo>
                  <a:lnTo>
                    <a:pt x="364" y="310"/>
                  </a:lnTo>
                  <a:lnTo>
                    <a:pt x="344" y="312"/>
                  </a:lnTo>
                  <a:lnTo>
                    <a:pt x="323" y="314"/>
                  </a:lnTo>
                  <a:lnTo>
                    <a:pt x="303" y="316"/>
                  </a:lnTo>
                  <a:lnTo>
                    <a:pt x="282" y="316"/>
                  </a:lnTo>
                  <a:lnTo>
                    <a:pt x="262" y="318"/>
                  </a:lnTo>
                  <a:lnTo>
                    <a:pt x="241" y="320"/>
                  </a:lnTo>
                  <a:lnTo>
                    <a:pt x="223" y="320"/>
                  </a:lnTo>
                  <a:lnTo>
                    <a:pt x="203" y="322"/>
                  </a:lnTo>
                  <a:lnTo>
                    <a:pt x="182" y="322"/>
                  </a:lnTo>
                  <a:lnTo>
                    <a:pt x="162" y="324"/>
                  </a:lnTo>
                  <a:lnTo>
                    <a:pt x="141" y="324"/>
                  </a:lnTo>
                  <a:lnTo>
                    <a:pt x="121" y="326"/>
                  </a:lnTo>
                  <a:lnTo>
                    <a:pt x="100" y="326"/>
                  </a:lnTo>
                  <a:lnTo>
                    <a:pt x="80" y="328"/>
                  </a:lnTo>
                  <a:lnTo>
                    <a:pt x="80" y="328"/>
                  </a:lnTo>
                  <a:lnTo>
                    <a:pt x="80" y="328"/>
                  </a:lnTo>
                  <a:lnTo>
                    <a:pt x="80" y="328"/>
                  </a:lnTo>
                  <a:lnTo>
                    <a:pt x="80" y="328"/>
                  </a:lnTo>
                  <a:lnTo>
                    <a:pt x="80" y="328"/>
                  </a:lnTo>
                  <a:lnTo>
                    <a:pt x="80" y="328"/>
                  </a:lnTo>
                  <a:lnTo>
                    <a:pt x="80" y="328"/>
                  </a:lnTo>
                  <a:lnTo>
                    <a:pt x="80" y="328"/>
                  </a:lnTo>
                  <a:lnTo>
                    <a:pt x="80" y="328"/>
                  </a:lnTo>
                  <a:lnTo>
                    <a:pt x="80" y="328"/>
                  </a:lnTo>
                  <a:lnTo>
                    <a:pt x="80" y="328"/>
                  </a:lnTo>
                  <a:lnTo>
                    <a:pt x="80" y="328"/>
                  </a:lnTo>
                  <a:lnTo>
                    <a:pt x="80" y="328"/>
                  </a:lnTo>
                  <a:lnTo>
                    <a:pt x="80" y="328"/>
                  </a:lnTo>
                  <a:lnTo>
                    <a:pt x="80" y="328"/>
                  </a:lnTo>
                  <a:lnTo>
                    <a:pt x="80" y="328"/>
                  </a:lnTo>
                  <a:lnTo>
                    <a:pt x="80" y="326"/>
                  </a:lnTo>
                  <a:lnTo>
                    <a:pt x="80" y="324"/>
                  </a:lnTo>
                  <a:lnTo>
                    <a:pt x="80" y="322"/>
                  </a:lnTo>
                  <a:lnTo>
                    <a:pt x="78" y="320"/>
                  </a:lnTo>
                  <a:lnTo>
                    <a:pt x="74" y="320"/>
                  </a:lnTo>
                  <a:lnTo>
                    <a:pt x="72" y="318"/>
                  </a:lnTo>
                  <a:lnTo>
                    <a:pt x="72" y="316"/>
                  </a:lnTo>
                  <a:lnTo>
                    <a:pt x="72" y="316"/>
                  </a:lnTo>
                  <a:lnTo>
                    <a:pt x="72" y="314"/>
                  </a:lnTo>
                  <a:lnTo>
                    <a:pt x="72" y="314"/>
                  </a:lnTo>
                  <a:lnTo>
                    <a:pt x="72" y="312"/>
                  </a:lnTo>
                  <a:lnTo>
                    <a:pt x="72" y="312"/>
                  </a:lnTo>
                  <a:lnTo>
                    <a:pt x="74" y="310"/>
                  </a:lnTo>
                  <a:lnTo>
                    <a:pt x="74" y="308"/>
                  </a:lnTo>
                  <a:lnTo>
                    <a:pt x="74" y="308"/>
                  </a:lnTo>
                  <a:lnTo>
                    <a:pt x="74" y="306"/>
                  </a:lnTo>
                  <a:lnTo>
                    <a:pt x="74" y="304"/>
                  </a:lnTo>
                  <a:lnTo>
                    <a:pt x="74" y="302"/>
                  </a:lnTo>
                  <a:lnTo>
                    <a:pt x="74" y="300"/>
                  </a:lnTo>
                  <a:lnTo>
                    <a:pt x="74" y="298"/>
                  </a:lnTo>
                  <a:lnTo>
                    <a:pt x="74" y="296"/>
                  </a:lnTo>
                  <a:lnTo>
                    <a:pt x="74" y="291"/>
                  </a:lnTo>
                  <a:lnTo>
                    <a:pt x="72" y="291"/>
                  </a:lnTo>
                  <a:lnTo>
                    <a:pt x="74" y="289"/>
                  </a:lnTo>
                  <a:lnTo>
                    <a:pt x="74" y="287"/>
                  </a:lnTo>
                  <a:lnTo>
                    <a:pt x="72" y="287"/>
                  </a:lnTo>
                  <a:lnTo>
                    <a:pt x="72" y="285"/>
                  </a:lnTo>
                  <a:lnTo>
                    <a:pt x="69" y="285"/>
                  </a:lnTo>
                  <a:lnTo>
                    <a:pt x="69" y="283"/>
                  </a:lnTo>
                  <a:lnTo>
                    <a:pt x="69" y="283"/>
                  </a:lnTo>
                  <a:lnTo>
                    <a:pt x="69" y="281"/>
                  </a:lnTo>
                  <a:lnTo>
                    <a:pt x="69" y="281"/>
                  </a:lnTo>
                  <a:lnTo>
                    <a:pt x="69" y="281"/>
                  </a:lnTo>
                  <a:lnTo>
                    <a:pt x="69" y="279"/>
                  </a:lnTo>
                  <a:lnTo>
                    <a:pt x="69" y="279"/>
                  </a:lnTo>
                  <a:lnTo>
                    <a:pt x="69" y="279"/>
                  </a:lnTo>
                  <a:lnTo>
                    <a:pt x="69" y="279"/>
                  </a:lnTo>
                  <a:lnTo>
                    <a:pt x="69" y="279"/>
                  </a:lnTo>
                  <a:lnTo>
                    <a:pt x="69" y="277"/>
                  </a:lnTo>
                  <a:lnTo>
                    <a:pt x="69" y="275"/>
                  </a:lnTo>
                  <a:lnTo>
                    <a:pt x="69" y="273"/>
                  </a:lnTo>
                  <a:lnTo>
                    <a:pt x="69" y="269"/>
                  </a:lnTo>
                  <a:lnTo>
                    <a:pt x="69" y="269"/>
                  </a:lnTo>
                  <a:lnTo>
                    <a:pt x="72" y="267"/>
                  </a:lnTo>
                  <a:lnTo>
                    <a:pt x="69" y="267"/>
                  </a:lnTo>
                  <a:lnTo>
                    <a:pt x="65" y="265"/>
                  </a:lnTo>
                  <a:lnTo>
                    <a:pt x="65" y="265"/>
                  </a:lnTo>
                  <a:lnTo>
                    <a:pt x="65" y="263"/>
                  </a:lnTo>
                  <a:lnTo>
                    <a:pt x="65" y="259"/>
                  </a:lnTo>
                  <a:lnTo>
                    <a:pt x="65" y="257"/>
                  </a:lnTo>
                  <a:lnTo>
                    <a:pt x="67" y="255"/>
                  </a:lnTo>
                  <a:lnTo>
                    <a:pt x="69" y="253"/>
                  </a:lnTo>
                  <a:lnTo>
                    <a:pt x="67" y="253"/>
                  </a:lnTo>
                  <a:lnTo>
                    <a:pt x="67" y="253"/>
                  </a:lnTo>
                  <a:lnTo>
                    <a:pt x="63" y="250"/>
                  </a:lnTo>
                  <a:lnTo>
                    <a:pt x="61" y="250"/>
                  </a:lnTo>
                  <a:lnTo>
                    <a:pt x="63" y="244"/>
                  </a:lnTo>
                  <a:lnTo>
                    <a:pt x="63" y="242"/>
                  </a:lnTo>
                  <a:lnTo>
                    <a:pt x="63" y="238"/>
                  </a:lnTo>
                  <a:lnTo>
                    <a:pt x="63" y="236"/>
                  </a:lnTo>
                  <a:lnTo>
                    <a:pt x="63" y="236"/>
                  </a:lnTo>
                  <a:lnTo>
                    <a:pt x="61" y="236"/>
                  </a:lnTo>
                  <a:lnTo>
                    <a:pt x="59" y="236"/>
                  </a:lnTo>
                  <a:lnTo>
                    <a:pt x="57" y="236"/>
                  </a:lnTo>
                  <a:lnTo>
                    <a:pt x="57" y="234"/>
                  </a:lnTo>
                  <a:lnTo>
                    <a:pt x="57" y="234"/>
                  </a:lnTo>
                  <a:lnTo>
                    <a:pt x="57" y="232"/>
                  </a:lnTo>
                  <a:lnTo>
                    <a:pt x="57" y="230"/>
                  </a:lnTo>
                  <a:lnTo>
                    <a:pt x="57" y="230"/>
                  </a:lnTo>
                  <a:lnTo>
                    <a:pt x="57" y="230"/>
                  </a:lnTo>
                  <a:lnTo>
                    <a:pt x="57" y="228"/>
                  </a:lnTo>
                  <a:lnTo>
                    <a:pt x="57" y="228"/>
                  </a:lnTo>
                  <a:lnTo>
                    <a:pt x="55" y="228"/>
                  </a:lnTo>
                  <a:lnTo>
                    <a:pt x="55" y="228"/>
                  </a:lnTo>
                  <a:lnTo>
                    <a:pt x="53" y="230"/>
                  </a:lnTo>
                  <a:lnTo>
                    <a:pt x="53" y="230"/>
                  </a:lnTo>
                  <a:lnTo>
                    <a:pt x="51" y="228"/>
                  </a:lnTo>
                  <a:lnTo>
                    <a:pt x="51" y="226"/>
                  </a:lnTo>
                  <a:lnTo>
                    <a:pt x="51" y="224"/>
                  </a:lnTo>
                  <a:lnTo>
                    <a:pt x="51" y="224"/>
                  </a:lnTo>
                  <a:lnTo>
                    <a:pt x="49" y="222"/>
                  </a:lnTo>
                  <a:lnTo>
                    <a:pt x="49" y="220"/>
                  </a:lnTo>
                  <a:lnTo>
                    <a:pt x="49" y="218"/>
                  </a:lnTo>
                  <a:lnTo>
                    <a:pt x="49" y="214"/>
                  </a:lnTo>
                  <a:lnTo>
                    <a:pt x="49" y="214"/>
                  </a:lnTo>
                  <a:lnTo>
                    <a:pt x="49" y="212"/>
                  </a:lnTo>
                  <a:lnTo>
                    <a:pt x="49" y="212"/>
                  </a:lnTo>
                  <a:lnTo>
                    <a:pt x="49" y="210"/>
                  </a:lnTo>
                  <a:lnTo>
                    <a:pt x="49" y="210"/>
                  </a:lnTo>
                  <a:lnTo>
                    <a:pt x="49" y="207"/>
                  </a:lnTo>
                  <a:lnTo>
                    <a:pt x="49" y="205"/>
                  </a:lnTo>
                  <a:lnTo>
                    <a:pt x="51" y="203"/>
                  </a:lnTo>
                  <a:lnTo>
                    <a:pt x="51" y="201"/>
                  </a:lnTo>
                  <a:lnTo>
                    <a:pt x="49" y="199"/>
                  </a:lnTo>
                  <a:lnTo>
                    <a:pt x="45" y="195"/>
                  </a:lnTo>
                  <a:lnTo>
                    <a:pt x="45" y="195"/>
                  </a:lnTo>
                  <a:lnTo>
                    <a:pt x="43" y="191"/>
                  </a:lnTo>
                  <a:lnTo>
                    <a:pt x="43" y="191"/>
                  </a:lnTo>
                  <a:lnTo>
                    <a:pt x="43" y="189"/>
                  </a:lnTo>
                  <a:lnTo>
                    <a:pt x="43" y="187"/>
                  </a:lnTo>
                  <a:lnTo>
                    <a:pt x="45" y="187"/>
                  </a:lnTo>
                  <a:lnTo>
                    <a:pt x="43" y="183"/>
                  </a:lnTo>
                  <a:lnTo>
                    <a:pt x="39" y="179"/>
                  </a:lnTo>
                  <a:lnTo>
                    <a:pt x="37" y="179"/>
                  </a:lnTo>
                  <a:lnTo>
                    <a:pt x="35" y="175"/>
                  </a:lnTo>
                  <a:lnTo>
                    <a:pt x="33" y="173"/>
                  </a:lnTo>
                  <a:lnTo>
                    <a:pt x="33" y="171"/>
                  </a:lnTo>
                  <a:lnTo>
                    <a:pt x="33" y="169"/>
                  </a:lnTo>
                  <a:lnTo>
                    <a:pt x="33" y="166"/>
                  </a:lnTo>
                  <a:lnTo>
                    <a:pt x="31" y="164"/>
                  </a:lnTo>
                  <a:lnTo>
                    <a:pt x="28" y="164"/>
                  </a:lnTo>
                  <a:lnTo>
                    <a:pt x="26" y="162"/>
                  </a:lnTo>
                  <a:lnTo>
                    <a:pt x="26" y="160"/>
                  </a:lnTo>
                  <a:lnTo>
                    <a:pt x="26" y="158"/>
                  </a:lnTo>
                  <a:lnTo>
                    <a:pt x="26" y="156"/>
                  </a:lnTo>
                  <a:lnTo>
                    <a:pt x="26" y="154"/>
                  </a:lnTo>
                  <a:lnTo>
                    <a:pt x="26" y="152"/>
                  </a:lnTo>
                  <a:lnTo>
                    <a:pt x="26" y="150"/>
                  </a:lnTo>
                  <a:lnTo>
                    <a:pt x="24" y="148"/>
                  </a:lnTo>
                  <a:lnTo>
                    <a:pt x="24" y="148"/>
                  </a:lnTo>
                  <a:lnTo>
                    <a:pt x="24" y="146"/>
                  </a:lnTo>
                  <a:lnTo>
                    <a:pt x="20" y="142"/>
                  </a:lnTo>
                  <a:lnTo>
                    <a:pt x="22" y="138"/>
                  </a:lnTo>
                  <a:lnTo>
                    <a:pt x="22" y="134"/>
                  </a:lnTo>
                  <a:lnTo>
                    <a:pt x="20" y="130"/>
                  </a:lnTo>
                  <a:lnTo>
                    <a:pt x="20" y="128"/>
                  </a:lnTo>
                  <a:lnTo>
                    <a:pt x="18" y="128"/>
                  </a:lnTo>
                  <a:lnTo>
                    <a:pt x="14" y="128"/>
                  </a:lnTo>
                  <a:lnTo>
                    <a:pt x="14" y="123"/>
                  </a:lnTo>
                  <a:lnTo>
                    <a:pt x="14" y="121"/>
                  </a:lnTo>
                  <a:lnTo>
                    <a:pt x="12" y="121"/>
                  </a:lnTo>
                  <a:lnTo>
                    <a:pt x="12" y="121"/>
                  </a:lnTo>
                  <a:lnTo>
                    <a:pt x="12" y="119"/>
                  </a:lnTo>
                  <a:lnTo>
                    <a:pt x="12" y="119"/>
                  </a:lnTo>
                  <a:lnTo>
                    <a:pt x="12" y="119"/>
                  </a:lnTo>
                  <a:lnTo>
                    <a:pt x="12" y="117"/>
                  </a:lnTo>
                  <a:lnTo>
                    <a:pt x="12" y="117"/>
                  </a:lnTo>
                  <a:lnTo>
                    <a:pt x="12" y="117"/>
                  </a:lnTo>
                  <a:lnTo>
                    <a:pt x="10" y="117"/>
                  </a:lnTo>
                  <a:lnTo>
                    <a:pt x="10" y="115"/>
                  </a:lnTo>
                  <a:lnTo>
                    <a:pt x="10" y="115"/>
                  </a:lnTo>
                  <a:lnTo>
                    <a:pt x="8" y="115"/>
                  </a:lnTo>
                  <a:lnTo>
                    <a:pt x="8" y="115"/>
                  </a:lnTo>
                  <a:lnTo>
                    <a:pt x="10" y="115"/>
                  </a:lnTo>
                  <a:lnTo>
                    <a:pt x="10" y="113"/>
                  </a:lnTo>
                  <a:lnTo>
                    <a:pt x="10" y="113"/>
                  </a:lnTo>
                  <a:lnTo>
                    <a:pt x="10" y="113"/>
                  </a:lnTo>
                  <a:lnTo>
                    <a:pt x="10" y="113"/>
                  </a:lnTo>
                  <a:lnTo>
                    <a:pt x="10" y="111"/>
                  </a:lnTo>
                  <a:lnTo>
                    <a:pt x="10" y="111"/>
                  </a:lnTo>
                  <a:lnTo>
                    <a:pt x="8" y="111"/>
                  </a:lnTo>
                  <a:lnTo>
                    <a:pt x="4" y="107"/>
                  </a:lnTo>
                  <a:lnTo>
                    <a:pt x="4" y="107"/>
                  </a:lnTo>
                  <a:lnTo>
                    <a:pt x="2" y="107"/>
                  </a:lnTo>
                  <a:lnTo>
                    <a:pt x="2" y="105"/>
                  </a:lnTo>
                  <a:lnTo>
                    <a:pt x="2" y="103"/>
                  </a:lnTo>
                  <a:lnTo>
                    <a:pt x="0" y="103"/>
                  </a:lnTo>
                  <a:lnTo>
                    <a:pt x="2" y="101"/>
                  </a:lnTo>
                  <a:lnTo>
                    <a:pt x="2" y="101"/>
                  </a:lnTo>
                  <a:lnTo>
                    <a:pt x="2" y="99"/>
                  </a:lnTo>
                  <a:lnTo>
                    <a:pt x="4" y="97"/>
                  </a:lnTo>
                  <a:lnTo>
                    <a:pt x="4" y="97"/>
                  </a:lnTo>
                  <a:lnTo>
                    <a:pt x="4" y="95"/>
                  </a:lnTo>
                  <a:lnTo>
                    <a:pt x="4" y="95"/>
                  </a:lnTo>
                  <a:lnTo>
                    <a:pt x="4" y="95"/>
                  </a:lnTo>
                  <a:lnTo>
                    <a:pt x="4" y="95"/>
                  </a:lnTo>
                  <a:lnTo>
                    <a:pt x="4" y="93"/>
                  </a:lnTo>
                  <a:lnTo>
                    <a:pt x="4" y="93"/>
                  </a:lnTo>
                  <a:lnTo>
                    <a:pt x="4" y="93"/>
                  </a:lnTo>
                  <a:lnTo>
                    <a:pt x="6" y="93"/>
                  </a:lnTo>
                  <a:lnTo>
                    <a:pt x="6" y="93"/>
                  </a:lnTo>
                  <a:lnTo>
                    <a:pt x="6" y="93"/>
                  </a:lnTo>
                  <a:lnTo>
                    <a:pt x="6" y="91"/>
                  </a:lnTo>
                  <a:lnTo>
                    <a:pt x="6" y="91"/>
                  </a:lnTo>
                  <a:lnTo>
                    <a:pt x="6" y="89"/>
                  </a:lnTo>
                  <a:lnTo>
                    <a:pt x="8" y="89"/>
                  </a:lnTo>
                  <a:lnTo>
                    <a:pt x="8" y="89"/>
                  </a:lnTo>
                  <a:lnTo>
                    <a:pt x="8" y="89"/>
                  </a:lnTo>
                  <a:lnTo>
                    <a:pt x="8" y="89"/>
                  </a:lnTo>
                  <a:lnTo>
                    <a:pt x="8" y="87"/>
                  </a:lnTo>
                  <a:lnTo>
                    <a:pt x="8" y="85"/>
                  </a:lnTo>
                  <a:lnTo>
                    <a:pt x="8" y="82"/>
                  </a:lnTo>
                  <a:lnTo>
                    <a:pt x="8" y="82"/>
                  </a:lnTo>
                  <a:lnTo>
                    <a:pt x="10" y="80"/>
                  </a:lnTo>
                  <a:lnTo>
                    <a:pt x="10" y="80"/>
                  </a:lnTo>
                  <a:lnTo>
                    <a:pt x="10" y="80"/>
                  </a:lnTo>
                  <a:lnTo>
                    <a:pt x="10" y="78"/>
                  </a:lnTo>
                  <a:lnTo>
                    <a:pt x="10" y="76"/>
                  </a:lnTo>
                  <a:lnTo>
                    <a:pt x="10" y="76"/>
                  </a:lnTo>
                  <a:lnTo>
                    <a:pt x="10" y="76"/>
                  </a:lnTo>
                  <a:lnTo>
                    <a:pt x="10" y="76"/>
                  </a:lnTo>
                  <a:lnTo>
                    <a:pt x="10" y="74"/>
                  </a:lnTo>
                  <a:lnTo>
                    <a:pt x="12" y="74"/>
                  </a:lnTo>
                  <a:lnTo>
                    <a:pt x="10" y="74"/>
                  </a:lnTo>
                  <a:lnTo>
                    <a:pt x="10" y="72"/>
                  </a:lnTo>
                  <a:lnTo>
                    <a:pt x="10" y="72"/>
                  </a:lnTo>
                  <a:lnTo>
                    <a:pt x="10" y="72"/>
                  </a:lnTo>
                  <a:lnTo>
                    <a:pt x="10" y="72"/>
                  </a:lnTo>
                  <a:lnTo>
                    <a:pt x="10" y="70"/>
                  </a:lnTo>
                  <a:lnTo>
                    <a:pt x="12" y="68"/>
                  </a:lnTo>
                  <a:lnTo>
                    <a:pt x="14" y="68"/>
                  </a:lnTo>
                  <a:lnTo>
                    <a:pt x="14" y="68"/>
                  </a:lnTo>
                  <a:lnTo>
                    <a:pt x="14" y="62"/>
                  </a:lnTo>
                  <a:lnTo>
                    <a:pt x="14" y="62"/>
                  </a:lnTo>
                  <a:lnTo>
                    <a:pt x="14" y="62"/>
                  </a:lnTo>
                  <a:lnTo>
                    <a:pt x="14" y="60"/>
                  </a:lnTo>
                  <a:lnTo>
                    <a:pt x="14" y="60"/>
                  </a:lnTo>
                  <a:lnTo>
                    <a:pt x="12" y="56"/>
                  </a:lnTo>
                  <a:lnTo>
                    <a:pt x="12" y="54"/>
                  </a:lnTo>
                  <a:lnTo>
                    <a:pt x="12" y="54"/>
                  </a:lnTo>
                  <a:lnTo>
                    <a:pt x="12" y="54"/>
                  </a:lnTo>
                  <a:lnTo>
                    <a:pt x="12" y="52"/>
                  </a:lnTo>
                  <a:lnTo>
                    <a:pt x="10" y="52"/>
                  </a:lnTo>
                  <a:lnTo>
                    <a:pt x="10" y="54"/>
                  </a:lnTo>
                  <a:lnTo>
                    <a:pt x="10" y="54"/>
                  </a:lnTo>
                  <a:lnTo>
                    <a:pt x="8" y="52"/>
                  </a:lnTo>
                  <a:lnTo>
                    <a:pt x="6" y="52"/>
                  </a:lnTo>
                  <a:lnTo>
                    <a:pt x="6" y="52"/>
                  </a:lnTo>
                  <a:lnTo>
                    <a:pt x="6" y="52"/>
                  </a:lnTo>
                  <a:lnTo>
                    <a:pt x="4" y="52"/>
                  </a:lnTo>
                  <a:lnTo>
                    <a:pt x="4" y="52"/>
                  </a:lnTo>
                  <a:lnTo>
                    <a:pt x="4" y="52"/>
                  </a:lnTo>
                  <a:lnTo>
                    <a:pt x="4" y="50"/>
                  </a:lnTo>
                  <a:lnTo>
                    <a:pt x="6" y="50"/>
                  </a:lnTo>
                  <a:lnTo>
                    <a:pt x="6" y="50"/>
                  </a:lnTo>
                  <a:lnTo>
                    <a:pt x="6" y="50"/>
                  </a:lnTo>
                  <a:lnTo>
                    <a:pt x="6" y="48"/>
                  </a:lnTo>
                  <a:lnTo>
                    <a:pt x="4" y="48"/>
                  </a:lnTo>
                  <a:lnTo>
                    <a:pt x="4" y="48"/>
                  </a:lnTo>
                  <a:lnTo>
                    <a:pt x="4" y="46"/>
                  </a:lnTo>
                  <a:lnTo>
                    <a:pt x="4" y="46"/>
                  </a:lnTo>
                  <a:lnTo>
                    <a:pt x="4" y="46"/>
                  </a:lnTo>
                  <a:lnTo>
                    <a:pt x="6" y="46"/>
                  </a:lnTo>
                  <a:lnTo>
                    <a:pt x="6" y="46"/>
                  </a:lnTo>
                  <a:lnTo>
                    <a:pt x="6" y="46"/>
                  </a:lnTo>
                  <a:lnTo>
                    <a:pt x="6" y="46"/>
                  </a:lnTo>
                  <a:lnTo>
                    <a:pt x="8" y="44"/>
                  </a:lnTo>
                  <a:lnTo>
                    <a:pt x="8" y="41"/>
                  </a:lnTo>
                  <a:lnTo>
                    <a:pt x="8" y="35"/>
                  </a:lnTo>
                  <a:lnTo>
                    <a:pt x="6" y="35"/>
                  </a:lnTo>
                  <a:lnTo>
                    <a:pt x="6" y="35"/>
                  </a:lnTo>
                  <a:lnTo>
                    <a:pt x="6" y="33"/>
                  </a:lnTo>
                  <a:lnTo>
                    <a:pt x="4" y="33"/>
                  </a:lnTo>
                  <a:lnTo>
                    <a:pt x="4" y="31"/>
                  </a:lnTo>
                  <a:lnTo>
                    <a:pt x="2" y="31"/>
                  </a:lnTo>
                  <a:lnTo>
                    <a:pt x="2" y="29"/>
                  </a:lnTo>
                  <a:lnTo>
                    <a:pt x="2" y="29"/>
                  </a:lnTo>
                  <a:lnTo>
                    <a:pt x="2" y="27"/>
                  </a:lnTo>
                  <a:lnTo>
                    <a:pt x="2" y="27"/>
                  </a:lnTo>
                  <a:lnTo>
                    <a:pt x="2" y="25"/>
                  </a:lnTo>
                  <a:lnTo>
                    <a:pt x="2" y="25"/>
                  </a:lnTo>
                  <a:lnTo>
                    <a:pt x="2" y="25"/>
                  </a:lnTo>
                  <a:lnTo>
                    <a:pt x="2" y="23"/>
                  </a:lnTo>
                  <a:lnTo>
                    <a:pt x="2" y="23"/>
                  </a:lnTo>
                  <a:lnTo>
                    <a:pt x="14" y="23"/>
                  </a:lnTo>
                  <a:lnTo>
                    <a:pt x="39" y="23"/>
                  </a:lnTo>
                  <a:lnTo>
                    <a:pt x="65" y="21"/>
                  </a:lnTo>
                  <a:lnTo>
                    <a:pt x="92" y="21"/>
                  </a:lnTo>
                  <a:lnTo>
                    <a:pt x="119" y="19"/>
                  </a:lnTo>
                  <a:lnTo>
                    <a:pt x="143" y="17"/>
                  </a:lnTo>
                  <a:lnTo>
                    <a:pt x="170" y="17"/>
                  </a:lnTo>
                  <a:lnTo>
                    <a:pt x="196" y="15"/>
                  </a:lnTo>
                  <a:lnTo>
                    <a:pt x="223" y="13"/>
                  </a:lnTo>
                  <a:lnTo>
                    <a:pt x="248" y="13"/>
                  </a:lnTo>
                  <a:lnTo>
                    <a:pt x="274" y="11"/>
                  </a:lnTo>
                  <a:lnTo>
                    <a:pt x="301" y="9"/>
                  </a:lnTo>
                  <a:lnTo>
                    <a:pt x="328" y="7"/>
                  </a:lnTo>
                  <a:lnTo>
                    <a:pt x="352" y="5"/>
                  </a:lnTo>
                  <a:lnTo>
                    <a:pt x="379" y="5"/>
                  </a:lnTo>
                  <a:lnTo>
                    <a:pt x="405" y="3"/>
                  </a:lnTo>
                  <a:lnTo>
                    <a:pt x="432" y="0"/>
                  </a:lnTo>
                  <a:lnTo>
                    <a:pt x="432" y="0"/>
                  </a:lnTo>
                  <a:lnTo>
                    <a:pt x="432" y="0"/>
                  </a:lnTo>
                  <a:lnTo>
                    <a:pt x="432" y="3"/>
                  </a:lnTo>
                  <a:lnTo>
                    <a:pt x="432" y="5"/>
                  </a:lnTo>
                  <a:lnTo>
                    <a:pt x="432" y="5"/>
                  </a:lnTo>
                  <a:lnTo>
                    <a:pt x="434" y="7"/>
                  </a:lnTo>
                  <a:lnTo>
                    <a:pt x="434" y="9"/>
                  </a:lnTo>
                  <a:lnTo>
                    <a:pt x="434" y="9"/>
                  </a:lnTo>
                  <a:lnTo>
                    <a:pt x="434" y="13"/>
                  </a:lnTo>
                  <a:lnTo>
                    <a:pt x="436" y="13"/>
                  </a:lnTo>
                  <a:lnTo>
                    <a:pt x="436" y="13"/>
                  </a:lnTo>
                  <a:lnTo>
                    <a:pt x="444" y="15"/>
                  </a:lnTo>
                  <a:lnTo>
                    <a:pt x="446" y="17"/>
                  </a:lnTo>
                  <a:lnTo>
                    <a:pt x="446" y="21"/>
                  </a:lnTo>
                  <a:lnTo>
                    <a:pt x="444" y="25"/>
                  </a:lnTo>
                  <a:lnTo>
                    <a:pt x="442" y="31"/>
                  </a:lnTo>
                  <a:lnTo>
                    <a:pt x="440" y="35"/>
                  </a:lnTo>
                  <a:lnTo>
                    <a:pt x="442" y="41"/>
                  </a:lnTo>
                  <a:lnTo>
                    <a:pt x="442" y="46"/>
                  </a:lnTo>
                  <a:lnTo>
                    <a:pt x="442" y="50"/>
                  </a:lnTo>
                  <a:lnTo>
                    <a:pt x="442" y="52"/>
                  </a:lnTo>
                  <a:lnTo>
                    <a:pt x="444" y="52"/>
                  </a:lnTo>
                  <a:lnTo>
                    <a:pt x="444" y="58"/>
                  </a:lnTo>
                  <a:lnTo>
                    <a:pt x="444" y="60"/>
                  </a:lnTo>
                  <a:lnTo>
                    <a:pt x="446" y="60"/>
                  </a:lnTo>
                  <a:lnTo>
                    <a:pt x="448" y="64"/>
                  </a:lnTo>
                  <a:lnTo>
                    <a:pt x="448" y="64"/>
                  </a:lnTo>
                  <a:lnTo>
                    <a:pt x="450" y="66"/>
                  </a:lnTo>
                  <a:lnTo>
                    <a:pt x="450" y="72"/>
                  </a:lnTo>
                  <a:lnTo>
                    <a:pt x="450" y="72"/>
                  </a:lnTo>
                  <a:lnTo>
                    <a:pt x="454" y="78"/>
                  </a:lnTo>
                  <a:lnTo>
                    <a:pt x="454" y="80"/>
                  </a:lnTo>
                  <a:lnTo>
                    <a:pt x="457" y="80"/>
                  </a:lnTo>
                  <a:lnTo>
                    <a:pt x="461" y="82"/>
                  </a:lnTo>
                  <a:lnTo>
                    <a:pt x="475" y="82"/>
                  </a:lnTo>
                  <a:lnTo>
                    <a:pt x="479" y="85"/>
                  </a:lnTo>
                  <a:lnTo>
                    <a:pt x="481" y="85"/>
                  </a:lnTo>
                  <a:lnTo>
                    <a:pt x="483" y="85"/>
                  </a:lnTo>
                  <a:lnTo>
                    <a:pt x="483" y="87"/>
                  </a:lnTo>
                  <a:lnTo>
                    <a:pt x="485" y="91"/>
                  </a:lnTo>
                  <a:lnTo>
                    <a:pt x="487" y="93"/>
                  </a:lnTo>
                  <a:lnTo>
                    <a:pt x="489" y="95"/>
                  </a:lnTo>
                  <a:lnTo>
                    <a:pt x="489" y="97"/>
                  </a:lnTo>
                  <a:lnTo>
                    <a:pt x="489" y="97"/>
                  </a:lnTo>
                  <a:lnTo>
                    <a:pt x="489" y="99"/>
                  </a:lnTo>
                  <a:lnTo>
                    <a:pt x="489" y="99"/>
                  </a:lnTo>
                  <a:close/>
                </a:path>
              </a:pathLst>
            </a:custGeom>
            <a:solidFill>
              <a:schemeClr val="accent5">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1965"/>
                  </a:solidFill>
                  <a:effectLst/>
                  <a:uLnTx/>
                  <a:uFillTx/>
                  <a:latin typeface="Apis For Office" panose="020B0504010101010104" pitchFamily="34" charset="0"/>
                  <a:ea typeface="+mn-ea"/>
                  <a:cs typeface="+mn-cs"/>
                </a:rPr>
                <a:t>IA</a:t>
              </a:r>
            </a:p>
          </p:txBody>
        </p:sp>
        <p:sp>
          <p:nvSpPr>
            <p:cNvPr id="43" name="Freeform 44">
              <a:extLst>
                <a:ext uri="{FF2B5EF4-FFF2-40B4-BE49-F238E27FC236}">
                  <a16:creationId xmlns:a16="http://schemas.microsoft.com/office/drawing/2014/main" id="{EFA596DA-E27E-26D9-90EB-9F319CF2095E}"/>
                </a:ext>
              </a:extLst>
            </p:cNvPr>
            <p:cNvSpPr>
              <a:spLocks noEditPoints="1"/>
            </p:cNvSpPr>
            <p:nvPr/>
          </p:nvSpPr>
          <p:spPr bwMode="auto">
            <a:xfrm>
              <a:off x="2368" y="2847"/>
              <a:ext cx="645" cy="391"/>
            </a:xfrm>
            <a:custGeom>
              <a:avLst/>
              <a:gdLst>
                <a:gd name="T0" fmla="*/ 485 w 645"/>
                <a:gd name="T1" fmla="*/ 161 h 391"/>
                <a:gd name="T2" fmla="*/ 471 w 645"/>
                <a:gd name="T3" fmla="*/ 153 h 391"/>
                <a:gd name="T4" fmla="*/ 457 w 645"/>
                <a:gd name="T5" fmla="*/ 155 h 391"/>
                <a:gd name="T6" fmla="*/ 438 w 645"/>
                <a:gd name="T7" fmla="*/ 147 h 391"/>
                <a:gd name="T8" fmla="*/ 426 w 645"/>
                <a:gd name="T9" fmla="*/ 143 h 391"/>
                <a:gd name="T10" fmla="*/ 426 w 645"/>
                <a:gd name="T11" fmla="*/ 168 h 391"/>
                <a:gd name="T12" fmla="*/ 440 w 645"/>
                <a:gd name="T13" fmla="*/ 170 h 391"/>
                <a:gd name="T14" fmla="*/ 448 w 645"/>
                <a:gd name="T15" fmla="*/ 190 h 391"/>
                <a:gd name="T16" fmla="*/ 469 w 645"/>
                <a:gd name="T17" fmla="*/ 194 h 391"/>
                <a:gd name="T18" fmla="*/ 502 w 645"/>
                <a:gd name="T19" fmla="*/ 180 h 391"/>
                <a:gd name="T20" fmla="*/ 422 w 645"/>
                <a:gd name="T21" fmla="*/ 204 h 391"/>
                <a:gd name="T22" fmla="*/ 635 w 645"/>
                <a:gd name="T23" fmla="*/ 313 h 391"/>
                <a:gd name="T24" fmla="*/ 612 w 645"/>
                <a:gd name="T25" fmla="*/ 295 h 391"/>
                <a:gd name="T26" fmla="*/ 561 w 645"/>
                <a:gd name="T27" fmla="*/ 252 h 391"/>
                <a:gd name="T28" fmla="*/ 545 w 645"/>
                <a:gd name="T29" fmla="*/ 245 h 391"/>
                <a:gd name="T30" fmla="*/ 522 w 645"/>
                <a:gd name="T31" fmla="*/ 233 h 391"/>
                <a:gd name="T32" fmla="*/ 524 w 645"/>
                <a:gd name="T33" fmla="*/ 262 h 391"/>
                <a:gd name="T34" fmla="*/ 504 w 645"/>
                <a:gd name="T35" fmla="*/ 284 h 391"/>
                <a:gd name="T36" fmla="*/ 506 w 645"/>
                <a:gd name="T37" fmla="*/ 309 h 391"/>
                <a:gd name="T38" fmla="*/ 512 w 645"/>
                <a:gd name="T39" fmla="*/ 325 h 391"/>
                <a:gd name="T40" fmla="*/ 514 w 645"/>
                <a:gd name="T41" fmla="*/ 370 h 391"/>
                <a:gd name="T42" fmla="*/ 526 w 645"/>
                <a:gd name="T43" fmla="*/ 381 h 391"/>
                <a:gd name="T44" fmla="*/ 547 w 645"/>
                <a:gd name="T45" fmla="*/ 387 h 391"/>
                <a:gd name="T46" fmla="*/ 575 w 645"/>
                <a:gd name="T47" fmla="*/ 358 h 391"/>
                <a:gd name="T48" fmla="*/ 608 w 645"/>
                <a:gd name="T49" fmla="*/ 348 h 391"/>
                <a:gd name="T50" fmla="*/ 643 w 645"/>
                <a:gd name="T51" fmla="*/ 323 h 391"/>
                <a:gd name="T52" fmla="*/ 410 w 645"/>
                <a:gd name="T53" fmla="*/ 127 h 391"/>
                <a:gd name="T54" fmla="*/ 389 w 645"/>
                <a:gd name="T55" fmla="*/ 123 h 391"/>
                <a:gd name="T56" fmla="*/ 362 w 645"/>
                <a:gd name="T57" fmla="*/ 123 h 391"/>
                <a:gd name="T58" fmla="*/ 354 w 645"/>
                <a:gd name="T59" fmla="*/ 123 h 391"/>
                <a:gd name="T60" fmla="*/ 354 w 645"/>
                <a:gd name="T61" fmla="*/ 137 h 391"/>
                <a:gd name="T62" fmla="*/ 403 w 645"/>
                <a:gd name="T63" fmla="*/ 139 h 391"/>
                <a:gd name="T64" fmla="*/ 111 w 645"/>
                <a:gd name="T65" fmla="*/ 8 h 391"/>
                <a:gd name="T66" fmla="*/ 98 w 645"/>
                <a:gd name="T67" fmla="*/ 2 h 391"/>
                <a:gd name="T68" fmla="*/ 72 w 645"/>
                <a:gd name="T69" fmla="*/ 6 h 391"/>
                <a:gd name="T70" fmla="*/ 53 w 645"/>
                <a:gd name="T71" fmla="*/ 22 h 391"/>
                <a:gd name="T72" fmla="*/ 68 w 645"/>
                <a:gd name="T73" fmla="*/ 34 h 391"/>
                <a:gd name="T74" fmla="*/ 94 w 645"/>
                <a:gd name="T75" fmla="*/ 45 h 391"/>
                <a:gd name="T76" fmla="*/ 108 w 645"/>
                <a:gd name="T77" fmla="*/ 26 h 391"/>
                <a:gd name="T78" fmla="*/ 12 w 645"/>
                <a:gd name="T79" fmla="*/ 32 h 391"/>
                <a:gd name="T80" fmla="*/ 4 w 645"/>
                <a:gd name="T81" fmla="*/ 53 h 391"/>
                <a:gd name="T82" fmla="*/ 16 w 645"/>
                <a:gd name="T83" fmla="*/ 41 h 391"/>
                <a:gd name="T84" fmla="*/ 301 w 645"/>
                <a:gd name="T85" fmla="*/ 104 h 391"/>
                <a:gd name="T86" fmla="*/ 293 w 645"/>
                <a:gd name="T87" fmla="*/ 92 h 391"/>
                <a:gd name="T88" fmla="*/ 285 w 645"/>
                <a:gd name="T89" fmla="*/ 90 h 391"/>
                <a:gd name="T90" fmla="*/ 278 w 645"/>
                <a:gd name="T91" fmla="*/ 75 h 391"/>
                <a:gd name="T92" fmla="*/ 268 w 645"/>
                <a:gd name="T93" fmla="*/ 63 h 391"/>
                <a:gd name="T94" fmla="*/ 252 w 645"/>
                <a:gd name="T95" fmla="*/ 75 h 391"/>
                <a:gd name="T96" fmla="*/ 233 w 645"/>
                <a:gd name="T97" fmla="*/ 79 h 391"/>
                <a:gd name="T98" fmla="*/ 246 w 645"/>
                <a:gd name="T99" fmla="*/ 100 h 391"/>
                <a:gd name="T100" fmla="*/ 256 w 645"/>
                <a:gd name="T101" fmla="*/ 112 h 391"/>
                <a:gd name="T102" fmla="*/ 264 w 645"/>
                <a:gd name="T103" fmla="*/ 102 h 391"/>
                <a:gd name="T104" fmla="*/ 272 w 645"/>
                <a:gd name="T105" fmla="*/ 102 h 391"/>
                <a:gd name="T106" fmla="*/ 278 w 645"/>
                <a:gd name="T107" fmla="*/ 108 h 391"/>
                <a:gd name="T108" fmla="*/ 293 w 645"/>
                <a:gd name="T109" fmla="*/ 114 h 391"/>
                <a:gd name="T110" fmla="*/ 401 w 645"/>
                <a:gd name="T111" fmla="*/ 161 h 391"/>
                <a:gd name="T112" fmla="*/ 385 w 645"/>
                <a:gd name="T113" fmla="*/ 170 h 391"/>
                <a:gd name="T114" fmla="*/ 407 w 645"/>
                <a:gd name="T115" fmla="*/ 166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5" h="391">
                  <a:moveTo>
                    <a:pt x="502" y="180"/>
                  </a:moveTo>
                  <a:lnTo>
                    <a:pt x="504" y="174"/>
                  </a:lnTo>
                  <a:lnTo>
                    <a:pt x="502" y="170"/>
                  </a:lnTo>
                  <a:lnTo>
                    <a:pt x="496" y="168"/>
                  </a:lnTo>
                  <a:lnTo>
                    <a:pt x="494" y="166"/>
                  </a:lnTo>
                  <a:lnTo>
                    <a:pt x="487" y="166"/>
                  </a:lnTo>
                  <a:lnTo>
                    <a:pt x="487" y="164"/>
                  </a:lnTo>
                  <a:lnTo>
                    <a:pt x="485" y="161"/>
                  </a:lnTo>
                  <a:lnTo>
                    <a:pt x="485" y="161"/>
                  </a:lnTo>
                  <a:lnTo>
                    <a:pt x="481" y="159"/>
                  </a:lnTo>
                  <a:lnTo>
                    <a:pt x="479" y="159"/>
                  </a:lnTo>
                  <a:lnTo>
                    <a:pt x="477" y="157"/>
                  </a:lnTo>
                  <a:lnTo>
                    <a:pt x="477" y="157"/>
                  </a:lnTo>
                  <a:lnTo>
                    <a:pt x="475" y="155"/>
                  </a:lnTo>
                  <a:lnTo>
                    <a:pt x="473" y="153"/>
                  </a:lnTo>
                  <a:lnTo>
                    <a:pt x="471" y="155"/>
                  </a:lnTo>
                  <a:lnTo>
                    <a:pt x="471" y="153"/>
                  </a:lnTo>
                  <a:lnTo>
                    <a:pt x="471" y="153"/>
                  </a:lnTo>
                  <a:lnTo>
                    <a:pt x="471" y="153"/>
                  </a:lnTo>
                  <a:lnTo>
                    <a:pt x="471" y="153"/>
                  </a:lnTo>
                  <a:lnTo>
                    <a:pt x="469" y="153"/>
                  </a:lnTo>
                  <a:lnTo>
                    <a:pt x="467" y="153"/>
                  </a:lnTo>
                  <a:lnTo>
                    <a:pt x="465" y="153"/>
                  </a:lnTo>
                  <a:lnTo>
                    <a:pt x="463" y="153"/>
                  </a:lnTo>
                  <a:lnTo>
                    <a:pt x="461" y="153"/>
                  </a:lnTo>
                  <a:lnTo>
                    <a:pt x="457" y="155"/>
                  </a:lnTo>
                  <a:lnTo>
                    <a:pt x="457" y="155"/>
                  </a:lnTo>
                  <a:lnTo>
                    <a:pt x="453" y="157"/>
                  </a:lnTo>
                  <a:lnTo>
                    <a:pt x="451" y="157"/>
                  </a:lnTo>
                  <a:lnTo>
                    <a:pt x="448" y="157"/>
                  </a:lnTo>
                  <a:lnTo>
                    <a:pt x="446" y="157"/>
                  </a:lnTo>
                  <a:lnTo>
                    <a:pt x="446" y="159"/>
                  </a:lnTo>
                  <a:lnTo>
                    <a:pt x="444" y="157"/>
                  </a:lnTo>
                  <a:lnTo>
                    <a:pt x="440" y="149"/>
                  </a:lnTo>
                  <a:lnTo>
                    <a:pt x="440" y="149"/>
                  </a:lnTo>
                  <a:lnTo>
                    <a:pt x="438" y="147"/>
                  </a:lnTo>
                  <a:lnTo>
                    <a:pt x="434" y="143"/>
                  </a:lnTo>
                  <a:lnTo>
                    <a:pt x="432" y="143"/>
                  </a:lnTo>
                  <a:lnTo>
                    <a:pt x="432" y="141"/>
                  </a:lnTo>
                  <a:lnTo>
                    <a:pt x="430" y="141"/>
                  </a:lnTo>
                  <a:lnTo>
                    <a:pt x="430" y="141"/>
                  </a:lnTo>
                  <a:lnTo>
                    <a:pt x="430" y="143"/>
                  </a:lnTo>
                  <a:lnTo>
                    <a:pt x="428" y="143"/>
                  </a:lnTo>
                  <a:lnTo>
                    <a:pt x="428" y="143"/>
                  </a:lnTo>
                  <a:lnTo>
                    <a:pt x="426" y="143"/>
                  </a:lnTo>
                  <a:lnTo>
                    <a:pt x="426" y="143"/>
                  </a:lnTo>
                  <a:lnTo>
                    <a:pt x="426" y="145"/>
                  </a:lnTo>
                  <a:lnTo>
                    <a:pt x="426" y="145"/>
                  </a:lnTo>
                  <a:lnTo>
                    <a:pt x="426" y="145"/>
                  </a:lnTo>
                  <a:lnTo>
                    <a:pt x="424" y="145"/>
                  </a:lnTo>
                  <a:lnTo>
                    <a:pt x="424" y="145"/>
                  </a:lnTo>
                  <a:lnTo>
                    <a:pt x="422" y="147"/>
                  </a:lnTo>
                  <a:lnTo>
                    <a:pt x="418" y="155"/>
                  </a:lnTo>
                  <a:lnTo>
                    <a:pt x="426" y="168"/>
                  </a:lnTo>
                  <a:lnTo>
                    <a:pt x="426" y="168"/>
                  </a:lnTo>
                  <a:lnTo>
                    <a:pt x="428" y="168"/>
                  </a:lnTo>
                  <a:lnTo>
                    <a:pt x="430" y="168"/>
                  </a:lnTo>
                  <a:lnTo>
                    <a:pt x="432" y="170"/>
                  </a:lnTo>
                  <a:lnTo>
                    <a:pt x="436" y="172"/>
                  </a:lnTo>
                  <a:lnTo>
                    <a:pt x="438" y="172"/>
                  </a:lnTo>
                  <a:lnTo>
                    <a:pt x="438" y="172"/>
                  </a:lnTo>
                  <a:lnTo>
                    <a:pt x="440" y="172"/>
                  </a:lnTo>
                  <a:lnTo>
                    <a:pt x="440" y="170"/>
                  </a:lnTo>
                  <a:lnTo>
                    <a:pt x="444" y="170"/>
                  </a:lnTo>
                  <a:lnTo>
                    <a:pt x="444" y="172"/>
                  </a:lnTo>
                  <a:lnTo>
                    <a:pt x="446" y="172"/>
                  </a:lnTo>
                  <a:lnTo>
                    <a:pt x="446" y="174"/>
                  </a:lnTo>
                  <a:lnTo>
                    <a:pt x="446" y="176"/>
                  </a:lnTo>
                  <a:lnTo>
                    <a:pt x="446" y="176"/>
                  </a:lnTo>
                  <a:lnTo>
                    <a:pt x="448" y="178"/>
                  </a:lnTo>
                  <a:lnTo>
                    <a:pt x="448" y="180"/>
                  </a:lnTo>
                  <a:lnTo>
                    <a:pt x="448" y="190"/>
                  </a:lnTo>
                  <a:lnTo>
                    <a:pt x="451" y="194"/>
                  </a:lnTo>
                  <a:lnTo>
                    <a:pt x="453" y="196"/>
                  </a:lnTo>
                  <a:lnTo>
                    <a:pt x="459" y="196"/>
                  </a:lnTo>
                  <a:lnTo>
                    <a:pt x="461" y="194"/>
                  </a:lnTo>
                  <a:lnTo>
                    <a:pt x="463" y="194"/>
                  </a:lnTo>
                  <a:lnTo>
                    <a:pt x="463" y="194"/>
                  </a:lnTo>
                  <a:lnTo>
                    <a:pt x="463" y="194"/>
                  </a:lnTo>
                  <a:lnTo>
                    <a:pt x="465" y="194"/>
                  </a:lnTo>
                  <a:lnTo>
                    <a:pt x="469" y="194"/>
                  </a:lnTo>
                  <a:lnTo>
                    <a:pt x="475" y="190"/>
                  </a:lnTo>
                  <a:lnTo>
                    <a:pt x="477" y="190"/>
                  </a:lnTo>
                  <a:lnTo>
                    <a:pt x="481" y="190"/>
                  </a:lnTo>
                  <a:lnTo>
                    <a:pt x="483" y="190"/>
                  </a:lnTo>
                  <a:lnTo>
                    <a:pt x="485" y="190"/>
                  </a:lnTo>
                  <a:lnTo>
                    <a:pt x="487" y="190"/>
                  </a:lnTo>
                  <a:lnTo>
                    <a:pt x="496" y="186"/>
                  </a:lnTo>
                  <a:lnTo>
                    <a:pt x="500" y="184"/>
                  </a:lnTo>
                  <a:lnTo>
                    <a:pt x="502" y="180"/>
                  </a:lnTo>
                  <a:close/>
                  <a:moveTo>
                    <a:pt x="436" y="194"/>
                  </a:moveTo>
                  <a:lnTo>
                    <a:pt x="434" y="192"/>
                  </a:lnTo>
                  <a:lnTo>
                    <a:pt x="432" y="194"/>
                  </a:lnTo>
                  <a:lnTo>
                    <a:pt x="430" y="194"/>
                  </a:lnTo>
                  <a:lnTo>
                    <a:pt x="426" y="196"/>
                  </a:lnTo>
                  <a:lnTo>
                    <a:pt x="422" y="198"/>
                  </a:lnTo>
                  <a:lnTo>
                    <a:pt x="420" y="200"/>
                  </a:lnTo>
                  <a:lnTo>
                    <a:pt x="420" y="202"/>
                  </a:lnTo>
                  <a:lnTo>
                    <a:pt x="422" y="204"/>
                  </a:lnTo>
                  <a:lnTo>
                    <a:pt x="424" y="204"/>
                  </a:lnTo>
                  <a:lnTo>
                    <a:pt x="428" y="202"/>
                  </a:lnTo>
                  <a:lnTo>
                    <a:pt x="428" y="202"/>
                  </a:lnTo>
                  <a:lnTo>
                    <a:pt x="434" y="202"/>
                  </a:lnTo>
                  <a:lnTo>
                    <a:pt x="436" y="202"/>
                  </a:lnTo>
                  <a:lnTo>
                    <a:pt x="438" y="200"/>
                  </a:lnTo>
                  <a:lnTo>
                    <a:pt x="436" y="200"/>
                  </a:lnTo>
                  <a:lnTo>
                    <a:pt x="436" y="194"/>
                  </a:lnTo>
                  <a:close/>
                  <a:moveTo>
                    <a:pt x="635" y="313"/>
                  </a:moveTo>
                  <a:lnTo>
                    <a:pt x="629" y="311"/>
                  </a:lnTo>
                  <a:lnTo>
                    <a:pt x="625" y="307"/>
                  </a:lnTo>
                  <a:lnTo>
                    <a:pt x="625" y="305"/>
                  </a:lnTo>
                  <a:lnTo>
                    <a:pt x="623" y="299"/>
                  </a:lnTo>
                  <a:lnTo>
                    <a:pt x="623" y="297"/>
                  </a:lnTo>
                  <a:lnTo>
                    <a:pt x="620" y="295"/>
                  </a:lnTo>
                  <a:lnTo>
                    <a:pt x="618" y="295"/>
                  </a:lnTo>
                  <a:lnTo>
                    <a:pt x="612" y="297"/>
                  </a:lnTo>
                  <a:lnTo>
                    <a:pt x="612" y="295"/>
                  </a:lnTo>
                  <a:lnTo>
                    <a:pt x="610" y="293"/>
                  </a:lnTo>
                  <a:lnTo>
                    <a:pt x="610" y="284"/>
                  </a:lnTo>
                  <a:lnTo>
                    <a:pt x="610" y="280"/>
                  </a:lnTo>
                  <a:lnTo>
                    <a:pt x="610" y="278"/>
                  </a:lnTo>
                  <a:lnTo>
                    <a:pt x="600" y="268"/>
                  </a:lnTo>
                  <a:lnTo>
                    <a:pt x="596" y="266"/>
                  </a:lnTo>
                  <a:lnTo>
                    <a:pt x="580" y="258"/>
                  </a:lnTo>
                  <a:lnTo>
                    <a:pt x="567" y="254"/>
                  </a:lnTo>
                  <a:lnTo>
                    <a:pt x="561" y="252"/>
                  </a:lnTo>
                  <a:lnTo>
                    <a:pt x="557" y="250"/>
                  </a:lnTo>
                  <a:lnTo>
                    <a:pt x="555" y="248"/>
                  </a:lnTo>
                  <a:lnTo>
                    <a:pt x="555" y="250"/>
                  </a:lnTo>
                  <a:lnTo>
                    <a:pt x="553" y="250"/>
                  </a:lnTo>
                  <a:lnTo>
                    <a:pt x="551" y="250"/>
                  </a:lnTo>
                  <a:lnTo>
                    <a:pt x="551" y="250"/>
                  </a:lnTo>
                  <a:lnTo>
                    <a:pt x="549" y="248"/>
                  </a:lnTo>
                  <a:lnTo>
                    <a:pt x="547" y="248"/>
                  </a:lnTo>
                  <a:lnTo>
                    <a:pt x="545" y="245"/>
                  </a:lnTo>
                  <a:lnTo>
                    <a:pt x="543" y="243"/>
                  </a:lnTo>
                  <a:lnTo>
                    <a:pt x="534" y="241"/>
                  </a:lnTo>
                  <a:lnTo>
                    <a:pt x="534" y="239"/>
                  </a:lnTo>
                  <a:lnTo>
                    <a:pt x="534" y="239"/>
                  </a:lnTo>
                  <a:lnTo>
                    <a:pt x="534" y="237"/>
                  </a:lnTo>
                  <a:lnTo>
                    <a:pt x="534" y="237"/>
                  </a:lnTo>
                  <a:lnTo>
                    <a:pt x="532" y="237"/>
                  </a:lnTo>
                  <a:lnTo>
                    <a:pt x="530" y="235"/>
                  </a:lnTo>
                  <a:lnTo>
                    <a:pt x="522" y="233"/>
                  </a:lnTo>
                  <a:lnTo>
                    <a:pt x="518" y="233"/>
                  </a:lnTo>
                  <a:lnTo>
                    <a:pt x="516" y="235"/>
                  </a:lnTo>
                  <a:lnTo>
                    <a:pt x="514" y="239"/>
                  </a:lnTo>
                  <a:lnTo>
                    <a:pt x="514" y="243"/>
                  </a:lnTo>
                  <a:lnTo>
                    <a:pt x="514" y="248"/>
                  </a:lnTo>
                  <a:lnTo>
                    <a:pt x="516" y="252"/>
                  </a:lnTo>
                  <a:lnTo>
                    <a:pt x="522" y="260"/>
                  </a:lnTo>
                  <a:lnTo>
                    <a:pt x="524" y="260"/>
                  </a:lnTo>
                  <a:lnTo>
                    <a:pt x="524" y="262"/>
                  </a:lnTo>
                  <a:lnTo>
                    <a:pt x="524" y="264"/>
                  </a:lnTo>
                  <a:lnTo>
                    <a:pt x="524" y="266"/>
                  </a:lnTo>
                  <a:lnTo>
                    <a:pt x="520" y="268"/>
                  </a:lnTo>
                  <a:lnTo>
                    <a:pt x="518" y="268"/>
                  </a:lnTo>
                  <a:lnTo>
                    <a:pt x="514" y="276"/>
                  </a:lnTo>
                  <a:lnTo>
                    <a:pt x="514" y="276"/>
                  </a:lnTo>
                  <a:lnTo>
                    <a:pt x="510" y="280"/>
                  </a:lnTo>
                  <a:lnTo>
                    <a:pt x="506" y="282"/>
                  </a:lnTo>
                  <a:lnTo>
                    <a:pt x="504" y="284"/>
                  </a:lnTo>
                  <a:lnTo>
                    <a:pt x="504" y="286"/>
                  </a:lnTo>
                  <a:lnTo>
                    <a:pt x="502" y="286"/>
                  </a:lnTo>
                  <a:lnTo>
                    <a:pt x="500" y="289"/>
                  </a:lnTo>
                  <a:lnTo>
                    <a:pt x="498" y="291"/>
                  </a:lnTo>
                  <a:lnTo>
                    <a:pt x="496" y="295"/>
                  </a:lnTo>
                  <a:lnTo>
                    <a:pt x="498" y="299"/>
                  </a:lnTo>
                  <a:lnTo>
                    <a:pt x="500" y="303"/>
                  </a:lnTo>
                  <a:lnTo>
                    <a:pt x="502" y="305"/>
                  </a:lnTo>
                  <a:lnTo>
                    <a:pt x="506" y="309"/>
                  </a:lnTo>
                  <a:lnTo>
                    <a:pt x="506" y="313"/>
                  </a:lnTo>
                  <a:lnTo>
                    <a:pt x="506" y="315"/>
                  </a:lnTo>
                  <a:lnTo>
                    <a:pt x="508" y="317"/>
                  </a:lnTo>
                  <a:lnTo>
                    <a:pt x="508" y="319"/>
                  </a:lnTo>
                  <a:lnTo>
                    <a:pt x="508" y="321"/>
                  </a:lnTo>
                  <a:lnTo>
                    <a:pt x="510" y="325"/>
                  </a:lnTo>
                  <a:lnTo>
                    <a:pt x="510" y="325"/>
                  </a:lnTo>
                  <a:lnTo>
                    <a:pt x="512" y="325"/>
                  </a:lnTo>
                  <a:lnTo>
                    <a:pt x="512" y="325"/>
                  </a:lnTo>
                  <a:lnTo>
                    <a:pt x="512" y="325"/>
                  </a:lnTo>
                  <a:lnTo>
                    <a:pt x="512" y="327"/>
                  </a:lnTo>
                  <a:lnTo>
                    <a:pt x="512" y="327"/>
                  </a:lnTo>
                  <a:lnTo>
                    <a:pt x="514" y="338"/>
                  </a:lnTo>
                  <a:lnTo>
                    <a:pt x="516" y="340"/>
                  </a:lnTo>
                  <a:lnTo>
                    <a:pt x="516" y="342"/>
                  </a:lnTo>
                  <a:lnTo>
                    <a:pt x="516" y="342"/>
                  </a:lnTo>
                  <a:lnTo>
                    <a:pt x="514" y="362"/>
                  </a:lnTo>
                  <a:lnTo>
                    <a:pt x="514" y="370"/>
                  </a:lnTo>
                  <a:lnTo>
                    <a:pt x="514" y="375"/>
                  </a:lnTo>
                  <a:lnTo>
                    <a:pt x="516" y="375"/>
                  </a:lnTo>
                  <a:lnTo>
                    <a:pt x="516" y="375"/>
                  </a:lnTo>
                  <a:lnTo>
                    <a:pt x="516" y="377"/>
                  </a:lnTo>
                  <a:lnTo>
                    <a:pt x="518" y="379"/>
                  </a:lnTo>
                  <a:lnTo>
                    <a:pt x="518" y="379"/>
                  </a:lnTo>
                  <a:lnTo>
                    <a:pt x="518" y="381"/>
                  </a:lnTo>
                  <a:lnTo>
                    <a:pt x="522" y="379"/>
                  </a:lnTo>
                  <a:lnTo>
                    <a:pt x="526" y="381"/>
                  </a:lnTo>
                  <a:lnTo>
                    <a:pt x="532" y="383"/>
                  </a:lnTo>
                  <a:lnTo>
                    <a:pt x="537" y="385"/>
                  </a:lnTo>
                  <a:lnTo>
                    <a:pt x="539" y="387"/>
                  </a:lnTo>
                  <a:lnTo>
                    <a:pt x="541" y="391"/>
                  </a:lnTo>
                  <a:lnTo>
                    <a:pt x="541" y="391"/>
                  </a:lnTo>
                  <a:lnTo>
                    <a:pt x="543" y="391"/>
                  </a:lnTo>
                  <a:lnTo>
                    <a:pt x="545" y="389"/>
                  </a:lnTo>
                  <a:lnTo>
                    <a:pt x="547" y="389"/>
                  </a:lnTo>
                  <a:lnTo>
                    <a:pt x="547" y="387"/>
                  </a:lnTo>
                  <a:lnTo>
                    <a:pt x="553" y="381"/>
                  </a:lnTo>
                  <a:lnTo>
                    <a:pt x="555" y="375"/>
                  </a:lnTo>
                  <a:lnTo>
                    <a:pt x="555" y="373"/>
                  </a:lnTo>
                  <a:lnTo>
                    <a:pt x="561" y="366"/>
                  </a:lnTo>
                  <a:lnTo>
                    <a:pt x="563" y="366"/>
                  </a:lnTo>
                  <a:lnTo>
                    <a:pt x="569" y="364"/>
                  </a:lnTo>
                  <a:lnTo>
                    <a:pt x="569" y="362"/>
                  </a:lnTo>
                  <a:lnTo>
                    <a:pt x="573" y="360"/>
                  </a:lnTo>
                  <a:lnTo>
                    <a:pt x="575" y="358"/>
                  </a:lnTo>
                  <a:lnTo>
                    <a:pt x="577" y="358"/>
                  </a:lnTo>
                  <a:lnTo>
                    <a:pt x="577" y="358"/>
                  </a:lnTo>
                  <a:lnTo>
                    <a:pt x="582" y="354"/>
                  </a:lnTo>
                  <a:lnTo>
                    <a:pt x="586" y="352"/>
                  </a:lnTo>
                  <a:lnTo>
                    <a:pt x="586" y="350"/>
                  </a:lnTo>
                  <a:lnTo>
                    <a:pt x="588" y="350"/>
                  </a:lnTo>
                  <a:lnTo>
                    <a:pt x="598" y="350"/>
                  </a:lnTo>
                  <a:lnTo>
                    <a:pt x="600" y="350"/>
                  </a:lnTo>
                  <a:lnTo>
                    <a:pt x="608" y="348"/>
                  </a:lnTo>
                  <a:lnTo>
                    <a:pt x="612" y="346"/>
                  </a:lnTo>
                  <a:lnTo>
                    <a:pt x="614" y="346"/>
                  </a:lnTo>
                  <a:lnTo>
                    <a:pt x="616" y="344"/>
                  </a:lnTo>
                  <a:lnTo>
                    <a:pt x="618" y="344"/>
                  </a:lnTo>
                  <a:lnTo>
                    <a:pt x="631" y="336"/>
                  </a:lnTo>
                  <a:lnTo>
                    <a:pt x="631" y="334"/>
                  </a:lnTo>
                  <a:lnTo>
                    <a:pt x="641" y="329"/>
                  </a:lnTo>
                  <a:lnTo>
                    <a:pt x="641" y="327"/>
                  </a:lnTo>
                  <a:lnTo>
                    <a:pt x="643" y="323"/>
                  </a:lnTo>
                  <a:lnTo>
                    <a:pt x="643" y="321"/>
                  </a:lnTo>
                  <a:lnTo>
                    <a:pt x="645" y="319"/>
                  </a:lnTo>
                  <a:lnTo>
                    <a:pt x="635" y="313"/>
                  </a:lnTo>
                  <a:close/>
                  <a:moveTo>
                    <a:pt x="418" y="127"/>
                  </a:moveTo>
                  <a:lnTo>
                    <a:pt x="414" y="127"/>
                  </a:lnTo>
                  <a:lnTo>
                    <a:pt x="412" y="127"/>
                  </a:lnTo>
                  <a:lnTo>
                    <a:pt x="412" y="127"/>
                  </a:lnTo>
                  <a:lnTo>
                    <a:pt x="410" y="127"/>
                  </a:lnTo>
                  <a:lnTo>
                    <a:pt x="410" y="127"/>
                  </a:lnTo>
                  <a:lnTo>
                    <a:pt x="410" y="127"/>
                  </a:lnTo>
                  <a:lnTo>
                    <a:pt x="407" y="127"/>
                  </a:lnTo>
                  <a:lnTo>
                    <a:pt x="407" y="127"/>
                  </a:lnTo>
                  <a:lnTo>
                    <a:pt x="405" y="127"/>
                  </a:lnTo>
                  <a:lnTo>
                    <a:pt x="405" y="127"/>
                  </a:lnTo>
                  <a:lnTo>
                    <a:pt x="397" y="127"/>
                  </a:lnTo>
                  <a:lnTo>
                    <a:pt x="395" y="127"/>
                  </a:lnTo>
                  <a:lnTo>
                    <a:pt x="393" y="127"/>
                  </a:lnTo>
                  <a:lnTo>
                    <a:pt x="389" y="123"/>
                  </a:lnTo>
                  <a:lnTo>
                    <a:pt x="387" y="123"/>
                  </a:lnTo>
                  <a:lnTo>
                    <a:pt x="387" y="123"/>
                  </a:lnTo>
                  <a:lnTo>
                    <a:pt x="387" y="125"/>
                  </a:lnTo>
                  <a:lnTo>
                    <a:pt x="387" y="125"/>
                  </a:lnTo>
                  <a:lnTo>
                    <a:pt x="385" y="125"/>
                  </a:lnTo>
                  <a:lnTo>
                    <a:pt x="381" y="125"/>
                  </a:lnTo>
                  <a:lnTo>
                    <a:pt x="379" y="123"/>
                  </a:lnTo>
                  <a:lnTo>
                    <a:pt x="362" y="123"/>
                  </a:lnTo>
                  <a:lnTo>
                    <a:pt x="362" y="123"/>
                  </a:lnTo>
                  <a:lnTo>
                    <a:pt x="360" y="120"/>
                  </a:lnTo>
                  <a:lnTo>
                    <a:pt x="358" y="120"/>
                  </a:lnTo>
                  <a:lnTo>
                    <a:pt x="358" y="120"/>
                  </a:lnTo>
                  <a:lnTo>
                    <a:pt x="356" y="120"/>
                  </a:lnTo>
                  <a:lnTo>
                    <a:pt x="356" y="120"/>
                  </a:lnTo>
                  <a:lnTo>
                    <a:pt x="354" y="120"/>
                  </a:lnTo>
                  <a:lnTo>
                    <a:pt x="354" y="120"/>
                  </a:lnTo>
                  <a:lnTo>
                    <a:pt x="354" y="123"/>
                  </a:lnTo>
                  <a:lnTo>
                    <a:pt x="354" y="123"/>
                  </a:lnTo>
                  <a:lnTo>
                    <a:pt x="354" y="125"/>
                  </a:lnTo>
                  <a:lnTo>
                    <a:pt x="350" y="127"/>
                  </a:lnTo>
                  <a:lnTo>
                    <a:pt x="350" y="129"/>
                  </a:lnTo>
                  <a:lnTo>
                    <a:pt x="348" y="131"/>
                  </a:lnTo>
                  <a:lnTo>
                    <a:pt x="348" y="133"/>
                  </a:lnTo>
                  <a:lnTo>
                    <a:pt x="348" y="135"/>
                  </a:lnTo>
                  <a:lnTo>
                    <a:pt x="350" y="135"/>
                  </a:lnTo>
                  <a:lnTo>
                    <a:pt x="352" y="137"/>
                  </a:lnTo>
                  <a:lnTo>
                    <a:pt x="354" y="137"/>
                  </a:lnTo>
                  <a:lnTo>
                    <a:pt x="356" y="135"/>
                  </a:lnTo>
                  <a:lnTo>
                    <a:pt x="358" y="135"/>
                  </a:lnTo>
                  <a:lnTo>
                    <a:pt x="367" y="135"/>
                  </a:lnTo>
                  <a:lnTo>
                    <a:pt x="377" y="135"/>
                  </a:lnTo>
                  <a:lnTo>
                    <a:pt x="379" y="135"/>
                  </a:lnTo>
                  <a:lnTo>
                    <a:pt x="389" y="139"/>
                  </a:lnTo>
                  <a:lnTo>
                    <a:pt x="395" y="141"/>
                  </a:lnTo>
                  <a:lnTo>
                    <a:pt x="399" y="141"/>
                  </a:lnTo>
                  <a:lnTo>
                    <a:pt x="403" y="139"/>
                  </a:lnTo>
                  <a:lnTo>
                    <a:pt x="407" y="139"/>
                  </a:lnTo>
                  <a:lnTo>
                    <a:pt x="414" y="135"/>
                  </a:lnTo>
                  <a:lnTo>
                    <a:pt x="416" y="133"/>
                  </a:lnTo>
                  <a:lnTo>
                    <a:pt x="418" y="127"/>
                  </a:lnTo>
                  <a:lnTo>
                    <a:pt x="418" y="127"/>
                  </a:lnTo>
                  <a:close/>
                  <a:moveTo>
                    <a:pt x="113" y="10"/>
                  </a:moveTo>
                  <a:lnTo>
                    <a:pt x="111" y="10"/>
                  </a:lnTo>
                  <a:lnTo>
                    <a:pt x="111" y="10"/>
                  </a:lnTo>
                  <a:lnTo>
                    <a:pt x="111" y="8"/>
                  </a:lnTo>
                  <a:lnTo>
                    <a:pt x="111" y="6"/>
                  </a:lnTo>
                  <a:lnTo>
                    <a:pt x="108" y="6"/>
                  </a:lnTo>
                  <a:lnTo>
                    <a:pt x="106" y="4"/>
                  </a:lnTo>
                  <a:lnTo>
                    <a:pt x="104" y="2"/>
                  </a:lnTo>
                  <a:lnTo>
                    <a:pt x="102" y="2"/>
                  </a:lnTo>
                  <a:lnTo>
                    <a:pt x="100" y="2"/>
                  </a:lnTo>
                  <a:lnTo>
                    <a:pt x="100" y="0"/>
                  </a:lnTo>
                  <a:lnTo>
                    <a:pt x="98" y="2"/>
                  </a:lnTo>
                  <a:lnTo>
                    <a:pt x="98" y="2"/>
                  </a:lnTo>
                  <a:lnTo>
                    <a:pt x="96" y="2"/>
                  </a:lnTo>
                  <a:lnTo>
                    <a:pt x="88" y="4"/>
                  </a:lnTo>
                  <a:lnTo>
                    <a:pt x="86" y="4"/>
                  </a:lnTo>
                  <a:lnTo>
                    <a:pt x="86" y="2"/>
                  </a:lnTo>
                  <a:lnTo>
                    <a:pt x="84" y="2"/>
                  </a:lnTo>
                  <a:lnTo>
                    <a:pt x="82" y="2"/>
                  </a:lnTo>
                  <a:lnTo>
                    <a:pt x="80" y="2"/>
                  </a:lnTo>
                  <a:lnTo>
                    <a:pt x="78" y="2"/>
                  </a:lnTo>
                  <a:lnTo>
                    <a:pt x="72" y="6"/>
                  </a:lnTo>
                  <a:lnTo>
                    <a:pt x="61" y="12"/>
                  </a:lnTo>
                  <a:lnTo>
                    <a:pt x="61" y="12"/>
                  </a:lnTo>
                  <a:lnTo>
                    <a:pt x="61" y="12"/>
                  </a:lnTo>
                  <a:lnTo>
                    <a:pt x="61" y="12"/>
                  </a:lnTo>
                  <a:lnTo>
                    <a:pt x="61" y="14"/>
                  </a:lnTo>
                  <a:lnTo>
                    <a:pt x="59" y="14"/>
                  </a:lnTo>
                  <a:lnTo>
                    <a:pt x="55" y="20"/>
                  </a:lnTo>
                  <a:lnTo>
                    <a:pt x="55" y="22"/>
                  </a:lnTo>
                  <a:lnTo>
                    <a:pt x="53" y="22"/>
                  </a:lnTo>
                  <a:lnTo>
                    <a:pt x="55" y="26"/>
                  </a:lnTo>
                  <a:lnTo>
                    <a:pt x="55" y="28"/>
                  </a:lnTo>
                  <a:lnTo>
                    <a:pt x="57" y="28"/>
                  </a:lnTo>
                  <a:lnTo>
                    <a:pt x="57" y="30"/>
                  </a:lnTo>
                  <a:lnTo>
                    <a:pt x="59" y="30"/>
                  </a:lnTo>
                  <a:lnTo>
                    <a:pt x="61" y="32"/>
                  </a:lnTo>
                  <a:lnTo>
                    <a:pt x="63" y="32"/>
                  </a:lnTo>
                  <a:lnTo>
                    <a:pt x="65" y="34"/>
                  </a:lnTo>
                  <a:lnTo>
                    <a:pt x="68" y="34"/>
                  </a:lnTo>
                  <a:lnTo>
                    <a:pt x="70" y="34"/>
                  </a:lnTo>
                  <a:lnTo>
                    <a:pt x="72" y="36"/>
                  </a:lnTo>
                  <a:lnTo>
                    <a:pt x="76" y="41"/>
                  </a:lnTo>
                  <a:lnTo>
                    <a:pt x="76" y="41"/>
                  </a:lnTo>
                  <a:lnTo>
                    <a:pt x="78" y="41"/>
                  </a:lnTo>
                  <a:lnTo>
                    <a:pt x="80" y="41"/>
                  </a:lnTo>
                  <a:lnTo>
                    <a:pt x="86" y="41"/>
                  </a:lnTo>
                  <a:lnTo>
                    <a:pt x="90" y="43"/>
                  </a:lnTo>
                  <a:lnTo>
                    <a:pt x="94" y="45"/>
                  </a:lnTo>
                  <a:lnTo>
                    <a:pt x="100" y="41"/>
                  </a:lnTo>
                  <a:lnTo>
                    <a:pt x="106" y="34"/>
                  </a:lnTo>
                  <a:lnTo>
                    <a:pt x="106" y="32"/>
                  </a:lnTo>
                  <a:lnTo>
                    <a:pt x="106" y="32"/>
                  </a:lnTo>
                  <a:lnTo>
                    <a:pt x="106" y="32"/>
                  </a:lnTo>
                  <a:lnTo>
                    <a:pt x="108" y="32"/>
                  </a:lnTo>
                  <a:lnTo>
                    <a:pt x="108" y="30"/>
                  </a:lnTo>
                  <a:lnTo>
                    <a:pt x="108" y="28"/>
                  </a:lnTo>
                  <a:lnTo>
                    <a:pt x="108" y="26"/>
                  </a:lnTo>
                  <a:lnTo>
                    <a:pt x="106" y="24"/>
                  </a:lnTo>
                  <a:lnTo>
                    <a:pt x="111" y="18"/>
                  </a:lnTo>
                  <a:lnTo>
                    <a:pt x="113" y="12"/>
                  </a:lnTo>
                  <a:lnTo>
                    <a:pt x="113" y="12"/>
                  </a:lnTo>
                  <a:lnTo>
                    <a:pt x="113" y="10"/>
                  </a:lnTo>
                  <a:close/>
                  <a:moveTo>
                    <a:pt x="18" y="26"/>
                  </a:moveTo>
                  <a:lnTo>
                    <a:pt x="16" y="28"/>
                  </a:lnTo>
                  <a:lnTo>
                    <a:pt x="16" y="28"/>
                  </a:lnTo>
                  <a:lnTo>
                    <a:pt x="12" y="32"/>
                  </a:lnTo>
                  <a:lnTo>
                    <a:pt x="12" y="32"/>
                  </a:lnTo>
                  <a:lnTo>
                    <a:pt x="10" y="34"/>
                  </a:lnTo>
                  <a:lnTo>
                    <a:pt x="10" y="36"/>
                  </a:lnTo>
                  <a:lnTo>
                    <a:pt x="6" y="36"/>
                  </a:lnTo>
                  <a:lnTo>
                    <a:pt x="2" y="43"/>
                  </a:lnTo>
                  <a:lnTo>
                    <a:pt x="0" y="45"/>
                  </a:lnTo>
                  <a:lnTo>
                    <a:pt x="0" y="49"/>
                  </a:lnTo>
                  <a:lnTo>
                    <a:pt x="0" y="51"/>
                  </a:lnTo>
                  <a:lnTo>
                    <a:pt x="4" y="53"/>
                  </a:lnTo>
                  <a:lnTo>
                    <a:pt x="4" y="53"/>
                  </a:lnTo>
                  <a:lnTo>
                    <a:pt x="6" y="53"/>
                  </a:lnTo>
                  <a:lnTo>
                    <a:pt x="6" y="51"/>
                  </a:lnTo>
                  <a:lnTo>
                    <a:pt x="8" y="49"/>
                  </a:lnTo>
                  <a:lnTo>
                    <a:pt x="8" y="47"/>
                  </a:lnTo>
                  <a:lnTo>
                    <a:pt x="12" y="43"/>
                  </a:lnTo>
                  <a:lnTo>
                    <a:pt x="12" y="43"/>
                  </a:lnTo>
                  <a:lnTo>
                    <a:pt x="16" y="43"/>
                  </a:lnTo>
                  <a:lnTo>
                    <a:pt x="16" y="41"/>
                  </a:lnTo>
                  <a:lnTo>
                    <a:pt x="18" y="41"/>
                  </a:lnTo>
                  <a:lnTo>
                    <a:pt x="20" y="38"/>
                  </a:lnTo>
                  <a:lnTo>
                    <a:pt x="20" y="36"/>
                  </a:lnTo>
                  <a:lnTo>
                    <a:pt x="20" y="32"/>
                  </a:lnTo>
                  <a:lnTo>
                    <a:pt x="22" y="30"/>
                  </a:lnTo>
                  <a:lnTo>
                    <a:pt x="25" y="28"/>
                  </a:lnTo>
                  <a:lnTo>
                    <a:pt x="22" y="26"/>
                  </a:lnTo>
                  <a:lnTo>
                    <a:pt x="18" y="26"/>
                  </a:lnTo>
                  <a:close/>
                  <a:moveTo>
                    <a:pt x="301" y="104"/>
                  </a:moveTo>
                  <a:lnTo>
                    <a:pt x="301" y="102"/>
                  </a:lnTo>
                  <a:lnTo>
                    <a:pt x="301" y="100"/>
                  </a:lnTo>
                  <a:lnTo>
                    <a:pt x="301" y="98"/>
                  </a:lnTo>
                  <a:lnTo>
                    <a:pt x="299" y="98"/>
                  </a:lnTo>
                  <a:lnTo>
                    <a:pt x="297" y="98"/>
                  </a:lnTo>
                  <a:lnTo>
                    <a:pt x="297" y="96"/>
                  </a:lnTo>
                  <a:lnTo>
                    <a:pt x="297" y="94"/>
                  </a:lnTo>
                  <a:lnTo>
                    <a:pt x="299" y="92"/>
                  </a:lnTo>
                  <a:lnTo>
                    <a:pt x="293" y="92"/>
                  </a:lnTo>
                  <a:lnTo>
                    <a:pt x="291" y="92"/>
                  </a:lnTo>
                  <a:lnTo>
                    <a:pt x="295" y="96"/>
                  </a:lnTo>
                  <a:lnTo>
                    <a:pt x="293" y="96"/>
                  </a:lnTo>
                  <a:lnTo>
                    <a:pt x="291" y="96"/>
                  </a:lnTo>
                  <a:lnTo>
                    <a:pt x="291" y="96"/>
                  </a:lnTo>
                  <a:lnTo>
                    <a:pt x="291" y="96"/>
                  </a:lnTo>
                  <a:lnTo>
                    <a:pt x="287" y="92"/>
                  </a:lnTo>
                  <a:lnTo>
                    <a:pt x="285" y="92"/>
                  </a:lnTo>
                  <a:lnTo>
                    <a:pt x="285" y="90"/>
                  </a:lnTo>
                  <a:lnTo>
                    <a:pt x="283" y="86"/>
                  </a:lnTo>
                  <a:lnTo>
                    <a:pt x="283" y="86"/>
                  </a:lnTo>
                  <a:lnTo>
                    <a:pt x="283" y="86"/>
                  </a:lnTo>
                  <a:lnTo>
                    <a:pt x="285" y="86"/>
                  </a:lnTo>
                  <a:lnTo>
                    <a:pt x="285" y="84"/>
                  </a:lnTo>
                  <a:lnTo>
                    <a:pt x="285" y="82"/>
                  </a:lnTo>
                  <a:lnTo>
                    <a:pt x="283" y="82"/>
                  </a:lnTo>
                  <a:lnTo>
                    <a:pt x="281" y="79"/>
                  </a:lnTo>
                  <a:lnTo>
                    <a:pt x="278" y="75"/>
                  </a:lnTo>
                  <a:lnTo>
                    <a:pt x="276" y="73"/>
                  </a:lnTo>
                  <a:lnTo>
                    <a:pt x="276" y="71"/>
                  </a:lnTo>
                  <a:lnTo>
                    <a:pt x="274" y="69"/>
                  </a:lnTo>
                  <a:lnTo>
                    <a:pt x="272" y="67"/>
                  </a:lnTo>
                  <a:lnTo>
                    <a:pt x="272" y="65"/>
                  </a:lnTo>
                  <a:lnTo>
                    <a:pt x="270" y="65"/>
                  </a:lnTo>
                  <a:lnTo>
                    <a:pt x="268" y="63"/>
                  </a:lnTo>
                  <a:lnTo>
                    <a:pt x="268" y="63"/>
                  </a:lnTo>
                  <a:lnTo>
                    <a:pt x="268" y="63"/>
                  </a:lnTo>
                  <a:lnTo>
                    <a:pt x="268" y="63"/>
                  </a:lnTo>
                  <a:lnTo>
                    <a:pt x="262" y="65"/>
                  </a:lnTo>
                  <a:lnTo>
                    <a:pt x="260" y="67"/>
                  </a:lnTo>
                  <a:lnTo>
                    <a:pt x="258" y="69"/>
                  </a:lnTo>
                  <a:lnTo>
                    <a:pt x="258" y="71"/>
                  </a:lnTo>
                  <a:lnTo>
                    <a:pt x="256" y="71"/>
                  </a:lnTo>
                  <a:lnTo>
                    <a:pt x="256" y="71"/>
                  </a:lnTo>
                  <a:lnTo>
                    <a:pt x="252" y="73"/>
                  </a:lnTo>
                  <a:lnTo>
                    <a:pt x="252" y="75"/>
                  </a:lnTo>
                  <a:lnTo>
                    <a:pt x="252" y="75"/>
                  </a:lnTo>
                  <a:lnTo>
                    <a:pt x="252" y="77"/>
                  </a:lnTo>
                  <a:lnTo>
                    <a:pt x="250" y="77"/>
                  </a:lnTo>
                  <a:lnTo>
                    <a:pt x="248" y="77"/>
                  </a:lnTo>
                  <a:lnTo>
                    <a:pt x="246" y="77"/>
                  </a:lnTo>
                  <a:lnTo>
                    <a:pt x="240" y="75"/>
                  </a:lnTo>
                  <a:lnTo>
                    <a:pt x="238" y="77"/>
                  </a:lnTo>
                  <a:lnTo>
                    <a:pt x="235" y="77"/>
                  </a:lnTo>
                  <a:lnTo>
                    <a:pt x="233" y="79"/>
                  </a:lnTo>
                  <a:lnTo>
                    <a:pt x="238" y="84"/>
                  </a:lnTo>
                  <a:lnTo>
                    <a:pt x="238" y="86"/>
                  </a:lnTo>
                  <a:lnTo>
                    <a:pt x="235" y="88"/>
                  </a:lnTo>
                  <a:lnTo>
                    <a:pt x="238" y="90"/>
                  </a:lnTo>
                  <a:lnTo>
                    <a:pt x="240" y="92"/>
                  </a:lnTo>
                  <a:lnTo>
                    <a:pt x="242" y="92"/>
                  </a:lnTo>
                  <a:lnTo>
                    <a:pt x="242" y="94"/>
                  </a:lnTo>
                  <a:lnTo>
                    <a:pt x="244" y="98"/>
                  </a:lnTo>
                  <a:lnTo>
                    <a:pt x="246" y="100"/>
                  </a:lnTo>
                  <a:lnTo>
                    <a:pt x="248" y="102"/>
                  </a:lnTo>
                  <a:lnTo>
                    <a:pt x="250" y="102"/>
                  </a:lnTo>
                  <a:lnTo>
                    <a:pt x="250" y="102"/>
                  </a:lnTo>
                  <a:lnTo>
                    <a:pt x="250" y="104"/>
                  </a:lnTo>
                  <a:lnTo>
                    <a:pt x="252" y="112"/>
                  </a:lnTo>
                  <a:lnTo>
                    <a:pt x="254" y="112"/>
                  </a:lnTo>
                  <a:lnTo>
                    <a:pt x="254" y="112"/>
                  </a:lnTo>
                  <a:lnTo>
                    <a:pt x="254" y="112"/>
                  </a:lnTo>
                  <a:lnTo>
                    <a:pt x="256" y="112"/>
                  </a:lnTo>
                  <a:lnTo>
                    <a:pt x="258" y="110"/>
                  </a:lnTo>
                  <a:lnTo>
                    <a:pt x="262" y="110"/>
                  </a:lnTo>
                  <a:lnTo>
                    <a:pt x="266" y="110"/>
                  </a:lnTo>
                  <a:lnTo>
                    <a:pt x="268" y="110"/>
                  </a:lnTo>
                  <a:lnTo>
                    <a:pt x="268" y="106"/>
                  </a:lnTo>
                  <a:lnTo>
                    <a:pt x="266" y="106"/>
                  </a:lnTo>
                  <a:lnTo>
                    <a:pt x="264" y="104"/>
                  </a:lnTo>
                  <a:lnTo>
                    <a:pt x="262" y="102"/>
                  </a:lnTo>
                  <a:lnTo>
                    <a:pt x="264" y="102"/>
                  </a:lnTo>
                  <a:lnTo>
                    <a:pt x="266" y="104"/>
                  </a:lnTo>
                  <a:lnTo>
                    <a:pt x="268" y="104"/>
                  </a:lnTo>
                  <a:lnTo>
                    <a:pt x="266" y="100"/>
                  </a:lnTo>
                  <a:lnTo>
                    <a:pt x="268" y="102"/>
                  </a:lnTo>
                  <a:lnTo>
                    <a:pt x="270" y="102"/>
                  </a:lnTo>
                  <a:lnTo>
                    <a:pt x="270" y="100"/>
                  </a:lnTo>
                  <a:lnTo>
                    <a:pt x="270" y="100"/>
                  </a:lnTo>
                  <a:lnTo>
                    <a:pt x="272" y="102"/>
                  </a:lnTo>
                  <a:lnTo>
                    <a:pt x="272" y="102"/>
                  </a:lnTo>
                  <a:lnTo>
                    <a:pt x="272" y="104"/>
                  </a:lnTo>
                  <a:lnTo>
                    <a:pt x="272" y="104"/>
                  </a:lnTo>
                  <a:lnTo>
                    <a:pt x="270" y="104"/>
                  </a:lnTo>
                  <a:lnTo>
                    <a:pt x="270" y="106"/>
                  </a:lnTo>
                  <a:lnTo>
                    <a:pt x="270" y="108"/>
                  </a:lnTo>
                  <a:lnTo>
                    <a:pt x="272" y="108"/>
                  </a:lnTo>
                  <a:lnTo>
                    <a:pt x="274" y="108"/>
                  </a:lnTo>
                  <a:lnTo>
                    <a:pt x="276" y="106"/>
                  </a:lnTo>
                  <a:lnTo>
                    <a:pt x="278" y="108"/>
                  </a:lnTo>
                  <a:lnTo>
                    <a:pt x="281" y="108"/>
                  </a:lnTo>
                  <a:lnTo>
                    <a:pt x="281" y="110"/>
                  </a:lnTo>
                  <a:lnTo>
                    <a:pt x="281" y="110"/>
                  </a:lnTo>
                  <a:lnTo>
                    <a:pt x="283" y="112"/>
                  </a:lnTo>
                  <a:lnTo>
                    <a:pt x="285" y="114"/>
                  </a:lnTo>
                  <a:lnTo>
                    <a:pt x="287" y="114"/>
                  </a:lnTo>
                  <a:lnTo>
                    <a:pt x="289" y="116"/>
                  </a:lnTo>
                  <a:lnTo>
                    <a:pt x="291" y="116"/>
                  </a:lnTo>
                  <a:lnTo>
                    <a:pt x="293" y="114"/>
                  </a:lnTo>
                  <a:lnTo>
                    <a:pt x="295" y="114"/>
                  </a:lnTo>
                  <a:lnTo>
                    <a:pt x="299" y="112"/>
                  </a:lnTo>
                  <a:lnTo>
                    <a:pt x="301" y="116"/>
                  </a:lnTo>
                  <a:lnTo>
                    <a:pt x="301" y="114"/>
                  </a:lnTo>
                  <a:lnTo>
                    <a:pt x="307" y="110"/>
                  </a:lnTo>
                  <a:lnTo>
                    <a:pt x="307" y="108"/>
                  </a:lnTo>
                  <a:lnTo>
                    <a:pt x="301" y="104"/>
                  </a:lnTo>
                  <a:close/>
                  <a:moveTo>
                    <a:pt x="403" y="161"/>
                  </a:moveTo>
                  <a:lnTo>
                    <a:pt x="401" y="161"/>
                  </a:lnTo>
                  <a:lnTo>
                    <a:pt x="399" y="161"/>
                  </a:lnTo>
                  <a:lnTo>
                    <a:pt x="393" y="155"/>
                  </a:lnTo>
                  <a:lnTo>
                    <a:pt x="381" y="155"/>
                  </a:lnTo>
                  <a:lnTo>
                    <a:pt x="377" y="157"/>
                  </a:lnTo>
                  <a:lnTo>
                    <a:pt x="379" y="161"/>
                  </a:lnTo>
                  <a:lnTo>
                    <a:pt x="383" y="164"/>
                  </a:lnTo>
                  <a:lnTo>
                    <a:pt x="385" y="166"/>
                  </a:lnTo>
                  <a:lnTo>
                    <a:pt x="385" y="168"/>
                  </a:lnTo>
                  <a:lnTo>
                    <a:pt x="385" y="170"/>
                  </a:lnTo>
                  <a:lnTo>
                    <a:pt x="385" y="174"/>
                  </a:lnTo>
                  <a:lnTo>
                    <a:pt x="387" y="176"/>
                  </a:lnTo>
                  <a:lnTo>
                    <a:pt x="389" y="178"/>
                  </a:lnTo>
                  <a:lnTo>
                    <a:pt x="393" y="178"/>
                  </a:lnTo>
                  <a:lnTo>
                    <a:pt x="399" y="176"/>
                  </a:lnTo>
                  <a:lnTo>
                    <a:pt x="403" y="174"/>
                  </a:lnTo>
                  <a:lnTo>
                    <a:pt x="405" y="170"/>
                  </a:lnTo>
                  <a:lnTo>
                    <a:pt x="407" y="168"/>
                  </a:lnTo>
                  <a:lnTo>
                    <a:pt x="407" y="166"/>
                  </a:lnTo>
                  <a:lnTo>
                    <a:pt x="405" y="166"/>
                  </a:lnTo>
                  <a:lnTo>
                    <a:pt x="403" y="161"/>
                  </a:lnTo>
                  <a:close/>
                </a:path>
              </a:pathLst>
            </a:custGeom>
            <a:solidFill>
              <a:schemeClr val="accent1">
                <a:lumMod val="20000"/>
                <a:lumOff val="80000"/>
              </a:schemeClr>
            </a:solidFill>
            <a:ln w="3175" cap="flat">
              <a:solidFill>
                <a:schemeClr val="bg1"/>
              </a:solidFill>
              <a:prstDash val="solid"/>
              <a:miter lim="800000"/>
              <a:headEnd/>
              <a:tailEnd/>
            </a:ln>
          </p:spPr>
          <p:txBody>
            <a:bodyPr vert="horz" wrap="square" lIns="0" tIns="0" rIns="72000" bIns="72000" numCol="1" anchor="b" anchorCtr="0" compatLnSpc="1">
              <a:prstTxWarp prst="textNoShape">
                <a:avLst/>
              </a:prstTxWarp>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a:ln>
                    <a:noFill/>
                  </a:ln>
                  <a:effectLst/>
                  <a:uLnTx/>
                  <a:uFillTx/>
                  <a:latin typeface="Apis For Office" panose="020B0504010101010104" pitchFamily="34" charset="0"/>
                  <a:ea typeface="+mn-ea"/>
                  <a:cs typeface="+mn-cs"/>
                </a:rPr>
                <a:t>HI</a:t>
              </a:r>
            </a:p>
          </p:txBody>
        </p:sp>
        <p:sp>
          <p:nvSpPr>
            <p:cNvPr id="44" name="Freeform 45">
              <a:extLst>
                <a:ext uri="{FF2B5EF4-FFF2-40B4-BE49-F238E27FC236}">
                  <a16:creationId xmlns:a16="http://schemas.microsoft.com/office/drawing/2014/main" id="{D07AC33D-A273-09A7-4537-B0DF0EA9F495}"/>
                </a:ext>
              </a:extLst>
            </p:cNvPr>
            <p:cNvSpPr>
              <a:spLocks noEditPoints="1"/>
            </p:cNvSpPr>
            <p:nvPr/>
          </p:nvSpPr>
          <p:spPr bwMode="auto">
            <a:xfrm>
              <a:off x="4002" y="1545"/>
              <a:ext cx="475" cy="480"/>
            </a:xfrm>
            <a:custGeom>
              <a:avLst/>
              <a:gdLst>
                <a:gd name="T0" fmla="*/ 437 w 475"/>
                <a:gd name="T1" fmla="*/ 416 h 480"/>
                <a:gd name="T2" fmla="*/ 471 w 475"/>
                <a:gd name="T3" fmla="*/ 283 h 480"/>
                <a:gd name="T4" fmla="*/ 451 w 475"/>
                <a:gd name="T5" fmla="*/ 281 h 480"/>
                <a:gd name="T6" fmla="*/ 443 w 475"/>
                <a:gd name="T7" fmla="*/ 269 h 480"/>
                <a:gd name="T8" fmla="*/ 434 w 475"/>
                <a:gd name="T9" fmla="*/ 246 h 480"/>
                <a:gd name="T10" fmla="*/ 424 w 475"/>
                <a:gd name="T11" fmla="*/ 234 h 480"/>
                <a:gd name="T12" fmla="*/ 412 w 475"/>
                <a:gd name="T13" fmla="*/ 222 h 480"/>
                <a:gd name="T14" fmla="*/ 408 w 475"/>
                <a:gd name="T15" fmla="*/ 209 h 480"/>
                <a:gd name="T16" fmla="*/ 389 w 475"/>
                <a:gd name="T17" fmla="*/ 185 h 480"/>
                <a:gd name="T18" fmla="*/ 363 w 475"/>
                <a:gd name="T19" fmla="*/ 166 h 480"/>
                <a:gd name="T20" fmla="*/ 353 w 475"/>
                <a:gd name="T21" fmla="*/ 158 h 480"/>
                <a:gd name="T22" fmla="*/ 340 w 475"/>
                <a:gd name="T23" fmla="*/ 138 h 480"/>
                <a:gd name="T24" fmla="*/ 310 w 475"/>
                <a:gd name="T25" fmla="*/ 115 h 480"/>
                <a:gd name="T26" fmla="*/ 283 w 475"/>
                <a:gd name="T27" fmla="*/ 97 h 480"/>
                <a:gd name="T28" fmla="*/ 267 w 475"/>
                <a:gd name="T29" fmla="*/ 82 h 480"/>
                <a:gd name="T30" fmla="*/ 232 w 475"/>
                <a:gd name="T31" fmla="*/ 51 h 480"/>
                <a:gd name="T32" fmla="*/ 203 w 475"/>
                <a:gd name="T33" fmla="*/ 29 h 480"/>
                <a:gd name="T34" fmla="*/ 211 w 475"/>
                <a:gd name="T35" fmla="*/ 13 h 480"/>
                <a:gd name="T36" fmla="*/ 207 w 475"/>
                <a:gd name="T37" fmla="*/ 2 h 480"/>
                <a:gd name="T38" fmla="*/ 121 w 475"/>
                <a:gd name="T39" fmla="*/ 17 h 480"/>
                <a:gd name="T40" fmla="*/ 23 w 475"/>
                <a:gd name="T41" fmla="*/ 29 h 480"/>
                <a:gd name="T42" fmla="*/ 15 w 475"/>
                <a:gd name="T43" fmla="*/ 80 h 480"/>
                <a:gd name="T44" fmla="*/ 49 w 475"/>
                <a:gd name="T45" fmla="*/ 193 h 480"/>
                <a:gd name="T46" fmla="*/ 66 w 475"/>
                <a:gd name="T47" fmla="*/ 246 h 480"/>
                <a:gd name="T48" fmla="*/ 76 w 475"/>
                <a:gd name="T49" fmla="*/ 267 h 480"/>
                <a:gd name="T50" fmla="*/ 92 w 475"/>
                <a:gd name="T51" fmla="*/ 293 h 480"/>
                <a:gd name="T52" fmla="*/ 94 w 475"/>
                <a:gd name="T53" fmla="*/ 308 h 480"/>
                <a:gd name="T54" fmla="*/ 101 w 475"/>
                <a:gd name="T55" fmla="*/ 316 h 480"/>
                <a:gd name="T56" fmla="*/ 94 w 475"/>
                <a:gd name="T57" fmla="*/ 326 h 480"/>
                <a:gd name="T58" fmla="*/ 92 w 475"/>
                <a:gd name="T59" fmla="*/ 347 h 480"/>
                <a:gd name="T60" fmla="*/ 99 w 475"/>
                <a:gd name="T61" fmla="*/ 386 h 480"/>
                <a:gd name="T62" fmla="*/ 101 w 475"/>
                <a:gd name="T63" fmla="*/ 412 h 480"/>
                <a:gd name="T64" fmla="*/ 107 w 475"/>
                <a:gd name="T65" fmla="*/ 439 h 480"/>
                <a:gd name="T66" fmla="*/ 115 w 475"/>
                <a:gd name="T67" fmla="*/ 455 h 480"/>
                <a:gd name="T68" fmla="*/ 135 w 475"/>
                <a:gd name="T69" fmla="*/ 480 h 480"/>
                <a:gd name="T70" fmla="*/ 219 w 475"/>
                <a:gd name="T71" fmla="*/ 474 h 480"/>
                <a:gd name="T72" fmla="*/ 336 w 475"/>
                <a:gd name="T73" fmla="*/ 463 h 480"/>
                <a:gd name="T74" fmla="*/ 373 w 475"/>
                <a:gd name="T75" fmla="*/ 463 h 480"/>
                <a:gd name="T76" fmla="*/ 377 w 475"/>
                <a:gd name="T77" fmla="*/ 474 h 480"/>
                <a:gd name="T78" fmla="*/ 389 w 475"/>
                <a:gd name="T79" fmla="*/ 480 h 480"/>
                <a:gd name="T80" fmla="*/ 394 w 475"/>
                <a:gd name="T81" fmla="*/ 457 h 480"/>
                <a:gd name="T82" fmla="*/ 389 w 475"/>
                <a:gd name="T83" fmla="*/ 443 h 480"/>
                <a:gd name="T84" fmla="*/ 391 w 475"/>
                <a:gd name="T85" fmla="*/ 433 h 480"/>
                <a:gd name="T86" fmla="*/ 396 w 475"/>
                <a:gd name="T87" fmla="*/ 429 h 480"/>
                <a:gd name="T88" fmla="*/ 414 w 475"/>
                <a:gd name="T89" fmla="*/ 433 h 480"/>
                <a:gd name="T90" fmla="*/ 432 w 475"/>
                <a:gd name="T91" fmla="*/ 435 h 480"/>
                <a:gd name="T92" fmla="*/ 434 w 475"/>
                <a:gd name="T93" fmla="*/ 420 h 480"/>
                <a:gd name="T94" fmla="*/ 434 w 475"/>
                <a:gd name="T95" fmla="*/ 414 h 480"/>
                <a:gd name="T96" fmla="*/ 437 w 475"/>
                <a:gd name="T97" fmla="*/ 398 h 480"/>
                <a:gd name="T98" fmla="*/ 439 w 475"/>
                <a:gd name="T99" fmla="*/ 394 h 480"/>
                <a:gd name="T100" fmla="*/ 437 w 475"/>
                <a:gd name="T101" fmla="*/ 377 h 480"/>
                <a:gd name="T102" fmla="*/ 449 w 475"/>
                <a:gd name="T103" fmla="*/ 369 h 480"/>
                <a:gd name="T104" fmla="*/ 443 w 475"/>
                <a:gd name="T105" fmla="*/ 365 h 480"/>
                <a:gd name="T106" fmla="*/ 443 w 475"/>
                <a:gd name="T107" fmla="*/ 355 h 480"/>
                <a:gd name="T108" fmla="*/ 451 w 475"/>
                <a:gd name="T109" fmla="*/ 340 h 480"/>
                <a:gd name="T110" fmla="*/ 439 w 475"/>
                <a:gd name="T111" fmla="*/ 340 h 480"/>
                <a:gd name="T112" fmla="*/ 449 w 475"/>
                <a:gd name="T113" fmla="*/ 330 h 480"/>
                <a:gd name="T114" fmla="*/ 451 w 475"/>
                <a:gd name="T115" fmla="*/ 324 h 480"/>
                <a:gd name="T116" fmla="*/ 443 w 475"/>
                <a:gd name="T117" fmla="*/ 318 h 480"/>
                <a:gd name="T118" fmla="*/ 459 w 475"/>
                <a:gd name="T119" fmla="*/ 308 h 480"/>
                <a:gd name="T120" fmla="*/ 455 w 475"/>
                <a:gd name="T121" fmla="*/ 302 h 480"/>
                <a:gd name="T122" fmla="*/ 465 w 475"/>
                <a:gd name="T123" fmla="*/ 291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5" h="480">
                  <a:moveTo>
                    <a:pt x="441" y="424"/>
                  </a:moveTo>
                  <a:lnTo>
                    <a:pt x="441" y="424"/>
                  </a:lnTo>
                  <a:lnTo>
                    <a:pt x="443" y="420"/>
                  </a:lnTo>
                  <a:lnTo>
                    <a:pt x="443" y="416"/>
                  </a:lnTo>
                  <a:lnTo>
                    <a:pt x="443" y="412"/>
                  </a:lnTo>
                  <a:lnTo>
                    <a:pt x="443" y="410"/>
                  </a:lnTo>
                  <a:lnTo>
                    <a:pt x="443" y="406"/>
                  </a:lnTo>
                  <a:lnTo>
                    <a:pt x="441" y="404"/>
                  </a:lnTo>
                  <a:lnTo>
                    <a:pt x="441" y="404"/>
                  </a:lnTo>
                  <a:lnTo>
                    <a:pt x="441" y="408"/>
                  </a:lnTo>
                  <a:lnTo>
                    <a:pt x="437" y="412"/>
                  </a:lnTo>
                  <a:lnTo>
                    <a:pt x="437" y="416"/>
                  </a:lnTo>
                  <a:lnTo>
                    <a:pt x="437" y="416"/>
                  </a:lnTo>
                  <a:lnTo>
                    <a:pt x="439" y="418"/>
                  </a:lnTo>
                  <a:lnTo>
                    <a:pt x="439" y="420"/>
                  </a:lnTo>
                  <a:lnTo>
                    <a:pt x="439" y="420"/>
                  </a:lnTo>
                  <a:lnTo>
                    <a:pt x="439" y="422"/>
                  </a:lnTo>
                  <a:lnTo>
                    <a:pt x="441" y="431"/>
                  </a:lnTo>
                  <a:lnTo>
                    <a:pt x="443" y="431"/>
                  </a:lnTo>
                  <a:lnTo>
                    <a:pt x="443" y="431"/>
                  </a:lnTo>
                  <a:lnTo>
                    <a:pt x="443" y="429"/>
                  </a:lnTo>
                  <a:lnTo>
                    <a:pt x="441" y="424"/>
                  </a:lnTo>
                  <a:close/>
                  <a:moveTo>
                    <a:pt x="473" y="283"/>
                  </a:moveTo>
                  <a:lnTo>
                    <a:pt x="471" y="283"/>
                  </a:lnTo>
                  <a:lnTo>
                    <a:pt x="471" y="283"/>
                  </a:lnTo>
                  <a:lnTo>
                    <a:pt x="469" y="283"/>
                  </a:lnTo>
                  <a:lnTo>
                    <a:pt x="469" y="283"/>
                  </a:lnTo>
                  <a:lnTo>
                    <a:pt x="469" y="283"/>
                  </a:lnTo>
                  <a:lnTo>
                    <a:pt x="467" y="283"/>
                  </a:lnTo>
                  <a:lnTo>
                    <a:pt x="465" y="283"/>
                  </a:lnTo>
                  <a:lnTo>
                    <a:pt x="465" y="283"/>
                  </a:lnTo>
                  <a:lnTo>
                    <a:pt x="463" y="281"/>
                  </a:lnTo>
                  <a:lnTo>
                    <a:pt x="463" y="281"/>
                  </a:lnTo>
                  <a:lnTo>
                    <a:pt x="459" y="279"/>
                  </a:lnTo>
                  <a:lnTo>
                    <a:pt x="457" y="279"/>
                  </a:lnTo>
                  <a:lnTo>
                    <a:pt x="451" y="281"/>
                  </a:lnTo>
                  <a:lnTo>
                    <a:pt x="451" y="281"/>
                  </a:lnTo>
                  <a:lnTo>
                    <a:pt x="449" y="277"/>
                  </a:lnTo>
                  <a:lnTo>
                    <a:pt x="447" y="277"/>
                  </a:lnTo>
                  <a:lnTo>
                    <a:pt x="447" y="277"/>
                  </a:lnTo>
                  <a:lnTo>
                    <a:pt x="447" y="277"/>
                  </a:lnTo>
                  <a:lnTo>
                    <a:pt x="445" y="275"/>
                  </a:lnTo>
                  <a:lnTo>
                    <a:pt x="445" y="275"/>
                  </a:lnTo>
                  <a:lnTo>
                    <a:pt x="445" y="275"/>
                  </a:lnTo>
                  <a:lnTo>
                    <a:pt x="445" y="275"/>
                  </a:lnTo>
                  <a:lnTo>
                    <a:pt x="443" y="271"/>
                  </a:lnTo>
                  <a:lnTo>
                    <a:pt x="443" y="271"/>
                  </a:lnTo>
                  <a:lnTo>
                    <a:pt x="443" y="269"/>
                  </a:lnTo>
                  <a:lnTo>
                    <a:pt x="443" y="267"/>
                  </a:lnTo>
                  <a:lnTo>
                    <a:pt x="443" y="267"/>
                  </a:lnTo>
                  <a:lnTo>
                    <a:pt x="443" y="265"/>
                  </a:lnTo>
                  <a:lnTo>
                    <a:pt x="443" y="263"/>
                  </a:lnTo>
                  <a:lnTo>
                    <a:pt x="443" y="263"/>
                  </a:lnTo>
                  <a:lnTo>
                    <a:pt x="443" y="261"/>
                  </a:lnTo>
                  <a:lnTo>
                    <a:pt x="443" y="258"/>
                  </a:lnTo>
                  <a:lnTo>
                    <a:pt x="443" y="256"/>
                  </a:lnTo>
                  <a:lnTo>
                    <a:pt x="443" y="254"/>
                  </a:lnTo>
                  <a:lnTo>
                    <a:pt x="441" y="254"/>
                  </a:lnTo>
                  <a:lnTo>
                    <a:pt x="439" y="254"/>
                  </a:lnTo>
                  <a:lnTo>
                    <a:pt x="434" y="246"/>
                  </a:lnTo>
                  <a:lnTo>
                    <a:pt x="434" y="242"/>
                  </a:lnTo>
                  <a:lnTo>
                    <a:pt x="434" y="240"/>
                  </a:lnTo>
                  <a:lnTo>
                    <a:pt x="432" y="240"/>
                  </a:lnTo>
                  <a:lnTo>
                    <a:pt x="430" y="240"/>
                  </a:lnTo>
                  <a:lnTo>
                    <a:pt x="430" y="238"/>
                  </a:lnTo>
                  <a:lnTo>
                    <a:pt x="430" y="238"/>
                  </a:lnTo>
                  <a:lnTo>
                    <a:pt x="428" y="236"/>
                  </a:lnTo>
                  <a:lnTo>
                    <a:pt x="428" y="236"/>
                  </a:lnTo>
                  <a:lnTo>
                    <a:pt x="426" y="236"/>
                  </a:lnTo>
                  <a:lnTo>
                    <a:pt x="426" y="236"/>
                  </a:lnTo>
                  <a:lnTo>
                    <a:pt x="426" y="236"/>
                  </a:lnTo>
                  <a:lnTo>
                    <a:pt x="424" y="234"/>
                  </a:lnTo>
                  <a:lnTo>
                    <a:pt x="424" y="234"/>
                  </a:lnTo>
                  <a:lnTo>
                    <a:pt x="422" y="232"/>
                  </a:lnTo>
                  <a:lnTo>
                    <a:pt x="422" y="232"/>
                  </a:lnTo>
                  <a:lnTo>
                    <a:pt x="418" y="232"/>
                  </a:lnTo>
                  <a:lnTo>
                    <a:pt x="416" y="232"/>
                  </a:lnTo>
                  <a:lnTo>
                    <a:pt x="416" y="232"/>
                  </a:lnTo>
                  <a:lnTo>
                    <a:pt x="414" y="230"/>
                  </a:lnTo>
                  <a:lnTo>
                    <a:pt x="412" y="228"/>
                  </a:lnTo>
                  <a:lnTo>
                    <a:pt x="412" y="228"/>
                  </a:lnTo>
                  <a:lnTo>
                    <a:pt x="412" y="226"/>
                  </a:lnTo>
                  <a:lnTo>
                    <a:pt x="412" y="224"/>
                  </a:lnTo>
                  <a:lnTo>
                    <a:pt x="412" y="222"/>
                  </a:lnTo>
                  <a:lnTo>
                    <a:pt x="412" y="222"/>
                  </a:lnTo>
                  <a:lnTo>
                    <a:pt x="412" y="222"/>
                  </a:lnTo>
                  <a:lnTo>
                    <a:pt x="410" y="222"/>
                  </a:lnTo>
                  <a:lnTo>
                    <a:pt x="410" y="220"/>
                  </a:lnTo>
                  <a:lnTo>
                    <a:pt x="410" y="220"/>
                  </a:lnTo>
                  <a:lnTo>
                    <a:pt x="410" y="217"/>
                  </a:lnTo>
                  <a:lnTo>
                    <a:pt x="410" y="217"/>
                  </a:lnTo>
                  <a:lnTo>
                    <a:pt x="410" y="215"/>
                  </a:lnTo>
                  <a:lnTo>
                    <a:pt x="410" y="213"/>
                  </a:lnTo>
                  <a:lnTo>
                    <a:pt x="408" y="213"/>
                  </a:lnTo>
                  <a:lnTo>
                    <a:pt x="408" y="211"/>
                  </a:lnTo>
                  <a:lnTo>
                    <a:pt x="408" y="209"/>
                  </a:lnTo>
                  <a:lnTo>
                    <a:pt x="408" y="207"/>
                  </a:lnTo>
                  <a:lnTo>
                    <a:pt x="406" y="205"/>
                  </a:lnTo>
                  <a:lnTo>
                    <a:pt x="400" y="197"/>
                  </a:lnTo>
                  <a:lnTo>
                    <a:pt x="398" y="197"/>
                  </a:lnTo>
                  <a:lnTo>
                    <a:pt x="398" y="195"/>
                  </a:lnTo>
                  <a:lnTo>
                    <a:pt x="398" y="191"/>
                  </a:lnTo>
                  <a:lnTo>
                    <a:pt x="398" y="189"/>
                  </a:lnTo>
                  <a:lnTo>
                    <a:pt x="396" y="187"/>
                  </a:lnTo>
                  <a:lnTo>
                    <a:pt x="396" y="187"/>
                  </a:lnTo>
                  <a:lnTo>
                    <a:pt x="394" y="185"/>
                  </a:lnTo>
                  <a:lnTo>
                    <a:pt x="391" y="185"/>
                  </a:lnTo>
                  <a:lnTo>
                    <a:pt x="389" y="185"/>
                  </a:lnTo>
                  <a:lnTo>
                    <a:pt x="387" y="183"/>
                  </a:lnTo>
                  <a:lnTo>
                    <a:pt x="383" y="181"/>
                  </a:lnTo>
                  <a:lnTo>
                    <a:pt x="375" y="179"/>
                  </a:lnTo>
                  <a:lnTo>
                    <a:pt x="371" y="176"/>
                  </a:lnTo>
                  <a:lnTo>
                    <a:pt x="371" y="176"/>
                  </a:lnTo>
                  <a:lnTo>
                    <a:pt x="369" y="172"/>
                  </a:lnTo>
                  <a:lnTo>
                    <a:pt x="369" y="170"/>
                  </a:lnTo>
                  <a:lnTo>
                    <a:pt x="367" y="170"/>
                  </a:lnTo>
                  <a:lnTo>
                    <a:pt x="365" y="170"/>
                  </a:lnTo>
                  <a:lnTo>
                    <a:pt x="363" y="170"/>
                  </a:lnTo>
                  <a:lnTo>
                    <a:pt x="361" y="168"/>
                  </a:lnTo>
                  <a:lnTo>
                    <a:pt x="363" y="166"/>
                  </a:lnTo>
                  <a:lnTo>
                    <a:pt x="363" y="166"/>
                  </a:lnTo>
                  <a:lnTo>
                    <a:pt x="363" y="164"/>
                  </a:lnTo>
                  <a:lnTo>
                    <a:pt x="361" y="164"/>
                  </a:lnTo>
                  <a:lnTo>
                    <a:pt x="361" y="162"/>
                  </a:lnTo>
                  <a:lnTo>
                    <a:pt x="361" y="162"/>
                  </a:lnTo>
                  <a:lnTo>
                    <a:pt x="361" y="162"/>
                  </a:lnTo>
                  <a:lnTo>
                    <a:pt x="359" y="160"/>
                  </a:lnTo>
                  <a:lnTo>
                    <a:pt x="359" y="162"/>
                  </a:lnTo>
                  <a:lnTo>
                    <a:pt x="359" y="162"/>
                  </a:lnTo>
                  <a:lnTo>
                    <a:pt x="359" y="162"/>
                  </a:lnTo>
                  <a:lnTo>
                    <a:pt x="357" y="162"/>
                  </a:lnTo>
                  <a:lnTo>
                    <a:pt x="353" y="158"/>
                  </a:lnTo>
                  <a:lnTo>
                    <a:pt x="353" y="156"/>
                  </a:lnTo>
                  <a:lnTo>
                    <a:pt x="353" y="156"/>
                  </a:lnTo>
                  <a:lnTo>
                    <a:pt x="350" y="154"/>
                  </a:lnTo>
                  <a:lnTo>
                    <a:pt x="350" y="152"/>
                  </a:lnTo>
                  <a:lnTo>
                    <a:pt x="353" y="152"/>
                  </a:lnTo>
                  <a:lnTo>
                    <a:pt x="353" y="150"/>
                  </a:lnTo>
                  <a:lnTo>
                    <a:pt x="350" y="150"/>
                  </a:lnTo>
                  <a:lnTo>
                    <a:pt x="350" y="148"/>
                  </a:lnTo>
                  <a:lnTo>
                    <a:pt x="350" y="146"/>
                  </a:lnTo>
                  <a:lnTo>
                    <a:pt x="346" y="144"/>
                  </a:lnTo>
                  <a:lnTo>
                    <a:pt x="344" y="142"/>
                  </a:lnTo>
                  <a:lnTo>
                    <a:pt x="340" y="138"/>
                  </a:lnTo>
                  <a:lnTo>
                    <a:pt x="336" y="138"/>
                  </a:lnTo>
                  <a:lnTo>
                    <a:pt x="336" y="136"/>
                  </a:lnTo>
                  <a:lnTo>
                    <a:pt x="330" y="136"/>
                  </a:lnTo>
                  <a:lnTo>
                    <a:pt x="328" y="136"/>
                  </a:lnTo>
                  <a:lnTo>
                    <a:pt x="326" y="133"/>
                  </a:lnTo>
                  <a:lnTo>
                    <a:pt x="324" y="133"/>
                  </a:lnTo>
                  <a:lnTo>
                    <a:pt x="322" y="129"/>
                  </a:lnTo>
                  <a:lnTo>
                    <a:pt x="322" y="127"/>
                  </a:lnTo>
                  <a:lnTo>
                    <a:pt x="320" y="125"/>
                  </a:lnTo>
                  <a:lnTo>
                    <a:pt x="318" y="121"/>
                  </a:lnTo>
                  <a:lnTo>
                    <a:pt x="316" y="119"/>
                  </a:lnTo>
                  <a:lnTo>
                    <a:pt x="310" y="115"/>
                  </a:lnTo>
                  <a:lnTo>
                    <a:pt x="305" y="113"/>
                  </a:lnTo>
                  <a:lnTo>
                    <a:pt x="301" y="111"/>
                  </a:lnTo>
                  <a:lnTo>
                    <a:pt x="299" y="111"/>
                  </a:lnTo>
                  <a:lnTo>
                    <a:pt x="295" y="109"/>
                  </a:lnTo>
                  <a:lnTo>
                    <a:pt x="293" y="107"/>
                  </a:lnTo>
                  <a:lnTo>
                    <a:pt x="291" y="105"/>
                  </a:lnTo>
                  <a:lnTo>
                    <a:pt x="289" y="103"/>
                  </a:lnTo>
                  <a:lnTo>
                    <a:pt x="289" y="103"/>
                  </a:lnTo>
                  <a:lnTo>
                    <a:pt x="287" y="103"/>
                  </a:lnTo>
                  <a:lnTo>
                    <a:pt x="285" y="103"/>
                  </a:lnTo>
                  <a:lnTo>
                    <a:pt x="285" y="101"/>
                  </a:lnTo>
                  <a:lnTo>
                    <a:pt x="283" y="97"/>
                  </a:lnTo>
                  <a:lnTo>
                    <a:pt x="281" y="95"/>
                  </a:lnTo>
                  <a:lnTo>
                    <a:pt x="281" y="95"/>
                  </a:lnTo>
                  <a:lnTo>
                    <a:pt x="279" y="92"/>
                  </a:lnTo>
                  <a:lnTo>
                    <a:pt x="277" y="90"/>
                  </a:lnTo>
                  <a:lnTo>
                    <a:pt x="277" y="88"/>
                  </a:lnTo>
                  <a:lnTo>
                    <a:pt x="275" y="88"/>
                  </a:lnTo>
                  <a:lnTo>
                    <a:pt x="275" y="86"/>
                  </a:lnTo>
                  <a:lnTo>
                    <a:pt x="273" y="86"/>
                  </a:lnTo>
                  <a:lnTo>
                    <a:pt x="271" y="84"/>
                  </a:lnTo>
                  <a:lnTo>
                    <a:pt x="269" y="84"/>
                  </a:lnTo>
                  <a:lnTo>
                    <a:pt x="269" y="82"/>
                  </a:lnTo>
                  <a:lnTo>
                    <a:pt x="267" y="82"/>
                  </a:lnTo>
                  <a:lnTo>
                    <a:pt x="264" y="72"/>
                  </a:lnTo>
                  <a:lnTo>
                    <a:pt x="262" y="70"/>
                  </a:lnTo>
                  <a:lnTo>
                    <a:pt x="256" y="64"/>
                  </a:lnTo>
                  <a:lnTo>
                    <a:pt x="256" y="62"/>
                  </a:lnTo>
                  <a:lnTo>
                    <a:pt x="254" y="60"/>
                  </a:lnTo>
                  <a:lnTo>
                    <a:pt x="252" y="56"/>
                  </a:lnTo>
                  <a:lnTo>
                    <a:pt x="252" y="54"/>
                  </a:lnTo>
                  <a:lnTo>
                    <a:pt x="248" y="51"/>
                  </a:lnTo>
                  <a:lnTo>
                    <a:pt x="242" y="54"/>
                  </a:lnTo>
                  <a:lnTo>
                    <a:pt x="238" y="54"/>
                  </a:lnTo>
                  <a:lnTo>
                    <a:pt x="234" y="54"/>
                  </a:lnTo>
                  <a:lnTo>
                    <a:pt x="232" y="51"/>
                  </a:lnTo>
                  <a:lnTo>
                    <a:pt x="232" y="49"/>
                  </a:lnTo>
                  <a:lnTo>
                    <a:pt x="230" y="47"/>
                  </a:lnTo>
                  <a:lnTo>
                    <a:pt x="226" y="45"/>
                  </a:lnTo>
                  <a:lnTo>
                    <a:pt x="224" y="45"/>
                  </a:lnTo>
                  <a:lnTo>
                    <a:pt x="221" y="43"/>
                  </a:lnTo>
                  <a:lnTo>
                    <a:pt x="221" y="41"/>
                  </a:lnTo>
                  <a:lnTo>
                    <a:pt x="221" y="41"/>
                  </a:lnTo>
                  <a:lnTo>
                    <a:pt x="219" y="43"/>
                  </a:lnTo>
                  <a:lnTo>
                    <a:pt x="215" y="41"/>
                  </a:lnTo>
                  <a:lnTo>
                    <a:pt x="207" y="37"/>
                  </a:lnTo>
                  <a:lnTo>
                    <a:pt x="203" y="35"/>
                  </a:lnTo>
                  <a:lnTo>
                    <a:pt x="203" y="29"/>
                  </a:lnTo>
                  <a:lnTo>
                    <a:pt x="205" y="27"/>
                  </a:lnTo>
                  <a:lnTo>
                    <a:pt x="205" y="27"/>
                  </a:lnTo>
                  <a:lnTo>
                    <a:pt x="205" y="25"/>
                  </a:lnTo>
                  <a:lnTo>
                    <a:pt x="205" y="25"/>
                  </a:lnTo>
                  <a:lnTo>
                    <a:pt x="205" y="25"/>
                  </a:lnTo>
                  <a:lnTo>
                    <a:pt x="205" y="23"/>
                  </a:lnTo>
                  <a:lnTo>
                    <a:pt x="207" y="21"/>
                  </a:lnTo>
                  <a:lnTo>
                    <a:pt x="207" y="21"/>
                  </a:lnTo>
                  <a:lnTo>
                    <a:pt x="209" y="19"/>
                  </a:lnTo>
                  <a:lnTo>
                    <a:pt x="209" y="19"/>
                  </a:lnTo>
                  <a:lnTo>
                    <a:pt x="209" y="17"/>
                  </a:lnTo>
                  <a:lnTo>
                    <a:pt x="211" y="13"/>
                  </a:lnTo>
                  <a:lnTo>
                    <a:pt x="211" y="10"/>
                  </a:lnTo>
                  <a:lnTo>
                    <a:pt x="211" y="10"/>
                  </a:lnTo>
                  <a:lnTo>
                    <a:pt x="215" y="6"/>
                  </a:lnTo>
                  <a:lnTo>
                    <a:pt x="215" y="6"/>
                  </a:lnTo>
                  <a:lnTo>
                    <a:pt x="219" y="4"/>
                  </a:lnTo>
                  <a:lnTo>
                    <a:pt x="219" y="4"/>
                  </a:lnTo>
                  <a:lnTo>
                    <a:pt x="219" y="2"/>
                  </a:lnTo>
                  <a:lnTo>
                    <a:pt x="219" y="2"/>
                  </a:lnTo>
                  <a:lnTo>
                    <a:pt x="219" y="0"/>
                  </a:lnTo>
                  <a:lnTo>
                    <a:pt x="219" y="0"/>
                  </a:lnTo>
                  <a:lnTo>
                    <a:pt x="213" y="0"/>
                  </a:lnTo>
                  <a:lnTo>
                    <a:pt x="207" y="2"/>
                  </a:lnTo>
                  <a:lnTo>
                    <a:pt x="201" y="2"/>
                  </a:lnTo>
                  <a:lnTo>
                    <a:pt x="193" y="4"/>
                  </a:lnTo>
                  <a:lnTo>
                    <a:pt x="187" y="4"/>
                  </a:lnTo>
                  <a:lnTo>
                    <a:pt x="181" y="6"/>
                  </a:lnTo>
                  <a:lnTo>
                    <a:pt x="174" y="8"/>
                  </a:lnTo>
                  <a:lnTo>
                    <a:pt x="168" y="8"/>
                  </a:lnTo>
                  <a:lnTo>
                    <a:pt x="160" y="10"/>
                  </a:lnTo>
                  <a:lnTo>
                    <a:pt x="148" y="13"/>
                  </a:lnTo>
                  <a:lnTo>
                    <a:pt x="142" y="13"/>
                  </a:lnTo>
                  <a:lnTo>
                    <a:pt x="133" y="15"/>
                  </a:lnTo>
                  <a:lnTo>
                    <a:pt x="127" y="15"/>
                  </a:lnTo>
                  <a:lnTo>
                    <a:pt x="121" y="17"/>
                  </a:lnTo>
                  <a:lnTo>
                    <a:pt x="115" y="17"/>
                  </a:lnTo>
                  <a:lnTo>
                    <a:pt x="107" y="19"/>
                  </a:lnTo>
                  <a:lnTo>
                    <a:pt x="99" y="19"/>
                  </a:lnTo>
                  <a:lnTo>
                    <a:pt x="92" y="19"/>
                  </a:lnTo>
                  <a:lnTo>
                    <a:pt x="90" y="19"/>
                  </a:lnTo>
                  <a:lnTo>
                    <a:pt x="88" y="19"/>
                  </a:lnTo>
                  <a:lnTo>
                    <a:pt x="78" y="21"/>
                  </a:lnTo>
                  <a:lnTo>
                    <a:pt x="66" y="23"/>
                  </a:lnTo>
                  <a:lnTo>
                    <a:pt x="56" y="25"/>
                  </a:lnTo>
                  <a:lnTo>
                    <a:pt x="43" y="25"/>
                  </a:lnTo>
                  <a:lnTo>
                    <a:pt x="33" y="27"/>
                  </a:lnTo>
                  <a:lnTo>
                    <a:pt x="23" y="29"/>
                  </a:lnTo>
                  <a:lnTo>
                    <a:pt x="11" y="29"/>
                  </a:lnTo>
                  <a:lnTo>
                    <a:pt x="0" y="31"/>
                  </a:lnTo>
                  <a:lnTo>
                    <a:pt x="0" y="31"/>
                  </a:lnTo>
                  <a:lnTo>
                    <a:pt x="0" y="33"/>
                  </a:lnTo>
                  <a:lnTo>
                    <a:pt x="2" y="37"/>
                  </a:lnTo>
                  <a:lnTo>
                    <a:pt x="2" y="41"/>
                  </a:lnTo>
                  <a:lnTo>
                    <a:pt x="4" y="45"/>
                  </a:lnTo>
                  <a:lnTo>
                    <a:pt x="6" y="51"/>
                  </a:lnTo>
                  <a:lnTo>
                    <a:pt x="8" y="58"/>
                  </a:lnTo>
                  <a:lnTo>
                    <a:pt x="11" y="64"/>
                  </a:lnTo>
                  <a:lnTo>
                    <a:pt x="13" y="72"/>
                  </a:lnTo>
                  <a:lnTo>
                    <a:pt x="15" y="80"/>
                  </a:lnTo>
                  <a:lnTo>
                    <a:pt x="19" y="88"/>
                  </a:lnTo>
                  <a:lnTo>
                    <a:pt x="21" y="99"/>
                  </a:lnTo>
                  <a:lnTo>
                    <a:pt x="23" y="107"/>
                  </a:lnTo>
                  <a:lnTo>
                    <a:pt x="27" y="117"/>
                  </a:lnTo>
                  <a:lnTo>
                    <a:pt x="29" y="127"/>
                  </a:lnTo>
                  <a:lnTo>
                    <a:pt x="33" y="138"/>
                  </a:lnTo>
                  <a:lnTo>
                    <a:pt x="35" y="146"/>
                  </a:lnTo>
                  <a:lnTo>
                    <a:pt x="39" y="156"/>
                  </a:lnTo>
                  <a:lnTo>
                    <a:pt x="41" y="166"/>
                  </a:lnTo>
                  <a:lnTo>
                    <a:pt x="45" y="174"/>
                  </a:lnTo>
                  <a:lnTo>
                    <a:pt x="47" y="185"/>
                  </a:lnTo>
                  <a:lnTo>
                    <a:pt x="49" y="193"/>
                  </a:lnTo>
                  <a:lnTo>
                    <a:pt x="54" y="201"/>
                  </a:lnTo>
                  <a:lnTo>
                    <a:pt x="56" y="209"/>
                  </a:lnTo>
                  <a:lnTo>
                    <a:pt x="58" y="215"/>
                  </a:lnTo>
                  <a:lnTo>
                    <a:pt x="60" y="222"/>
                  </a:lnTo>
                  <a:lnTo>
                    <a:pt x="62" y="228"/>
                  </a:lnTo>
                  <a:lnTo>
                    <a:pt x="62" y="234"/>
                  </a:lnTo>
                  <a:lnTo>
                    <a:pt x="64" y="236"/>
                  </a:lnTo>
                  <a:lnTo>
                    <a:pt x="66" y="240"/>
                  </a:lnTo>
                  <a:lnTo>
                    <a:pt x="66" y="242"/>
                  </a:lnTo>
                  <a:lnTo>
                    <a:pt x="66" y="242"/>
                  </a:lnTo>
                  <a:lnTo>
                    <a:pt x="66" y="246"/>
                  </a:lnTo>
                  <a:lnTo>
                    <a:pt x="66" y="246"/>
                  </a:lnTo>
                  <a:lnTo>
                    <a:pt x="70" y="254"/>
                  </a:lnTo>
                  <a:lnTo>
                    <a:pt x="70" y="258"/>
                  </a:lnTo>
                  <a:lnTo>
                    <a:pt x="72" y="258"/>
                  </a:lnTo>
                  <a:lnTo>
                    <a:pt x="72" y="258"/>
                  </a:lnTo>
                  <a:lnTo>
                    <a:pt x="72" y="261"/>
                  </a:lnTo>
                  <a:lnTo>
                    <a:pt x="72" y="261"/>
                  </a:lnTo>
                  <a:lnTo>
                    <a:pt x="74" y="263"/>
                  </a:lnTo>
                  <a:lnTo>
                    <a:pt x="76" y="263"/>
                  </a:lnTo>
                  <a:lnTo>
                    <a:pt x="74" y="265"/>
                  </a:lnTo>
                  <a:lnTo>
                    <a:pt x="76" y="265"/>
                  </a:lnTo>
                  <a:lnTo>
                    <a:pt x="76" y="267"/>
                  </a:lnTo>
                  <a:lnTo>
                    <a:pt x="76" y="267"/>
                  </a:lnTo>
                  <a:lnTo>
                    <a:pt x="78" y="271"/>
                  </a:lnTo>
                  <a:lnTo>
                    <a:pt x="80" y="273"/>
                  </a:lnTo>
                  <a:lnTo>
                    <a:pt x="80" y="275"/>
                  </a:lnTo>
                  <a:lnTo>
                    <a:pt x="80" y="277"/>
                  </a:lnTo>
                  <a:lnTo>
                    <a:pt x="80" y="277"/>
                  </a:lnTo>
                  <a:lnTo>
                    <a:pt x="82" y="277"/>
                  </a:lnTo>
                  <a:lnTo>
                    <a:pt x="82" y="279"/>
                  </a:lnTo>
                  <a:lnTo>
                    <a:pt x="82" y="279"/>
                  </a:lnTo>
                  <a:lnTo>
                    <a:pt x="88" y="287"/>
                  </a:lnTo>
                  <a:lnTo>
                    <a:pt x="90" y="289"/>
                  </a:lnTo>
                  <a:lnTo>
                    <a:pt x="90" y="289"/>
                  </a:lnTo>
                  <a:lnTo>
                    <a:pt x="92" y="293"/>
                  </a:lnTo>
                  <a:lnTo>
                    <a:pt x="92" y="295"/>
                  </a:lnTo>
                  <a:lnTo>
                    <a:pt x="94" y="297"/>
                  </a:lnTo>
                  <a:lnTo>
                    <a:pt x="94" y="297"/>
                  </a:lnTo>
                  <a:lnTo>
                    <a:pt x="94" y="299"/>
                  </a:lnTo>
                  <a:lnTo>
                    <a:pt x="94" y="299"/>
                  </a:lnTo>
                  <a:lnTo>
                    <a:pt x="94" y="299"/>
                  </a:lnTo>
                  <a:lnTo>
                    <a:pt x="94" y="299"/>
                  </a:lnTo>
                  <a:lnTo>
                    <a:pt x="94" y="302"/>
                  </a:lnTo>
                  <a:lnTo>
                    <a:pt x="94" y="302"/>
                  </a:lnTo>
                  <a:lnTo>
                    <a:pt x="94" y="304"/>
                  </a:lnTo>
                  <a:lnTo>
                    <a:pt x="94" y="304"/>
                  </a:lnTo>
                  <a:lnTo>
                    <a:pt x="94" y="308"/>
                  </a:lnTo>
                  <a:lnTo>
                    <a:pt x="94" y="308"/>
                  </a:lnTo>
                  <a:lnTo>
                    <a:pt x="97" y="310"/>
                  </a:lnTo>
                  <a:lnTo>
                    <a:pt x="101" y="312"/>
                  </a:lnTo>
                  <a:lnTo>
                    <a:pt x="103" y="312"/>
                  </a:lnTo>
                  <a:lnTo>
                    <a:pt x="103" y="314"/>
                  </a:lnTo>
                  <a:lnTo>
                    <a:pt x="103" y="314"/>
                  </a:lnTo>
                  <a:lnTo>
                    <a:pt x="103" y="314"/>
                  </a:lnTo>
                  <a:lnTo>
                    <a:pt x="105" y="314"/>
                  </a:lnTo>
                  <a:lnTo>
                    <a:pt x="103" y="316"/>
                  </a:lnTo>
                  <a:lnTo>
                    <a:pt x="103" y="316"/>
                  </a:lnTo>
                  <a:lnTo>
                    <a:pt x="103" y="316"/>
                  </a:lnTo>
                  <a:lnTo>
                    <a:pt x="101" y="316"/>
                  </a:lnTo>
                  <a:lnTo>
                    <a:pt x="103" y="318"/>
                  </a:lnTo>
                  <a:lnTo>
                    <a:pt x="103" y="320"/>
                  </a:lnTo>
                  <a:lnTo>
                    <a:pt x="101" y="320"/>
                  </a:lnTo>
                  <a:lnTo>
                    <a:pt x="101" y="320"/>
                  </a:lnTo>
                  <a:lnTo>
                    <a:pt x="99" y="320"/>
                  </a:lnTo>
                  <a:lnTo>
                    <a:pt x="99" y="320"/>
                  </a:lnTo>
                  <a:lnTo>
                    <a:pt x="99" y="322"/>
                  </a:lnTo>
                  <a:lnTo>
                    <a:pt x="99" y="322"/>
                  </a:lnTo>
                  <a:lnTo>
                    <a:pt x="99" y="324"/>
                  </a:lnTo>
                  <a:lnTo>
                    <a:pt x="97" y="324"/>
                  </a:lnTo>
                  <a:lnTo>
                    <a:pt x="94" y="324"/>
                  </a:lnTo>
                  <a:lnTo>
                    <a:pt x="94" y="326"/>
                  </a:lnTo>
                  <a:lnTo>
                    <a:pt x="94" y="326"/>
                  </a:lnTo>
                  <a:lnTo>
                    <a:pt x="92" y="326"/>
                  </a:lnTo>
                  <a:lnTo>
                    <a:pt x="92" y="330"/>
                  </a:lnTo>
                  <a:lnTo>
                    <a:pt x="92" y="332"/>
                  </a:lnTo>
                  <a:lnTo>
                    <a:pt x="92" y="334"/>
                  </a:lnTo>
                  <a:lnTo>
                    <a:pt x="92" y="336"/>
                  </a:lnTo>
                  <a:lnTo>
                    <a:pt x="92" y="338"/>
                  </a:lnTo>
                  <a:lnTo>
                    <a:pt x="92" y="340"/>
                  </a:lnTo>
                  <a:lnTo>
                    <a:pt x="92" y="342"/>
                  </a:lnTo>
                  <a:lnTo>
                    <a:pt x="92" y="345"/>
                  </a:lnTo>
                  <a:lnTo>
                    <a:pt x="92" y="345"/>
                  </a:lnTo>
                  <a:lnTo>
                    <a:pt x="92" y="347"/>
                  </a:lnTo>
                  <a:lnTo>
                    <a:pt x="92" y="349"/>
                  </a:lnTo>
                  <a:lnTo>
                    <a:pt x="90" y="353"/>
                  </a:lnTo>
                  <a:lnTo>
                    <a:pt x="88" y="357"/>
                  </a:lnTo>
                  <a:lnTo>
                    <a:pt x="88" y="361"/>
                  </a:lnTo>
                  <a:lnTo>
                    <a:pt x="88" y="361"/>
                  </a:lnTo>
                  <a:lnTo>
                    <a:pt x="88" y="363"/>
                  </a:lnTo>
                  <a:lnTo>
                    <a:pt x="88" y="363"/>
                  </a:lnTo>
                  <a:lnTo>
                    <a:pt x="88" y="365"/>
                  </a:lnTo>
                  <a:lnTo>
                    <a:pt x="88" y="367"/>
                  </a:lnTo>
                  <a:lnTo>
                    <a:pt x="92" y="379"/>
                  </a:lnTo>
                  <a:lnTo>
                    <a:pt x="94" y="381"/>
                  </a:lnTo>
                  <a:lnTo>
                    <a:pt x="99" y="386"/>
                  </a:lnTo>
                  <a:lnTo>
                    <a:pt x="99" y="386"/>
                  </a:lnTo>
                  <a:lnTo>
                    <a:pt x="99" y="388"/>
                  </a:lnTo>
                  <a:lnTo>
                    <a:pt x="99" y="392"/>
                  </a:lnTo>
                  <a:lnTo>
                    <a:pt x="101" y="392"/>
                  </a:lnTo>
                  <a:lnTo>
                    <a:pt x="101" y="394"/>
                  </a:lnTo>
                  <a:lnTo>
                    <a:pt x="101" y="396"/>
                  </a:lnTo>
                  <a:lnTo>
                    <a:pt x="101" y="398"/>
                  </a:lnTo>
                  <a:lnTo>
                    <a:pt x="101" y="400"/>
                  </a:lnTo>
                  <a:lnTo>
                    <a:pt x="101" y="402"/>
                  </a:lnTo>
                  <a:lnTo>
                    <a:pt x="101" y="404"/>
                  </a:lnTo>
                  <a:lnTo>
                    <a:pt x="101" y="408"/>
                  </a:lnTo>
                  <a:lnTo>
                    <a:pt x="101" y="412"/>
                  </a:lnTo>
                  <a:lnTo>
                    <a:pt x="101" y="420"/>
                  </a:lnTo>
                  <a:lnTo>
                    <a:pt x="101" y="420"/>
                  </a:lnTo>
                  <a:lnTo>
                    <a:pt x="99" y="422"/>
                  </a:lnTo>
                  <a:lnTo>
                    <a:pt x="99" y="424"/>
                  </a:lnTo>
                  <a:lnTo>
                    <a:pt x="99" y="424"/>
                  </a:lnTo>
                  <a:lnTo>
                    <a:pt x="101" y="427"/>
                  </a:lnTo>
                  <a:lnTo>
                    <a:pt x="101" y="429"/>
                  </a:lnTo>
                  <a:lnTo>
                    <a:pt x="101" y="433"/>
                  </a:lnTo>
                  <a:lnTo>
                    <a:pt x="101" y="433"/>
                  </a:lnTo>
                  <a:lnTo>
                    <a:pt x="103" y="435"/>
                  </a:lnTo>
                  <a:lnTo>
                    <a:pt x="105" y="435"/>
                  </a:lnTo>
                  <a:lnTo>
                    <a:pt x="107" y="439"/>
                  </a:lnTo>
                  <a:lnTo>
                    <a:pt x="111" y="443"/>
                  </a:lnTo>
                  <a:lnTo>
                    <a:pt x="113" y="447"/>
                  </a:lnTo>
                  <a:lnTo>
                    <a:pt x="113" y="449"/>
                  </a:lnTo>
                  <a:lnTo>
                    <a:pt x="113" y="449"/>
                  </a:lnTo>
                  <a:lnTo>
                    <a:pt x="113" y="451"/>
                  </a:lnTo>
                  <a:lnTo>
                    <a:pt x="113" y="451"/>
                  </a:lnTo>
                  <a:lnTo>
                    <a:pt x="113" y="451"/>
                  </a:lnTo>
                  <a:lnTo>
                    <a:pt x="113" y="453"/>
                  </a:lnTo>
                  <a:lnTo>
                    <a:pt x="113" y="453"/>
                  </a:lnTo>
                  <a:lnTo>
                    <a:pt x="113" y="453"/>
                  </a:lnTo>
                  <a:lnTo>
                    <a:pt x="115" y="455"/>
                  </a:lnTo>
                  <a:lnTo>
                    <a:pt x="115" y="455"/>
                  </a:lnTo>
                  <a:lnTo>
                    <a:pt x="117" y="457"/>
                  </a:lnTo>
                  <a:lnTo>
                    <a:pt x="117" y="459"/>
                  </a:lnTo>
                  <a:lnTo>
                    <a:pt x="119" y="459"/>
                  </a:lnTo>
                  <a:lnTo>
                    <a:pt x="119" y="463"/>
                  </a:lnTo>
                  <a:lnTo>
                    <a:pt x="121" y="465"/>
                  </a:lnTo>
                  <a:lnTo>
                    <a:pt x="121" y="470"/>
                  </a:lnTo>
                  <a:lnTo>
                    <a:pt x="123" y="476"/>
                  </a:lnTo>
                  <a:lnTo>
                    <a:pt x="129" y="480"/>
                  </a:lnTo>
                  <a:lnTo>
                    <a:pt x="129" y="480"/>
                  </a:lnTo>
                  <a:lnTo>
                    <a:pt x="131" y="480"/>
                  </a:lnTo>
                  <a:lnTo>
                    <a:pt x="133" y="480"/>
                  </a:lnTo>
                  <a:lnTo>
                    <a:pt x="135" y="480"/>
                  </a:lnTo>
                  <a:lnTo>
                    <a:pt x="138" y="480"/>
                  </a:lnTo>
                  <a:lnTo>
                    <a:pt x="142" y="480"/>
                  </a:lnTo>
                  <a:lnTo>
                    <a:pt x="146" y="480"/>
                  </a:lnTo>
                  <a:lnTo>
                    <a:pt x="152" y="478"/>
                  </a:lnTo>
                  <a:lnTo>
                    <a:pt x="158" y="478"/>
                  </a:lnTo>
                  <a:lnTo>
                    <a:pt x="164" y="478"/>
                  </a:lnTo>
                  <a:lnTo>
                    <a:pt x="172" y="478"/>
                  </a:lnTo>
                  <a:lnTo>
                    <a:pt x="181" y="476"/>
                  </a:lnTo>
                  <a:lnTo>
                    <a:pt x="191" y="476"/>
                  </a:lnTo>
                  <a:lnTo>
                    <a:pt x="199" y="476"/>
                  </a:lnTo>
                  <a:lnTo>
                    <a:pt x="209" y="474"/>
                  </a:lnTo>
                  <a:lnTo>
                    <a:pt x="219" y="474"/>
                  </a:lnTo>
                  <a:lnTo>
                    <a:pt x="230" y="474"/>
                  </a:lnTo>
                  <a:lnTo>
                    <a:pt x="240" y="472"/>
                  </a:lnTo>
                  <a:lnTo>
                    <a:pt x="250" y="472"/>
                  </a:lnTo>
                  <a:lnTo>
                    <a:pt x="260" y="470"/>
                  </a:lnTo>
                  <a:lnTo>
                    <a:pt x="271" y="470"/>
                  </a:lnTo>
                  <a:lnTo>
                    <a:pt x="281" y="467"/>
                  </a:lnTo>
                  <a:lnTo>
                    <a:pt x="291" y="467"/>
                  </a:lnTo>
                  <a:lnTo>
                    <a:pt x="301" y="467"/>
                  </a:lnTo>
                  <a:lnTo>
                    <a:pt x="310" y="465"/>
                  </a:lnTo>
                  <a:lnTo>
                    <a:pt x="320" y="465"/>
                  </a:lnTo>
                  <a:lnTo>
                    <a:pt x="328" y="465"/>
                  </a:lnTo>
                  <a:lnTo>
                    <a:pt x="336" y="463"/>
                  </a:lnTo>
                  <a:lnTo>
                    <a:pt x="344" y="463"/>
                  </a:lnTo>
                  <a:lnTo>
                    <a:pt x="350" y="463"/>
                  </a:lnTo>
                  <a:lnTo>
                    <a:pt x="357" y="461"/>
                  </a:lnTo>
                  <a:lnTo>
                    <a:pt x="361" y="461"/>
                  </a:lnTo>
                  <a:lnTo>
                    <a:pt x="367" y="461"/>
                  </a:lnTo>
                  <a:lnTo>
                    <a:pt x="369" y="461"/>
                  </a:lnTo>
                  <a:lnTo>
                    <a:pt x="373" y="461"/>
                  </a:lnTo>
                  <a:lnTo>
                    <a:pt x="373" y="461"/>
                  </a:lnTo>
                  <a:lnTo>
                    <a:pt x="373" y="461"/>
                  </a:lnTo>
                  <a:lnTo>
                    <a:pt x="373" y="461"/>
                  </a:lnTo>
                  <a:lnTo>
                    <a:pt x="373" y="463"/>
                  </a:lnTo>
                  <a:lnTo>
                    <a:pt x="373" y="463"/>
                  </a:lnTo>
                  <a:lnTo>
                    <a:pt x="373" y="463"/>
                  </a:lnTo>
                  <a:lnTo>
                    <a:pt x="373" y="463"/>
                  </a:lnTo>
                  <a:lnTo>
                    <a:pt x="373" y="463"/>
                  </a:lnTo>
                  <a:lnTo>
                    <a:pt x="377" y="467"/>
                  </a:lnTo>
                  <a:lnTo>
                    <a:pt x="377" y="467"/>
                  </a:lnTo>
                  <a:lnTo>
                    <a:pt x="377" y="467"/>
                  </a:lnTo>
                  <a:lnTo>
                    <a:pt x="377" y="470"/>
                  </a:lnTo>
                  <a:lnTo>
                    <a:pt x="377" y="470"/>
                  </a:lnTo>
                  <a:lnTo>
                    <a:pt x="377" y="470"/>
                  </a:lnTo>
                  <a:lnTo>
                    <a:pt x="377" y="470"/>
                  </a:lnTo>
                  <a:lnTo>
                    <a:pt x="377" y="472"/>
                  </a:lnTo>
                  <a:lnTo>
                    <a:pt x="377" y="474"/>
                  </a:lnTo>
                  <a:lnTo>
                    <a:pt x="377" y="474"/>
                  </a:lnTo>
                  <a:lnTo>
                    <a:pt x="377" y="474"/>
                  </a:lnTo>
                  <a:lnTo>
                    <a:pt x="379" y="476"/>
                  </a:lnTo>
                  <a:lnTo>
                    <a:pt x="381" y="480"/>
                  </a:lnTo>
                  <a:lnTo>
                    <a:pt x="381" y="480"/>
                  </a:lnTo>
                  <a:lnTo>
                    <a:pt x="381" y="480"/>
                  </a:lnTo>
                  <a:lnTo>
                    <a:pt x="381" y="480"/>
                  </a:lnTo>
                  <a:lnTo>
                    <a:pt x="383" y="480"/>
                  </a:lnTo>
                  <a:lnTo>
                    <a:pt x="383" y="480"/>
                  </a:lnTo>
                  <a:lnTo>
                    <a:pt x="387" y="480"/>
                  </a:lnTo>
                  <a:lnTo>
                    <a:pt x="387" y="480"/>
                  </a:lnTo>
                  <a:lnTo>
                    <a:pt x="389" y="480"/>
                  </a:lnTo>
                  <a:lnTo>
                    <a:pt x="391" y="480"/>
                  </a:lnTo>
                  <a:lnTo>
                    <a:pt x="391" y="480"/>
                  </a:lnTo>
                  <a:lnTo>
                    <a:pt x="394" y="478"/>
                  </a:lnTo>
                  <a:lnTo>
                    <a:pt x="394" y="478"/>
                  </a:lnTo>
                  <a:lnTo>
                    <a:pt x="394" y="478"/>
                  </a:lnTo>
                  <a:lnTo>
                    <a:pt x="394" y="478"/>
                  </a:lnTo>
                  <a:lnTo>
                    <a:pt x="394" y="476"/>
                  </a:lnTo>
                  <a:lnTo>
                    <a:pt x="394" y="474"/>
                  </a:lnTo>
                  <a:lnTo>
                    <a:pt x="394" y="472"/>
                  </a:lnTo>
                  <a:lnTo>
                    <a:pt x="394" y="472"/>
                  </a:lnTo>
                  <a:lnTo>
                    <a:pt x="394" y="463"/>
                  </a:lnTo>
                  <a:lnTo>
                    <a:pt x="394" y="457"/>
                  </a:lnTo>
                  <a:lnTo>
                    <a:pt x="394" y="455"/>
                  </a:lnTo>
                  <a:lnTo>
                    <a:pt x="394" y="455"/>
                  </a:lnTo>
                  <a:lnTo>
                    <a:pt x="394" y="453"/>
                  </a:lnTo>
                  <a:lnTo>
                    <a:pt x="394" y="453"/>
                  </a:lnTo>
                  <a:lnTo>
                    <a:pt x="391" y="451"/>
                  </a:lnTo>
                  <a:lnTo>
                    <a:pt x="389" y="451"/>
                  </a:lnTo>
                  <a:lnTo>
                    <a:pt x="389" y="449"/>
                  </a:lnTo>
                  <a:lnTo>
                    <a:pt x="389" y="449"/>
                  </a:lnTo>
                  <a:lnTo>
                    <a:pt x="389" y="447"/>
                  </a:lnTo>
                  <a:lnTo>
                    <a:pt x="389" y="447"/>
                  </a:lnTo>
                  <a:lnTo>
                    <a:pt x="389" y="445"/>
                  </a:lnTo>
                  <a:lnTo>
                    <a:pt x="389" y="443"/>
                  </a:lnTo>
                  <a:lnTo>
                    <a:pt x="389" y="443"/>
                  </a:lnTo>
                  <a:lnTo>
                    <a:pt x="389" y="441"/>
                  </a:lnTo>
                  <a:lnTo>
                    <a:pt x="389" y="439"/>
                  </a:lnTo>
                  <a:lnTo>
                    <a:pt x="389" y="439"/>
                  </a:lnTo>
                  <a:lnTo>
                    <a:pt x="389" y="439"/>
                  </a:lnTo>
                  <a:lnTo>
                    <a:pt x="389" y="437"/>
                  </a:lnTo>
                  <a:lnTo>
                    <a:pt x="389" y="437"/>
                  </a:lnTo>
                  <a:lnTo>
                    <a:pt x="389" y="437"/>
                  </a:lnTo>
                  <a:lnTo>
                    <a:pt x="389" y="435"/>
                  </a:lnTo>
                  <a:lnTo>
                    <a:pt x="389" y="435"/>
                  </a:lnTo>
                  <a:lnTo>
                    <a:pt x="389" y="435"/>
                  </a:lnTo>
                  <a:lnTo>
                    <a:pt x="391" y="433"/>
                  </a:lnTo>
                  <a:lnTo>
                    <a:pt x="391" y="433"/>
                  </a:lnTo>
                  <a:lnTo>
                    <a:pt x="391" y="433"/>
                  </a:lnTo>
                  <a:lnTo>
                    <a:pt x="394" y="433"/>
                  </a:lnTo>
                  <a:lnTo>
                    <a:pt x="394" y="433"/>
                  </a:lnTo>
                  <a:lnTo>
                    <a:pt x="394" y="433"/>
                  </a:lnTo>
                  <a:lnTo>
                    <a:pt x="394" y="433"/>
                  </a:lnTo>
                  <a:lnTo>
                    <a:pt x="394" y="431"/>
                  </a:lnTo>
                  <a:lnTo>
                    <a:pt x="394" y="431"/>
                  </a:lnTo>
                  <a:lnTo>
                    <a:pt x="394" y="431"/>
                  </a:lnTo>
                  <a:lnTo>
                    <a:pt x="394" y="431"/>
                  </a:lnTo>
                  <a:lnTo>
                    <a:pt x="394" y="429"/>
                  </a:lnTo>
                  <a:lnTo>
                    <a:pt x="396" y="429"/>
                  </a:lnTo>
                  <a:lnTo>
                    <a:pt x="396" y="429"/>
                  </a:lnTo>
                  <a:lnTo>
                    <a:pt x="398" y="429"/>
                  </a:lnTo>
                  <a:lnTo>
                    <a:pt x="398" y="429"/>
                  </a:lnTo>
                  <a:lnTo>
                    <a:pt x="398" y="429"/>
                  </a:lnTo>
                  <a:lnTo>
                    <a:pt x="400" y="429"/>
                  </a:lnTo>
                  <a:lnTo>
                    <a:pt x="400" y="429"/>
                  </a:lnTo>
                  <a:lnTo>
                    <a:pt x="402" y="429"/>
                  </a:lnTo>
                  <a:lnTo>
                    <a:pt x="404" y="431"/>
                  </a:lnTo>
                  <a:lnTo>
                    <a:pt x="412" y="433"/>
                  </a:lnTo>
                  <a:lnTo>
                    <a:pt x="412" y="433"/>
                  </a:lnTo>
                  <a:lnTo>
                    <a:pt x="414" y="433"/>
                  </a:lnTo>
                  <a:lnTo>
                    <a:pt x="414" y="433"/>
                  </a:lnTo>
                  <a:lnTo>
                    <a:pt x="416" y="433"/>
                  </a:lnTo>
                  <a:lnTo>
                    <a:pt x="416" y="433"/>
                  </a:lnTo>
                  <a:lnTo>
                    <a:pt x="418" y="433"/>
                  </a:lnTo>
                  <a:lnTo>
                    <a:pt x="418" y="433"/>
                  </a:lnTo>
                  <a:lnTo>
                    <a:pt x="424" y="435"/>
                  </a:lnTo>
                  <a:lnTo>
                    <a:pt x="424" y="435"/>
                  </a:lnTo>
                  <a:lnTo>
                    <a:pt x="426" y="435"/>
                  </a:lnTo>
                  <a:lnTo>
                    <a:pt x="426" y="435"/>
                  </a:lnTo>
                  <a:lnTo>
                    <a:pt x="428" y="435"/>
                  </a:lnTo>
                  <a:lnTo>
                    <a:pt x="428" y="435"/>
                  </a:lnTo>
                  <a:lnTo>
                    <a:pt x="432" y="435"/>
                  </a:lnTo>
                  <a:lnTo>
                    <a:pt x="432" y="435"/>
                  </a:lnTo>
                  <a:lnTo>
                    <a:pt x="437" y="433"/>
                  </a:lnTo>
                  <a:lnTo>
                    <a:pt x="439" y="433"/>
                  </a:lnTo>
                  <a:lnTo>
                    <a:pt x="439" y="433"/>
                  </a:lnTo>
                  <a:lnTo>
                    <a:pt x="439" y="433"/>
                  </a:lnTo>
                  <a:lnTo>
                    <a:pt x="439" y="429"/>
                  </a:lnTo>
                  <a:lnTo>
                    <a:pt x="439" y="427"/>
                  </a:lnTo>
                  <a:lnTo>
                    <a:pt x="437" y="427"/>
                  </a:lnTo>
                  <a:lnTo>
                    <a:pt x="437" y="424"/>
                  </a:lnTo>
                  <a:lnTo>
                    <a:pt x="437" y="424"/>
                  </a:lnTo>
                  <a:lnTo>
                    <a:pt x="434" y="422"/>
                  </a:lnTo>
                  <a:lnTo>
                    <a:pt x="434" y="420"/>
                  </a:lnTo>
                  <a:lnTo>
                    <a:pt x="434" y="420"/>
                  </a:lnTo>
                  <a:lnTo>
                    <a:pt x="432" y="420"/>
                  </a:lnTo>
                  <a:lnTo>
                    <a:pt x="432" y="418"/>
                  </a:lnTo>
                  <a:lnTo>
                    <a:pt x="434" y="418"/>
                  </a:lnTo>
                  <a:lnTo>
                    <a:pt x="434" y="418"/>
                  </a:lnTo>
                  <a:lnTo>
                    <a:pt x="437" y="418"/>
                  </a:lnTo>
                  <a:lnTo>
                    <a:pt x="437" y="418"/>
                  </a:lnTo>
                  <a:lnTo>
                    <a:pt x="437" y="418"/>
                  </a:lnTo>
                  <a:lnTo>
                    <a:pt x="437" y="416"/>
                  </a:lnTo>
                  <a:lnTo>
                    <a:pt x="434" y="416"/>
                  </a:lnTo>
                  <a:lnTo>
                    <a:pt x="434" y="416"/>
                  </a:lnTo>
                  <a:lnTo>
                    <a:pt x="434" y="414"/>
                  </a:lnTo>
                  <a:lnTo>
                    <a:pt x="434" y="414"/>
                  </a:lnTo>
                  <a:lnTo>
                    <a:pt x="434" y="412"/>
                  </a:lnTo>
                  <a:lnTo>
                    <a:pt x="434" y="412"/>
                  </a:lnTo>
                  <a:lnTo>
                    <a:pt x="439" y="408"/>
                  </a:lnTo>
                  <a:lnTo>
                    <a:pt x="439" y="406"/>
                  </a:lnTo>
                  <a:lnTo>
                    <a:pt x="437" y="406"/>
                  </a:lnTo>
                  <a:lnTo>
                    <a:pt x="434" y="406"/>
                  </a:lnTo>
                  <a:lnTo>
                    <a:pt x="432" y="406"/>
                  </a:lnTo>
                  <a:lnTo>
                    <a:pt x="432" y="404"/>
                  </a:lnTo>
                  <a:lnTo>
                    <a:pt x="437" y="404"/>
                  </a:lnTo>
                  <a:lnTo>
                    <a:pt x="437" y="402"/>
                  </a:lnTo>
                  <a:lnTo>
                    <a:pt x="437" y="400"/>
                  </a:lnTo>
                  <a:lnTo>
                    <a:pt x="437" y="398"/>
                  </a:lnTo>
                  <a:lnTo>
                    <a:pt x="432" y="396"/>
                  </a:lnTo>
                  <a:lnTo>
                    <a:pt x="430" y="394"/>
                  </a:lnTo>
                  <a:lnTo>
                    <a:pt x="432" y="394"/>
                  </a:lnTo>
                  <a:lnTo>
                    <a:pt x="434" y="396"/>
                  </a:lnTo>
                  <a:lnTo>
                    <a:pt x="439" y="398"/>
                  </a:lnTo>
                  <a:lnTo>
                    <a:pt x="439" y="400"/>
                  </a:lnTo>
                  <a:lnTo>
                    <a:pt x="441" y="400"/>
                  </a:lnTo>
                  <a:lnTo>
                    <a:pt x="441" y="392"/>
                  </a:lnTo>
                  <a:lnTo>
                    <a:pt x="441" y="388"/>
                  </a:lnTo>
                  <a:lnTo>
                    <a:pt x="439" y="390"/>
                  </a:lnTo>
                  <a:lnTo>
                    <a:pt x="439" y="392"/>
                  </a:lnTo>
                  <a:lnTo>
                    <a:pt x="439" y="394"/>
                  </a:lnTo>
                  <a:lnTo>
                    <a:pt x="437" y="394"/>
                  </a:lnTo>
                  <a:lnTo>
                    <a:pt x="434" y="392"/>
                  </a:lnTo>
                  <a:lnTo>
                    <a:pt x="432" y="390"/>
                  </a:lnTo>
                  <a:lnTo>
                    <a:pt x="432" y="390"/>
                  </a:lnTo>
                  <a:lnTo>
                    <a:pt x="432" y="388"/>
                  </a:lnTo>
                  <a:lnTo>
                    <a:pt x="437" y="390"/>
                  </a:lnTo>
                  <a:lnTo>
                    <a:pt x="437" y="388"/>
                  </a:lnTo>
                  <a:lnTo>
                    <a:pt x="434" y="386"/>
                  </a:lnTo>
                  <a:lnTo>
                    <a:pt x="434" y="381"/>
                  </a:lnTo>
                  <a:lnTo>
                    <a:pt x="434" y="379"/>
                  </a:lnTo>
                  <a:lnTo>
                    <a:pt x="434" y="379"/>
                  </a:lnTo>
                  <a:lnTo>
                    <a:pt x="437" y="377"/>
                  </a:lnTo>
                  <a:lnTo>
                    <a:pt x="437" y="379"/>
                  </a:lnTo>
                  <a:lnTo>
                    <a:pt x="439" y="386"/>
                  </a:lnTo>
                  <a:lnTo>
                    <a:pt x="439" y="386"/>
                  </a:lnTo>
                  <a:lnTo>
                    <a:pt x="439" y="386"/>
                  </a:lnTo>
                  <a:lnTo>
                    <a:pt x="441" y="386"/>
                  </a:lnTo>
                  <a:lnTo>
                    <a:pt x="443" y="383"/>
                  </a:lnTo>
                  <a:lnTo>
                    <a:pt x="445" y="381"/>
                  </a:lnTo>
                  <a:lnTo>
                    <a:pt x="447" y="375"/>
                  </a:lnTo>
                  <a:lnTo>
                    <a:pt x="449" y="375"/>
                  </a:lnTo>
                  <a:lnTo>
                    <a:pt x="449" y="375"/>
                  </a:lnTo>
                  <a:lnTo>
                    <a:pt x="449" y="371"/>
                  </a:lnTo>
                  <a:lnTo>
                    <a:pt x="449" y="369"/>
                  </a:lnTo>
                  <a:lnTo>
                    <a:pt x="447" y="369"/>
                  </a:lnTo>
                  <a:lnTo>
                    <a:pt x="443" y="367"/>
                  </a:lnTo>
                  <a:lnTo>
                    <a:pt x="443" y="367"/>
                  </a:lnTo>
                  <a:lnTo>
                    <a:pt x="439" y="367"/>
                  </a:lnTo>
                  <a:lnTo>
                    <a:pt x="434" y="367"/>
                  </a:lnTo>
                  <a:lnTo>
                    <a:pt x="430" y="365"/>
                  </a:lnTo>
                  <a:lnTo>
                    <a:pt x="428" y="363"/>
                  </a:lnTo>
                  <a:lnTo>
                    <a:pt x="428" y="363"/>
                  </a:lnTo>
                  <a:lnTo>
                    <a:pt x="428" y="363"/>
                  </a:lnTo>
                  <a:lnTo>
                    <a:pt x="430" y="363"/>
                  </a:lnTo>
                  <a:lnTo>
                    <a:pt x="432" y="365"/>
                  </a:lnTo>
                  <a:lnTo>
                    <a:pt x="443" y="365"/>
                  </a:lnTo>
                  <a:lnTo>
                    <a:pt x="447" y="365"/>
                  </a:lnTo>
                  <a:lnTo>
                    <a:pt x="447" y="363"/>
                  </a:lnTo>
                  <a:lnTo>
                    <a:pt x="447" y="361"/>
                  </a:lnTo>
                  <a:lnTo>
                    <a:pt x="445" y="359"/>
                  </a:lnTo>
                  <a:lnTo>
                    <a:pt x="443" y="357"/>
                  </a:lnTo>
                  <a:lnTo>
                    <a:pt x="441" y="355"/>
                  </a:lnTo>
                  <a:lnTo>
                    <a:pt x="441" y="355"/>
                  </a:lnTo>
                  <a:lnTo>
                    <a:pt x="441" y="355"/>
                  </a:lnTo>
                  <a:lnTo>
                    <a:pt x="443" y="353"/>
                  </a:lnTo>
                  <a:lnTo>
                    <a:pt x="443" y="353"/>
                  </a:lnTo>
                  <a:lnTo>
                    <a:pt x="443" y="353"/>
                  </a:lnTo>
                  <a:lnTo>
                    <a:pt x="443" y="355"/>
                  </a:lnTo>
                  <a:lnTo>
                    <a:pt x="445" y="355"/>
                  </a:lnTo>
                  <a:lnTo>
                    <a:pt x="445" y="357"/>
                  </a:lnTo>
                  <a:lnTo>
                    <a:pt x="445" y="357"/>
                  </a:lnTo>
                  <a:lnTo>
                    <a:pt x="447" y="357"/>
                  </a:lnTo>
                  <a:lnTo>
                    <a:pt x="447" y="359"/>
                  </a:lnTo>
                  <a:lnTo>
                    <a:pt x="447" y="357"/>
                  </a:lnTo>
                  <a:lnTo>
                    <a:pt x="449" y="357"/>
                  </a:lnTo>
                  <a:lnTo>
                    <a:pt x="447" y="357"/>
                  </a:lnTo>
                  <a:lnTo>
                    <a:pt x="447" y="355"/>
                  </a:lnTo>
                  <a:lnTo>
                    <a:pt x="453" y="345"/>
                  </a:lnTo>
                  <a:lnTo>
                    <a:pt x="453" y="340"/>
                  </a:lnTo>
                  <a:lnTo>
                    <a:pt x="451" y="340"/>
                  </a:lnTo>
                  <a:lnTo>
                    <a:pt x="447" y="342"/>
                  </a:lnTo>
                  <a:lnTo>
                    <a:pt x="443" y="347"/>
                  </a:lnTo>
                  <a:lnTo>
                    <a:pt x="443" y="347"/>
                  </a:lnTo>
                  <a:lnTo>
                    <a:pt x="445" y="345"/>
                  </a:lnTo>
                  <a:lnTo>
                    <a:pt x="445" y="342"/>
                  </a:lnTo>
                  <a:lnTo>
                    <a:pt x="443" y="342"/>
                  </a:lnTo>
                  <a:lnTo>
                    <a:pt x="443" y="342"/>
                  </a:lnTo>
                  <a:lnTo>
                    <a:pt x="441" y="342"/>
                  </a:lnTo>
                  <a:lnTo>
                    <a:pt x="441" y="342"/>
                  </a:lnTo>
                  <a:lnTo>
                    <a:pt x="439" y="342"/>
                  </a:lnTo>
                  <a:lnTo>
                    <a:pt x="439" y="340"/>
                  </a:lnTo>
                  <a:lnTo>
                    <a:pt x="439" y="340"/>
                  </a:lnTo>
                  <a:lnTo>
                    <a:pt x="441" y="340"/>
                  </a:lnTo>
                  <a:lnTo>
                    <a:pt x="441" y="338"/>
                  </a:lnTo>
                  <a:lnTo>
                    <a:pt x="443" y="338"/>
                  </a:lnTo>
                  <a:lnTo>
                    <a:pt x="445" y="338"/>
                  </a:lnTo>
                  <a:lnTo>
                    <a:pt x="447" y="338"/>
                  </a:lnTo>
                  <a:lnTo>
                    <a:pt x="449" y="338"/>
                  </a:lnTo>
                  <a:lnTo>
                    <a:pt x="451" y="334"/>
                  </a:lnTo>
                  <a:lnTo>
                    <a:pt x="449" y="334"/>
                  </a:lnTo>
                  <a:lnTo>
                    <a:pt x="447" y="332"/>
                  </a:lnTo>
                  <a:lnTo>
                    <a:pt x="445" y="330"/>
                  </a:lnTo>
                  <a:lnTo>
                    <a:pt x="447" y="330"/>
                  </a:lnTo>
                  <a:lnTo>
                    <a:pt x="449" y="330"/>
                  </a:lnTo>
                  <a:lnTo>
                    <a:pt x="451" y="332"/>
                  </a:lnTo>
                  <a:lnTo>
                    <a:pt x="451" y="332"/>
                  </a:lnTo>
                  <a:lnTo>
                    <a:pt x="453" y="336"/>
                  </a:lnTo>
                  <a:lnTo>
                    <a:pt x="453" y="338"/>
                  </a:lnTo>
                  <a:lnTo>
                    <a:pt x="453" y="336"/>
                  </a:lnTo>
                  <a:lnTo>
                    <a:pt x="455" y="336"/>
                  </a:lnTo>
                  <a:lnTo>
                    <a:pt x="455" y="328"/>
                  </a:lnTo>
                  <a:lnTo>
                    <a:pt x="455" y="326"/>
                  </a:lnTo>
                  <a:lnTo>
                    <a:pt x="455" y="324"/>
                  </a:lnTo>
                  <a:lnTo>
                    <a:pt x="453" y="322"/>
                  </a:lnTo>
                  <a:lnTo>
                    <a:pt x="451" y="324"/>
                  </a:lnTo>
                  <a:lnTo>
                    <a:pt x="451" y="324"/>
                  </a:lnTo>
                  <a:lnTo>
                    <a:pt x="453" y="326"/>
                  </a:lnTo>
                  <a:lnTo>
                    <a:pt x="453" y="326"/>
                  </a:lnTo>
                  <a:lnTo>
                    <a:pt x="447" y="328"/>
                  </a:lnTo>
                  <a:lnTo>
                    <a:pt x="445" y="328"/>
                  </a:lnTo>
                  <a:lnTo>
                    <a:pt x="449" y="324"/>
                  </a:lnTo>
                  <a:lnTo>
                    <a:pt x="449" y="322"/>
                  </a:lnTo>
                  <a:lnTo>
                    <a:pt x="445" y="320"/>
                  </a:lnTo>
                  <a:lnTo>
                    <a:pt x="443" y="320"/>
                  </a:lnTo>
                  <a:lnTo>
                    <a:pt x="441" y="320"/>
                  </a:lnTo>
                  <a:lnTo>
                    <a:pt x="441" y="318"/>
                  </a:lnTo>
                  <a:lnTo>
                    <a:pt x="441" y="318"/>
                  </a:lnTo>
                  <a:lnTo>
                    <a:pt x="443" y="318"/>
                  </a:lnTo>
                  <a:lnTo>
                    <a:pt x="443" y="318"/>
                  </a:lnTo>
                  <a:lnTo>
                    <a:pt x="445" y="318"/>
                  </a:lnTo>
                  <a:lnTo>
                    <a:pt x="447" y="320"/>
                  </a:lnTo>
                  <a:lnTo>
                    <a:pt x="451" y="320"/>
                  </a:lnTo>
                  <a:lnTo>
                    <a:pt x="455" y="318"/>
                  </a:lnTo>
                  <a:lnTo>
                    <a:pt x="455" y="318"/>
                  </a:lnTo>
                  <a:lnTo>
                    <a:pt x="457" y="316"/>
                  </a:lnTo>
                  <a:lnTo>
                    <a:pt x="459" y="312"/>
                  </a:lnTo>
                  <a:lnTo>
                    <a:pt x="459" y="310"/>
                  </a:lnTo>
                  <a:lnTo>
                    <a:pt x="459" y="308"/>
                  </a:lnTo>
                  <a:lnTo>
                    <a:pt x="459" y="308"/>
                  </a:lnTo>
                  <a:lnTo>
                    <a:pt x="459" y="308"/>
                  </a:lnTo>
                  <a:lnTo>
                    <a:pt x="455" y="306"/>
                  </a:lnTo>
                  <a:lnTo>
                    <a:pt x="455" y="306"/>
                  </a:lnTo>
                  <a:lnTo>
                    <a:pt x="451" y="306"/>
                  </a:lnTo>
                  <a:lnTo>
                    <a:pt x="451" y="306"/>
                  </a:lnTo>
                  <a:lnTo>
                    <a:pt x="455" y="304"/>
                  </a:lnTo>
                  <a:lnTo>
                    <a:pt x="455" y="302"/>
                  </a:lnTo>
                  <a:lnTo>
                    <a:pt x="453" y="302"/>
                  </a:lnTo>
                  <a:lnTo>
                    <a:pt x="451" y="299"/>
                  </a:lnTo>
                  <a:lnTo>
                    <a:pt x="453" y="299"/>
                  </a:lnTo>
                  <a:lnTo>
                    <a:pt x="453" y="299"/>
                  </a:lnTo>
                  <a:lnTo>
                    <a:pt x="455" y="299"/>
                  </a:lnTo>
                  <a:lnTo>
                    <a:pt x="455" y="302"/>
                  </a:lnTo>
                  <a:lnTo>
                    <a:pt x="455" y="302"/>
                  </a:lnTo>
                  <a:lnTo>
                    <a:pt x="457" y="302"/>
                  </a:lnTo>
                  <a:lnTo>
                    <a:pt x="461" y="302"/>
                  </a:lnTo>
                  <a:lnTo>
                    <a:pt x="463" y="304"/>
                  </a:lnTo>
                  <a:lnTo>
                    <a:pt x="465" y="304"/>
                  </a:lnTo>
                  <a:lnTo>
                    <a:pt x="467" y="302"/>
                  </a:lnTo>
                  <a:lnTo>
                    <a:pt x="469" y="297"/>
                  </a:lnTo>
                  <a:lnTo>
                    <a:pt x="467" y="297"/>
                  </a:lnTo>
                  <a:lnTo>
                    <a:pt x="465" y="295"/>
                  </a:lnTo>
                  <a:lnTo>
                    <a:pt x="465" y="293"/>
                  </a:lnTo>
                  <a:lnTo>
                    <a:pt x="465" y="293"/>
                  </a:lnTo>
                  <a:lnTo>
                    <a:pt x="465" y="291"/>
                  </a:lnTo>
                  <a:lnTo>
                    <a:pt x="465" y="291"/>
                  </a:lnTo>
                  <a:lnTo>
                    <a:pt x="467" y="289"/>
                  </a:lnTo>
                  <a:lnTo>
                    <a:pt x="467" y="289"/>
                  </a:lnTo>
                  <a:lnTo>
                    <a:pt x="467" y="289"/>
                  </a:lnTo>
                  <a:lnTo>
                    <a:pt x="469" y="291"/>
                  </a:lnTo>
                  <a:lnTo>
                    <a:pt x="469" y="291"/>
                  </a:lnTo>
                  <a:lnTo>
                    <a:pt x="469" y="293"/>
                  </a:lnTo>
                  <a:lnTo>
                    <a:pt x="473" y="289"/>
                  </a:lnTo>
                  <a:lnTo>
                    <a:pt x="475" y="285"/>
                  </a:lnTo>
                  <a:lnTo>
                    <a:pt x="473" y="283"/>
                  </a:lnTo>
                  <a:close/>
                </a:path>
              </a:pathLst>
            </a:custGeom>
            <a:solidFill>
              <a:schemeClr val="accent5">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pis For Office" panose="020B0504010101010104" pitchFamily="34" charset="0"/>
                  <a:ea typeface="+mn-ea"/>
                  <a:cs typeface="+mn-cs"/>
                </a:rPr>
                <a:t>GA</a:t>
              </a:r>
            </a:p>
          </p:txBody>
        </p:sp>
        <p:sp>
          <p:nvSpPr>
            <p:cNvPr id="45" name="Freeform 46">
              <a:extLst>
                <a:ext uri="{FF2B5EF4-FFF2-40B4-BE49-F238E27FC236}">
                  <a16:creationId xmlns:a16="http://schemas.microsoft.com/office/drawing/2014/main" id="{3E56A153-62B2-67E8-C390-E47837E45016}"/>
                </a:ext>
              </a:extLst>
            </p:cNvPr>
            <p:cNvSpPr>
              <a:spLocks noEditPoints="1"/>
            </p:cNvSpPr>
            <p:nvPr/>
          </p:nvSpPr>
          <p:spPr bwMode="auto">
            <a:xfrm>
              <a:off x="3875" y="1974"/>
              <a:ext cx="807" cy="705"/>
            </a:xfrm>
            <a:custGeom>
              <a:avLst/>
              <a:gdLst>
                <a:gd name="T0" fmla="*/ 248 w 807"/>
                <a:gd name="T1" fmla="*/ 164 h 705"/>
                <a:gd name="T2" fmla="*/ 95 w 807"/>
                <a:gd name="T3" fmla="*/ 104 h 705"/>
                <a:gd name="T4" fmla="*/ 574 w 807"/>
                <a:gd name="T5" fmla="*/ 461 h 705"/>
                <a:gd name="T6" fmla="*/ 768 w 807"/>
                <a:gd name="T7" fmla="*/ 379 h 705"/>
                <a:gd name="T8" fmla="*/ 670 w 807"/>
                <a:gd name="T9" fmla="*/ 207 h 705"/>
                <a:gd name="T10" fmla="*/ 695 w 807"/>
                <a:gd name="T11" fmla="*/ 245 h 705"/>
                <a:gd name="T12" fmla="*/ 594 w 807"/>
                <a:gd name="T13" fmla="*/ 73 h 705"/>
                <a:gd name="T14" fmla="*/ 572 w 807"/>
                <a:gd name="T15" fmla="*/ 6 h 705"/>
                <a:gd name="T16" fmla="*/ 518 w 807"/>
                <a:gd name="T17" fmla="*/ 4 h 705"/>
                <a:gd name="T18" fmla="*/ 508 w 807"/>
                <a:gd name="T19" fmla="*/ 51 h 705"/>
                <a:gd name="T20" fmla="*/ 326 w 807"/>
                <a:gd name="T21" fmla="*/ 47 h 705"/>
                <a:gd name="T22" fmla="*/ 2 w 807"/>
                <a:gd name="T23" fmla="*/ 53 h 705"/>
                <a:gd name="T24" fmla="*/ 27 w 807"/>
                <a:gd name="T25" fmla="*/ 120 h 705"/>
                <a:gd name="T26" fmla="*/ 47 w 807"/>
                <a:gd name="T27" fmla="*/ 92 h 705"/>
                <a:gd name="T28" fmla="*/ 72 w 807"/>
                <a:gd name="T29" fmla="*/ 104 h 705"/>
                <a:gd name="T30" fmla="*/ 117 w 807"/>
                <a:gd name="T31" fmla="*/ 98 h 705"/>
                <a:gd name="T32" fmla="*/ 127 w 807"/>
                <a:gd name="T33" fmla="*/ 100 h 705"/>
                <a:gd name="T34" fmla="*/ 185 w 807"/>
                <a:gd name="T35" fmla="*/ 110 h 705"/>
                <a:gd name="T36" fmla="*/ 207 w 807"/>
                <a:gd name="T37" fmla="*/ 125 h 705"/>
                <a:gd name="T38" fmla="*/ 224 w 807"/>
                <a:gd name="T39" fmla="*/ 145 h 705"/>
                <a:gd name="T40" fmla="*/ 271 w 807"/>
                <a:gd name="T41" fmla="*/ 157 h 705"/>
                <a:gd name="T42" fmla="*/ 312 w 807"/>
                <a:gd name="T43" fmla="*/ 123 h 705"/>
                <a:gd name="T44" fmla="*/ 371 w 807"/>
                <a:gd name="T45" fmla="*/ 118 h 705"/>
                <a:gd name="T46" fmla="*/ 434 w 807"/>
                <a:gd name="T47" fmla="*/ 176 h 705"/>
                <a:gd name="T48" fmla="*/ 480 w 807"/>
                <a:gd name="T49" fmla="*/ 204 h 705"/>
                <a:gd name="T50" fmla="*/ 494 w 807"/>
                <a:gd name="T51" fmla="*/ 270 h 705"/>
                <a:gd name="T52" fmla="*/ 500 w 807"/>
                <a:gd name="T53" fmla="*/ 340 h 705"/>
                <a:gd name="T54" fmla="*/ 502 w 807"/>
                <a:gd name="T55" fmla="*/ 309 h 705"/>
                <a:gd name="T56" fmla="*/ 525 w 807"/>
                <a:gd name="T57" fmla="*/ 344 h 705"/>
                <a:gd name="T58" fmla="*/ 523 w 807"/>
                <a:gd name="T59" fmla="*/ 373 h 705"/>
                <a:gd name="T60" fmla="*/ 568 w 807"/>
                <a:gd name="T61" fmla="*/ 430 h 705"/>
                <a:gd name="T62" fmla="*/ 586 w 807"/>
                <a:gd name="T63" fmla="*/ 407 h 705"/>
                <a:gd name="T64" fmla="*/ 607 w 807"/>
                <a:gd name="T65" fmla="*/ 438 h 705"/>
                <a:gd name="T66" fmla="*/ 615 w 807"/>
                <a:gd name="T67" fmla="*/ 481 h 705"/>
                <a:gd name="T68" fmla="*/ 639 w 807"/>
                <a:gd name="T69" fmla="*/ 512 h 705"/>
                <a:gd name="T70" fmla="*/ 686 w 807"/>
                <a:gd name="T71" fmla="*/ 547 h 705"/>
                <a:gd name="T72" fmla="*/ 697 w 807"/>
                <a:gd name="T73" fmla="*/ 586 h 705"/>
                <a:gd name="T74" fmla="*/ 750 w 807"/>
                <a:gd name="T75" fmla="*/ 575 h 705"/>
                <a:gd name="T76" fmla="*/ 768 w 807"/>
                <a:gd name="T77" fmla="*/ 561 h 705"/>
                <a:gd name="T78" fmla="*/ 682 w 807"/>
                <a:gd name="T79" fmla="*/ 217 h 705"/>
                <a:gd name="T80" fmla="*/ 738 w 807"/>
                <a:gd name="T81" fmla="*/ 334 h 705"/>
                <a:gd name="T82" fmla="*/ 799 w 807"/>
                <a:gd name="T83" fmla="*/ 698 h 705"/>
                <a:gd name="T84" fmla="*/ 490 w 807"/>
                <a:gd name="T85" fmla="*/ 233 h 705"/>
                <a:gd name="T86" fmla="*/ 486 w 807"/>
                <a:gd name="T87" fmla="*/ 219 h 705"/>
                <a:gd name="T88" fmla="*/ 473 w 807"/>
                <a:gd name="T89" fmla="*/ 194 h 705"/>
                <a:gd name="T90" fmla="*/ 647 w 807"/>
                <a:gd name="T91" fmla="*/ 664 h 705"/>
                <a:gd name="T92" fmla="*/ 615 w 807"/>
                <a:gd name="T93" fmla="*/ 668 h 705"/>
                <a:gd name="T94" fmla="*/ 662 w 807"/>
                <a:gd name="T95" fmla="*/ 520 h 705"/>
                <a:gd name="T96" fmla="*/ 654 w 807"/>
                <a:gd name="T97" fmla="*/ 520 h 705"/>
                <a:gd name="T98" fmla="*/ 541 w 807"/>
                <a:gd name="T99" fmla="*/ 672 h 705"/>
                <a:gd name="T100" fmla="*/ 584 w 807"/>
                <a:gd name="T101" fmla="*/ 463 h 705"/>
                <a:gd name="T102" fmla="*/ 668 w 807"/>
                <a:gd name="T103" fmla="*/ 645 h 705"/>
                <a:gd name="T104" fmla="*/ 662 w 807"/>
                <a:gd name="T105" fmla="*/ 657 h 705"/>
                <a:gd name="T106" fmla="*/ 713 w 807"/>
                <a:gd name="T107" fmla="*/ 575 h 705"/>
                <a:gd name="T108" fmla="*/ 516 w 807"/>
                <a:gd name="T109" fmla="*/ 358 h 705"/>
                <a:gd name="T110" fmla="*/ 676 w 807"/>
                <a:gd name="T111" fmla="*/ 647 h 705"/>
                <a:gd name="T112" fmla="*/ 742 w 807"/>
                <a:gd name="T113" fmla="*/ 584 h 705"/>
                <a:gd name="T114" fmla="*/ 766 w 807"/>
                <a:gd name="T115" fmla="*/ 580 h 705"/>
                <a:gd name="T116" fmla="*/ 781 w 807"/>
                <a:gd name="T117" fmla="*/ 561 h 705"/>
                <a:gd name="T118" fmla="*/ 680 w 807"/>
                <a:gd name="T119" fmla="*/ 637 h 705"/>
                <a:gd name="T120" fmla="*/ 738 w 807"/>
                <a:gd name="T121" fmla="*/ 606 h 705"/>
                <a:gd name="T122" fmla="*/ 717 w 807"/>
                <a:gd name="T123" fmla="*/ 631 h 705"/>
                <a:gd name="T124" fmla="*/ 764 w 807"/>
                <a:gd name="T125" fmla="*/ 582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7" h="705">
                  <a:moveTo>
                    <a:pt x="295" y="143"/>
                  </a:moveTo>
                  <a:lnTo>
                    <a:pt x="293" y="145"/>
                  </a:lnTo>
                  <a:lnTo>
                    <a:pt x="289" y="147"/>
                  </a:lnTo>
                  <a:lnTo>
                    <a:pt x="289" y="149"/>
                  </a:lnTo>
                  <a:lnTo>
                    <a:pt x="293" y="147"/>
                  </a:lnTo>
                  <a:lnTo>
                    <a:pt x="295" y="145"/>
                  </a:lnTo>
                  <a:lnTo>
                    <a:pt x="297" y="143"/>
                  </a:lnTo>
                  <a:lnTo>
                    <a:pt x="295" y="143"/>
                  </a:lnTo>
                  <a:lnTo>
                    <a:pt x="295" y="143"/>
                  </a:lnTo>
                  <a:close/>
                  <a:moveTo>
                    <a:pt x="285" y="151"/>
                  </a:moveTo>
                  <a:lnTo>
                    <a:pt x="285" y="153"/>
                  </a:lnTo>
                  <a:lnTo>
                    <a:pt x="283" y="155"/>
                  </a:lnTo>
                  <a:lnTo>
                    <a:pt x="283" y="155"/>
                  </a:lnTo>
                  <a:lnTo>
                    <a:pt x="283" y="155"/>
                  </a:lnTo>
                  <a:lnTo>
                    <a:pt x="281" y="155"/>
                  </a:lnTo>
                  <a:lnTo>
                    <a:pt x="281" y="155"/>
                  </a:lnTo>
                  <a:lnTo>
                    <a:pt x="281" y="157"/>
                  </a:lnTo>
                  <a:lnTo>
                    <a:pt x="281" y="157"/>
                  </a:lnTo>
                  <a:lnTo>
                    <a:pt x="281" y="157"/>
                  </a:lnTo>
                  <a:lnTo>
                    <a:pt x="279" y="157"/>
                  </a:lnTo>
                  <a:lnTo>
                    <a:pt x="260" y="170"/>
                  </a:lnTo>
                  <a:lnTo>
                    <a:pt x="258" y="172"/>
                  </a:lnTo>
                  <a:lnTo>
                    <a:pt x="256" y="172"/>
                  </a:lnTo>
                  <a:lnTo>
                    <a:pt x="252" y="172"/>
                  </a:lnTo>
                  <a:lnTo>
                    <a:pt x="250" y="172"/>
                  </a:lnTo>
                  <a:lnTo>
                    <a:pt x="254" y="172"/>
                  </a:lnTo>
                  <a:lnTo>
                    <a:pt x="256" y="172"/>
                  </a:lnTo>
                  <a:lnTo>
                    <a:pt x="260" y="172"/>
                  </a:lnTo>
                  <a:lnTo>
                    <a:pt x="262" y="172"/>
                  </a:lnTo>
                  <a:lnTo>
                    <a:pt x="269" y="168"/>
                  </a:lnTo>
                  <a:lnTo>
                    <a:pt x="271" y="166"/>
                  </a:lnTo>
                  <a:lnTo>
                    <a:pt x="279" y="159"/>
                  </a:lnTo>
                  <a:lnTo>
                    <a:pt x="283" y="155"/>
                  </a:lnTo>
                  <a:lnTo>
                    <a:pt x="285" y="153"/>
                  </a:lnTo>
                  <a:lnTo>
                    <a:pt x="285" y="153"/>
                  </a:lnTo>
                  <a:lnTo>
                    <a:pt x="287" y="151"/>
                  </a:lnTo>
                  <a:lnTo>
                    <a:pt x="287" y="151"/>
                  </a:lnTo>
                  <a:lnTo>
                    <a:pt x="287" y="151"/>
                  </a:lnTo>
                  <a:lnTo>
                    <a:pt x="285" y="151"/>
                  </a:lnTo>
                  <a:close/>
                  <a:moveTo>
                    <a:pt x="252" y="166"/>
                  </a:moveTo>
                  <a:lnTo>
                    <a:pt x="252" y="164"/>
                  </a:lnTo>
                  <a:lnTo>
                    <a:pt x="250" y="164"/>
                  </a:lnTo>
                  <a:lnTo>
                    <a:pt x="250" y="164"/>
                  </a:lnTo>
                  <a:lnTo>
                    <a:pt x="248" y="164"/>
                  </a:lnTo>
                  <a:lnTo>
                    <a:pt x="246" y="164"/>
                  </a:lnTo>
                  <a:lnTo>
                    <a:pt x="244" y="166"/>
                  </a:lnTo>
                  <a:lnTo>
                    <a:pt x="244" y="166"/>
                  </a:lnTo>
                  <a:lnTo>
                    <a:pt x="240" y="166"/>
                  </a:lnTo>
                  <a:lnTo>
                    <a:pt x="240" y="166"/>
                  </a:lnTo>
                  <a:lnTo>
                    <a:pt x="242" y="168"/>
                  </a:lnTo>
                  <a:lnTo>
                    <a:pt x="244" y="168"/>
                  </a:lnTo>
                  <a:lnTo>
                    <a:pt x="244" y="168"/>
                  </a:lnTo>
                  <a:lnTo>
                    <a:pt x="244" y="170"/>
                  </a:lnTo>
                  <a:lnTo>
                    <a:pt x="246" y="170"/>
                  </a:lnTo>
                  <a:lnTo>
                    <a:pt x="246" y="170"/>
                  </a:lnTo>
                  <a:lnTo>
                    <a:pt x="248" y="170"/>
                  </a:lnTo>
                  <a:lnTo>
                    <a:pt x="250" y="170"/>
                  </a:lnTo>
                  <a:lnTo>
                    <a:pt x="250" y="170"/>
                  </a:lnTo>
                  <a:lnTo>
                    <a:pt x="250" y="168"/>
                  </a:lnTo>
                  <a:lnTo>
                    <a:pt x="250" y="168"/>
                  </a:lnTo>
                  <a:lnTo>
                    <a:pt x="250" y="166"/>
                  </a:lnTo>
                  <a:lnTo>
                    <a:pt x="252" y="166"/>
                  </a:lnTo>
                  <a:close/>
                  <a:moveTo>
                    <a:pt x="95" y="104"/>
                  </a:moveTo>
                  <a:lnTo>
                    <a:pt x="92" y="106"/>
                  </a:lnTo>
                  <a:lnTo>
                    <a:pt x="92" y="106"/>
                  </a:lnTo>
                  <a:lnTo>
                    <a:pt x="90" y="106"/>
                  </a:lnTo>
                  <a:lnTo>
                    <a:pt x="80" y="110"/>
                  </a:lnTo>
                  <a:lnTo>
                    <a:pt x="76" y="110"/>
                  </a:lnTo>
                  <a:lnTo>
                    <a:pt x="74" y="110"/>
                  </a:lnTo>
                  <a:lnTo>
                    <a:pt x="72" y="110"/>
                  </a:lnTo>
                  <a:lnTo>
                    <a:pt x="72" y="112"/>
                  </a:lnTo>
                  <a:lnTo>
                    <a:pt x="68" y="112"/>
                  </a:lnTo>
                  <a:lnTo>
                    <a:pt x="62" y="114"/>
                  </a:lnTo>
                  <a:lnTo>
                    <a:pt x="58" y="116"/>
                  </a:lnTo>
                  <a:lnTo>
                    <a:pt x="47" y="118"/>
                  </a:lnTo>
                  <a:lnTo>
                    <a:pt x="39" y="120"/>
                  </a:lnTo>
                  <a:lnTo>
                    <a:pt x="37" y="120"/>
                  </a:lnTo>
                  <a:lnTo>
                    <a:pt x="43" y="120"/>
                  </a:lnTo>
                  <a:lnTo>
                    <a:pt x="105" y="106"/>
                  </a:lnTo>
                  <a:lnTo>
                    <a:pt x="105" y="106"/>
                  </a:lnTo>
                  <a:lnTo>
                    <a:pt x="105" y="106"/>
                  </a:lnTo>
                  <a:lnTo>
                    <a:pt x="105" y="106"/>
                  </a:lnTo>
                  <a:lnTo>
                    <a:pt x="105" y="106"/>
                  </a:lnTo>
                  <a:lnTo>
                    <a:pt x="107" y="106"/>
                  </a:lnTo>
                  <a:lnTo>
                    <a:pt x="107" y="106"/>
                  </a:lnTo>
                  <a:lnTo>
                    <a:pt x="109" y="104"/>
                  </a:lnTo>
                  <a:lnTo>
                    <a:pt x="99" y="104"/>
                  </a:lnTo>
                  <a:lnTo>
                    <a:pt x="95" y="104"/>
                  </a:lnTo>
                  <a:close/>
                  <a:moveTo>
                    <a:pt x="783" y="516"/>
                  </a:moveTo>
                  <a:lnTo>
                    <a:pt x="783" y="518"/>
                  </a:lnTo>
                  <a:lnTo>
                    <a:pt x="783" y="518"/>
                  </a:lnTo>
                  <a:lnTo>
                    <a:pt x="783" y="518"/>
                  </a:lnTo>
                  <a:lnTo>
                    <a:pt x="785" y="518"/>
                  </a:lnTo>
                  <a:lnTo>
                    <a:pt x="785" y="516"/>
                  </a:lnTo>
                  <a:lnTo>
                    <a:pt x="785" y="510"/>
                  </a:lnTo>
                  <a:lnTo>
                    <a:pt x="785" y="510"/>
                  </a:lnTo>
                  <a:lnTo>
                    <a:pt x="785" y="510"/>
                  </a:lnTo>
                  <a:lnTo>
                    <a:pt x="783" y="510"/>
                  </a:lnTo>
                  <a:lnTo>
                    <a:pt x="783" y="512"/>
                  </a:lnTo>
                  <a:lnTo>
                    <a:pt x="783" y="512"/>
                  </a:lnTo>
                  <a:lnTo>
                    <a:pt x="783" y="512"/>
                  </a:lnTo>
                  <a:lnTo>
                    <a:pt x="783" y="514"/>
                  </a:lnTo>
                  <a:lnTo>
                    <a:pt x="783" y="514"/>
                  </a:lnTo>
                  <a:lnTo>
                    <a:pt x="783" y="514"/>
                  </a:lnTo>
                  <a:lnTo>
                    <a:pt x="783" y="514"/>
                  </a:lnTo>
                  <a:lnTo>
                    <a:pt x="783" y="514"/>
                  </a:lnTo>
                  <a:lnTo>
                    <a:pt x="783" y="514"/>
                  </a:lnTo>
                  <a:lnTo>
                    <a:pt x="783" y="514"/>
                  </a:lnTo>
                  <a:lnTo>
                    <a:pt x="783" y="514"/>
                  </a:lnTo>
                  <a:lnTo>
                    <a:pt x="783" y="514"/>
                  </a:lnTo>
                  <a:lnTo>
                    <a:pt x="783" y="516"/>
                  </a:lnTo>
                  <a:lnTo>
                    <a:pt x="783" y="516"/>
                  </a:lnTo>
                  <a:close/>
                  <a:moveTo>
                    <a:pt x="592" y="467"/>
                  </a:moveTo>
                  <a:lnTo>
                    <a:pt x="590" y="465"/>
                  </a:lnTo>
                  <a:lnTo>
                    <a:pt x="588" y="465"/>
                  </a:lnTo>
                  <a:lnTo>
                    <a:pt x="588" y="465"/>
                  </a:lnTo>
                  <a:lnTo>
                    <a:pt x="588" y="465"/>
                  </a:lnTo>
                  <a:lnTo>
                    <a:pt x="586" y="467"/>
                  </a:lnTo>
                  <a:lnTo>
                    <a:pt x="584" y="467"/>
                  </a:lnTo>
                  <a:lnTo>
                    <a:pt x="582" y="467"/>
                  </a:lnTo>
                  <a:lnTo>
                    <a:pt x="582" y="467"/>
                  </a:lnTo>
                  <a:lnTo>
                    <a:pt x="580" y="467"/>
                  </a:lnTo>
                  <a:lnTo>
                    <a:pt x="578" y="465"/>
                  </a:lnTo>
                  <a:lnTo>
                    <a:pt x="576" y="463"/>
                  </a:lnTo>
                  <a:lnTo>
                    <a:pt x="576" y="461"/>
                  </a:lnTo>
                  <a:lnTo>
                    <a:pt x="576" y="461"/>
                  </a:lnTo>
                  <a:lnTo>
                    <a:pt x="574" y="459"/>
                  </a:lnTo>
                  <a:lnTo>
                    <a:pt x="574" y="459"/>
                  </a:lnTo>
                  <a:lnTo>
                    <a:pt x="574" y="459"/>
                  </a:lnTo>
                  <a:lnTo>
                    <a:pt x="574" y="459"/>
                  </a:lnTo>
                  <a:lnTo>
                    <a:pt x="572" y="459"/>
                  </a:lnTo>
                  <a:lnTo>
                    <a:pt x="574" y="461"/>
                  </a:lnTo>
                  <a:lnTo>
                    <a:pt x="576" y="465"/>
                  </a:lnTo>
                  <a:lnTo>
                    <a:pt x="576" y="467"/>
                  </a:lnTo>
                  <a:lnTo>
                    <a:pt x="578" y="467"/>
                  </a:lnTo>
                  <a:lnTo>
                    <a:pt x="578" y="467"/>
                  </a:lnTo>
                  <a:lnTo>
                    <a:pt x="584" y="471"/>
                  </a:lnTo>
                  <a:lnTo>
                    <a:pt x="584" y="471"/>
                  </a:lnTo>
                  <a:lnTo>
                    <a:pt x="584" y="471"/>
                  </a:lnTo>
                  <a:lnTo>
                    <a:pt x="586" y="471"/>
                  </a:lnTo>
                  <a:lnTo>
                    <a:pt x="588" y="469"/>
                  </a:lnTo>
                  <a:lnTo>
                    <a:pt x="590" y="467"/>
                  </a:lnTo>
                  <a:lnTo>
                    <a:pt x="592" y="467"/>
                  </a:lnTo>
                  <a:lnTo>
                    <a:pt x="592" y="467"/>
                  </a:lnTo>
                  <a:lnTo>
                    <a:pt x="592" y="467"/>
                  </a:lnTo>
                  <a:close/>
                  <a:moveTo>
                    <a:pt x="781" y="473"/>
                  </a:moveTo>
                  <a:lnTo>
                    <a:pt x="781" y="471"/>
                  </a:lnTo>
                  <a:lnTo>
                    <a:pt x="781" y="471"/>
                  </a:lnTo>
                  <a:lnTo>
                    <a:pt x="781" y="467"/>
                  </a:lnTo>
                  <a:lnTo>
                    <a:pt x="781" y="450"/>
                  </a:lnTo>
                  <a:lnTo>
                    <a:pt x="781" y="448"/>
                  </a:lnTo>
                  <a:lnTo>
                    <a:pt x="781" y="446"/>
                  </a:lnTo>
                  <a:lnTo>
                    <a:pt x="781" y="444"/>
                  </a:lnTo>
                  <a:lnTo>
                    <a:pt x="779" y="442"/>
                  </a:lnTo>
                  <a:lnTo>
                    <a:pt x="779" y="440"/>
                  </a:lnTo>
                  <a:lnTo>
                    <a:pt x="781" y="436"/>
                  </a:lnTo>
                  <a:lnTo>
                    <a:pt x="779" y="422"/>
                  </a:lnTo>
                  <a:lnTo>
                    <a:pt x="779" y="422"/>
                  </a:lnTo>
                  <a:lnTo>
                    <a:pt x="779" y="418"/>
                  </a:lnTo>
                  <a:lnTo>
                    <a:pt x="777" y="405"/>
                  </a:lnTo>
                  <a:lnTo>
                    <a:pt x="777" y="401"/>
                  </a:lnTo>
                  <a:lnTo>
                    <a:pt x="774" y="401"/>
                  </a:lnTo>
                  <a:lnTo>
                    <a:pt x="774" y="399"/>
                  </a:lnTo>
                  <a:lnTo>
                    <a:pt x="774" y="397"/>
                  </a:lnTo>
                  <a:lnTo>
                    <a:pt x="774" y="395"/>
                  </a:lnTo>
                  <a:lnTo>
                    <a:pt x="770" y="385"/>
                  </a:lnTo>
                  <a:lnTo>
                    <a:pt x="770" y="385"/>
                  </a:lnTo>
                  <a:lnTo>
                    <a:pt x="768" y="383"/>
                  </a:lnTo>
                  <a:lnTo>
                    <a:pt x="766" y="383"/>
                  </a:lnTo>
                  <a:lnTo>
                    <a:pt x="764" y="383"/>
                  </a:lnTo>
                  <a:lnTo>
                    <a:pt x="764" y="383"/>
                  </a:lnTo>
                  <a:lnTo>
                    <a:pt x="766" y="381"/>
                  </a:lnTo>
                  <a:lnTo>
                    <a:pt x="766" y="381"/>
                  </a:lnTo>
                  <a:lnTo>
                    <a:pt x="768" y="381"/>
                  </a:lnTo>
                  <a:lnTo>
                    <a:pt x="768" y="379"/>
                  </a:lnTo>
                  <a:lnTo>
                    <a:pt x="768" y="379"/>
                  </a:lnTo>
                  <a:lnTo>
                    <a:pt x="766" y="375"/>
                  </a:lnTo>
                  <a:lnTo>
                    <a:pt x="762" y="368"/>
                  </a:lnTo>
                  <a:lnTo>
                    <a:pt x="760" y="364"/>
                  </a:lnTo>
                  <a:lnTo>
                    <a:pt x="758" y="364"/>
                  </a:lnTo>
                  <a:lnTo>
                    <a:pt x="758" y="362"/>
                  </a:lnTo>
                  <a:lnTo>
                    <a:pt x="754" y="360"/>
                  </a:lnTo>
                  <a:lnTo>
                    <a:pt x="754" y="360"/>
                  </a:lnTo>
                  <a:lnTo>
                    <a:pt x="750" y="356"/>
                  </a:lnTo>
                  <a:lnTo>
                    <a:pt x="750" y="356"/>
                  </a:lnTo>
                  <a:lnTo>
                    <a:pt x="748" y="358"/>
                  </a:lnTo>
                  <a:lnTo>
                    <a:pt x="746" y="358"/>
                  </a:lnTo>
                  <a:lnTo>
                    <a:pt x="744" y="356"/>
                  </a:lnTo>
                  <a:lnTo>
                    <a:pt x="744" y="356"/>
                  </a:lnTo>
                  <a:lnTo>
                    <a:pt x="742" y="354"/>
                  </a:lnTo>
                  <a:lnTo>
                    <a:pt x="740" y="354"/>
                  </a:lnTo>
                  <a:lnTo>
                    <a:pt x="742" y="354"/>
                  </a:lnTo>
                  <a:lnTo>
                    <a:pt x="742" y="354"/>
                  </a:lnTo>
                  <a:lnTo>
                    <a:pt x="744" y="354"/>
                  </a:lnTo>
                  <a:lnTo>
                    <a:pt x="744" y="354"/>
                  </a:lnTo>
                  <a:lnTo>
                    <a:pt x="746" y="356"/>
                  </a:lnTo>
                  <a:lnTo>
                    <a:pt x="750" y="356"/>
                  </a:lnTo>
                  <a:lnTo>
                    <a:pt x="752" y="356"/>
                  </a:lnTo>
                  <a:lnTo>
                    <a:pt x="752" y="358"/>
                  </a:lnTo>
                  <a:lnTo>
                    <a:pt x="752" y="356"/>
                  </a:lnTo>
                  <a:lnTo>
                    <a:pt x="731" y="325"/>
                  </a:lnTo>
                  <a:lnTo>
                    <a:pt x="725" y="311"/>
                  </a:lnTo>
                  <a:lnTo>
                    <a:pt x="684" y="250"/>
                  </a:lnTo>
                  <a:lnTo>
                    <a:pt x="682" y="245"/>
                  </a:lnTo>
                  <a:lnTo>
                    <a:pt x="678" y="241"/>
                  </a:lnTo>
                  <a:lnTo>
                    <a:pt x="676" y="235"/>
                  </a:lnTo>
                  <a:lnTo>
                    <a:pt x="674" y="233"/>
                  </a:lnTo>
                  <a:lnTo>
                    <a:pt x="670" y="223"/>
                  </a:lnTo>
                  <a:lnTo>
                    <a:pt x="670" y="219"/>
                  </a:lnTo>
                  <a:lnTo>
                    <a:pt x="668" y="217"/>
                  </a:lnTo>
                  <a:lnTo>
                    <a:pt x="666" y="213"/>
                  </a:lnTo>
                  <a:lnTo>
                    <a:pt x="666" y="211"/>
                  </a:lnTo>
                  <a:lnTo>
                    <a:pt x="666" y="211"/>
                  </a:lnTo>
                  <a:lnTo>
                    <a:pt x="664" y="209"/>
                  </a:lnTo>
                  <a:lnTo>
                    <a:pt x="660" y="198"/>
                  </a:lnTo>
                  <a:lnTo>
                    <a:pt x="662" y="198"/>
                  </a:lnTo>
                  <a:lnTo>
                    <a:pt x="666" y="202"/>
                  </a:lnTo>
                  <a:lnTo>
                    <a:pt x="670" y="202"/>
                  </a:lnTo>
                  <a:lnTo>
                    <a:pt x="672" y="204"/>
                  </a:lnTo>
                  <a:lnTo>
                    <a:pt x="670" y="207"/>
                  </a:lnTo>
                  <a:lnTo>
                    <a:pt x="670" y="209"/>
                  </a:lnTo>
                  <a:lnTo>
                    <a:pt x="670" y="207"/>
                  </a:lnTo>
                  <a:lnTo>
                    <a:pt x="670" y="209"/>
                  </a:lnTo>
                  <a:lnTo>
                    <a:pt x="670" y="211"/>
                  </a:lnTo>
                  <a:lnTo>
                    <a:pt x="670" y="213"/>
                  </a:lnTo>
                  <a:lnTo>
                    <a:pt x="670" y="215"/>
                  </a:lnTo>
                  <a:lnTo>
                    <a:pt x="672" y="217"/>
                  </a:lnTo>
                  <a:lnTo>
                    <a:pt x="674" y="217"/>
                  </a:lnTo>
                  <a:lnTo>
                    <a:pt x="680" y="217"/>
                  </a:lnTo>
                  <a:lnTo>
                    <a:pt x="680" y="217"/>
                  </a:lnTo>
                  <a:lnTo>
                    <a:pt x="682" y="217"/>
                  </a:lnTo>
                  <a:lnTo>
                    <a:pt x="682" y="215"/>
                  </a:lnTo>
                  <a:lnTo>
                    <a:pt x="680" y="215"/>
                  </a:lnTo>
                  <a:lnTo>
                    <a:pt x="680" y="213"/>
                  </a:lnTo>
                  <a:lnTo>
                    <a:pt x="682" y="213"/>
                  </a:lnTo>
                  <a:lnTo>
                    <a:pt x="682" y="213"/>
                  </a:lnTo>
                  <a:lnTo>
                    <a:pt x="682" y="215"/>
                  </a:lnTo>
                  <a:lnTo>
                    <a:pt x="682" y="215"/>
                  </a:lnTo>
                  <a:lnTo>
                    <a:pt x="684" y="213"/>
                  </a:lnTo>
                  <a:lnTo>
                    <a:pt x="686" y="215"/>
                  </a:lnTo>
                  <a:lnTo>
                    <a:pt x="688" y="215"/>
                  </a:lnTo>
                  <a:lnTo>
                    <a:pt x="688" y="217"/>
                  </a:lnTo>
                  <a:lnTo>
                    <a:pt x="690" y="221"/>
                  </a:lnTo>
                  <a:lnTo>
                    <a:pt x="690" y="225"/>
                  </a:lnTo>
                  <a:lnTo>
                    <a:pt x="690" y="239"/>
                  </a:lnTo>
                  <a:lnTo>
                    <a:pt x="693" y="258"/>
                  </a:lnTo>
                  <a:lnTo>
                    <a:pt x="695" y="262"/>
                  </a:lnTo>
                  <a:lnTo>
                    <a:pt x="699" y="268"/>
                  </a:lnTo>
                  <a:lnTo>
                    <a:pt x="707" y="278"/>
                  </a:lnTo>
                  <a:lnTo>
                    <a:pt x="707" y="282"/>
                  </a:lnTo>
                  <a:lnTo>
                    <a:pt x="711" y="284"/>
                  </a:lnTo>
                  <a:lnTo>
                    <a:pt x="711" y="284"/>
                  </a:lnTo>
                  <a:lnTo>
                    <a:pt x="713" y="286"/>
                  </a:lnTo>
                  <a:lnTo>
                    <a:pt x="715" y="291"/>
                  </a:lnTo>
                  <a:lnTo>
                    <a:pt x="715" y="286"/>
                  </a:lnTo>
                  <a:lnTo>
                    <a:pt x="705" y="276"/>
                  </a:lnTo>
                  <a:lnTo>
                    <a:pt x="703" y="270"/>
                  </a:lnTo>
                  <a:lnTo>
                    <a:pt x="701" y="270"/>
                  </a:lnTo>
                  <a:lnTo>
                    <a:pt x="699" y="266"/>
                  </a:lnTo>
                  <a:lnTo>
                    <a:pt x="695" y="256"/>
                  </a:lnTo>
                  <a:lnTo>
                    <a:pt x="695" y="250"/>
                  </a:lnTo>
                  <a:lnTo>
                    <a:pt x="695" y="248"/>
                  </a:lnTo>
                  <a:lnTo>
                    <a:pt x="693" y="248"/>
                  </a:lnTo>
                  <a:lnTo>
                    <a:pt x="695" y="245"/>
                  </a:lnTo>
                  <a:lnTo>
                    <a:pt x="693" y="235"/>
                  </a:lnTo>
                  <a:lnTo>
                    <a:pt x="693" y="235"/>
                  </a:lnTo>
                  <a:lnTo>
                    <a:pt x="693" y="235"/>
                  </a:lnTo>
                  <a:lnTo>
                    <a:pt x="693" y="233"/>
                  </a:lnTo>
                  <a:lnTo>
                    <a:pt x="695" y="233"/>
                  </a:lnTo>
                  <a:lnTo>
                    <a:pt x="695" y="231"/>
                  </a:lnTo>
                  <a:lnTo>
                    <a:pt x="695" y="231"/>
                  </a:lnTo>
                  <a:lnTo>
                    <a:pt x="697" y="229"/>
                  </a:lnTo>
                  <a:lnTo>
                    <a:pt x="697" y="227"/>
                  </a:lnTo>
                  <a:lnTo>
                    <a:pt x="695" y="225"/>
                  </a:lnTo>
                  <a:lnTo>
                    <a:pt x="690" y="219"/>
                  </a:lnTo>
                  <a:lnTo>
                    <a:pt x="684" y="211"/>
                  </a:lnTo>
                  <a:lnTo>
                    <a:pt x="678" y="204"/>
                  </a:lnTo>
                  <a:lnTo>
                    <a:pt x="670" y="194"/>
                  </a:lnTo>
                  <a:lnTo>
                    <a:pt x="654" y="176"/>
                  </a:lnTo>
                  <a:lnTo>
                    <a:pt x="654" y="174"/>
                  </a:lnTo>
                  <a:lnTo>
                    <a:pt x="652" y="172"/>
                  </a:lnTo>
                  <a:lnTo>
                    <a:pt x="650" y="172"/>
                  </a:lnTo>
                  <a:lnTo>
                    <a:pt x="650" y="170"/>
                  </a:lnTo>
                  <a:lnTo>
                    <a:pt x="650" y="168"/>
                  </a:lnTo>
                  <a:lnTo>
                    <a:pt x="637" y="153"/>
                  </a:lnTo>
                  <a:lnTo>
                    <a:pt x="629" y="137"/>
                  </a:lnTo>
                  <a:lnTo>
                    <a:pt x="621" y="127"/>
                  </a:lnTo>
                  <a:lnTo>
                    <a:pt x="615" y="118"/>
                  </a:lnTo>
                  <a:lnTo>
                    <a:pt x="615" y="118"/>
                  </a:lnTo>
                  <a:lnTo>
                    <a:pt x="615" y="116"/>
                  </a:lnTo>
                  <a:lnTo>
                    <a:pt x="613" y="114"/>
                  </a:lnTo>
                  <a:lnTo>
                    <a:pt x="613" y="112"/>
                  </a:lnTo>
                  <a:lnTo>
                    <a:pt x="609" y="106"/>
                  </a:lnTo>
                  <a:lnTo>
                    <a:pt x="607" y="100"/>
                  </a:lnTo>
                  <a:lnTo>
                    <a:pt x="604" y="100"/>
                  </a:lnTo>
                  <a:lnTo>
                    <a:pt x="604" y="98"/>
                  </a:lnTo>
                  <a:lnTo>
                    <a:pt x="602" y="94"/>
                  </a:lnTo>
                  <a:lnTo>
                    <a:pt x="602" y="92"/>
                  </a:lnTo>
                  <a:lnTo>
                    <a:pt x="602" y="92"/>
                  </a:lnTo>
                  <a:lnTo>
                    <a:pt x="602" y="92"/>
                  </a:lnTo>
                  <a:lnTo>
                    <a:pt x="600" y="90"/>
                  </a:lnTo>
                  <a:lnTo>
                    <a:pt x="600" y="90"/>
                  </a:lnTo>
                  <a:lnTo>
                    <a:pt x="600" y="90"/>
                  </a:lnTo>
                  <a:lnTo>
                    <a:pt x="600" y="88"/>
                  </a:lnTo>
                  <a:lnTo>
                    <a:pt x="600" y="88"/>
                  </a:lnTo>
                  <a:lnTo>
                    <a:pt x="598" y="88"/>
                  </a:lnTo>
                  <a:lnTo>
                    <a:pt x="598" y="86"/>
                  </a:lnTo>
                  <a:lnTo>
                    <a:pt x="594" y="73"/>
                  </a:lnTo>
                  <a:lnTo>
                    <a:pt x="592" y="65"/>
                  </a:lnTo>
                  <a:lnTo>
                    <a:pt x="592" y="63"/>
                  </a:lnTo>
                  <a:lnTo>
                    <a:pt x="588" y="59"/>
                  </a:lnTo>
                  <a:lnTo>
                    <a:pt x="588" y="59"/>
                  </a:lnTo>
                  <a:lnTo>
                    <a:pt x="582" y="47"/>
                  </a:lnTo>
                  <a:lnTo>
                    <a:pt x="582" y="43"/>
                  </a:lnTo>
                  <a:lnTo>
                    <a:pt x="582" y="38"/>
                  </a:lnTo>
                  <a:lnTo>
                    <a:pt x="582" y="36"/>
                  </a:lnTo>
                  <a:lnTo>
                    <a:pt x="580" y="36"/>
                  </a:lnTo>
                  <a:lnTo>
                    <a:pt x="580" y="36"/>
                  </a:lnTo>
                  <a:lnTo>
                    <a:pt x="580" y="34"/>
                  </a:lnTo>
                  <a:lnTo>
                    <a:pt x="580" y="32"/>
                  </a:lnTo>
                  <a:lnTo>
                    <a:pt x="578" y="30"/>
                  </a:lnTo>
                  <a:lnTo>
                    <a:pt x="578" y="30"/>
                  </a:lnTo>
                  <a:lnTo>
                    <a:pt x="578" y="28"/>
                  </a:lnTo>
                  <a:lnTo>
                    <a:pt x="576" y="28"/>
                  </a:lnTo>
                  <a:lnTo>
                    <a:pt x="576" y="28"/>
                  </a:lnTo>
                  <a:lnTo>
                    <a:pt x="576" y="28"/>
                  </a:lnTo>
                  <a:lnTo>
                    <a:pt x="574" y="26"/>
                  </a:lnTo>
                  <a:lnTo>
                    <a:pt x="574" y="26"/>
                  </a:lnTo>
                  <a:lnTo>
                    <a:pt x="572" y="24"/>
                  </a:lnTo>
                  <a:lnTo>
                    <a:pt x="572" y="24"/>
                  </a:lnTo>
                  <a:lnTo>
                    <a:pt x="570" y="22"/>
                  </a:lnTo>
                  <a:lnTo>
                    <a:pt x="568" y="22"/>
                  </a:lnTo>
                  <a:lnTo>
                    <a:pt x="568" y="20"/>
                  </a:lnTo>
                  <a:lnTo>
                    <a:pt x="568" y="18"/>
                  </a:lnTo>
                  <a:lnTo>
                    <a:pt x="568" y="16"/>
                  </a:lnTo>
                  <a:lnTo>
                    <a:pt x="568" y="14"/>
                  </a:lnTo>
                  <a:lnTo>
                    <a:pt x="568" y="14"/>
                  </a:lnTo>
                  <a:lnTo>
                    <a:pt x="570" y="14"/>
                  </a:lnTo>
                  <a:lnTo>
                    <a:pt x="570" y="16"/>
                  </a:lnTo>
                  <a:lnTo>
                    <a:pt x="570" y="16"/>
                  </a:lnTo>
                  <a:lnTo>
                    <a:pt x="572" y="16"/>
                  </a:lnTo>
                  <a:lnTo>
                    <a:pt x="572" y="20"/>
                  </a:lnTo>
                  <a:lnTo>
                    <a:pt x="572" y="22"/>
                  </a:lnTo>
                  <a:lnTo>
                    <a:pt x="574" y="22"/>
                  </a:lnTo>
                  <a:lnTo>
                    <a:pt x="574" y="24"/>
                  </a:lnTo>
                  <a:lnTo>
                    <a:pt x="574" y="20"/>
                  </a:lnTo>
                  <a:lnTo>
                    <a:pt x="572" y="12"/>
                  </a:lnTo>
                  <a:lnTo>
                    <a:pt x="572" y="8"/>
                  </a:lnTo>
                  <a:lnTo>
                    <a:pt x="572" y="6"/>
                  </a:lnTo>
                  <a:lnTo>
                    <a:pt x="572" y="6"/>
                  </a:lnTo>
                  <a:lnTo>
                    <a:pt x="572" y="6"/>
                  </a:lnTo>
                  <a:lnTo>
                    <a:pt x="572" y="6"/>
                  </a:lnTo>
                  <a:lnTo>
                    <a:pt x="572" y="6"/>
                  </a:lnTo>
                  <a:lnTo>
                    <a:pt x="570" y="6"/>
                  </a:lnTo>
                  <a:lnTo>
                    <a:pt x="570" y="6"/>
                  </a:lnTo>
                  <a:lnTo>
                    <a:pt x="568" y="6"/>
                  </a:lnTo>
                  <a:lnTo>
                    <a:pt x="568" y="6"/>
                  </a:lnTo>
                  <a:lnTo>
                    <a:pt x="566" y="6"/>
                  </a:lnTo>
                  <a:lnTo>
                    <a:pt x="566" y="4"/>
                  </a:lnTo>
                  <a:lnTo>
                    <a:pt x="566" y="4"/>
                  </a:lnTo>
                  <a:lnTo>
                    <a:pt x="564" y="4"/>
                  </a:lnTo>
                  <a:lnTo>
                    <a:pt x="559" y="6"/>
                  </a:lnTo>
                  <a:lnTo>
                    <a:pt x="559" y="6"/>
                  </a:lnTo>
                  <a:lnTo>
                    <a:pt x="555" y="6"/>
                  </a:lnTo>
                  <a:lnTo>
                    <a:pt x="555" y="6"/>
                  </a:lnTo>
                  <a:lnTo>
                    <a:pt x="553" y="6"/>
                  </a:lnTo>
                  <a:lnTo>
                    <a:pt x="553" y="6"/>
                  </a:lnTo>
                  <a:lnTo>
                    <a:pt x="551" y="6"/>
                  </a:lnTo>
                  <a:lnTo>
                    <a:pt x="551" y="6"/>
                  </a:lnTo>
                  <a:lnTo>
                    <a:pt x="545" y="4"/>
                  </a:lnTo>
                  <a:lnTo>
                    <a:pt x="545" y="4"/>
                  </a:lnTo>
                  <a:lnTo>
                    <a:pt x="543" y="4"/>
                  </a:lnTo>
                  <a:lnTo>
                    <a:pt x="543" y="4"/>
                  </a:lnTo>
                  <a:lnTo>
                    <a:pt x="541" y="4"/>
                  </a:lnTo>
                  <a:lnTo>
                    <a:pt x="541" y="4"/>
                  </a:lnTo>
                  <a:lnTo>
                    <a:pt x="539" y="4"/>
                  </a:lnTo>
                  <a:lnTo>
                    <a:pt x="539" y="4"/>
                  </a:lnTo>
                  <a:lnTo>
                    <a:pt x="531" y="2"/>
                  </a:lnTo>
                  <a:lnTo>
                    <a:pt x="529" y="0"/>
                  </a:lnTo>
                  <a:lnTo>
                    <a:pt x="527" y="0"/>
                  </a:lnTo>
                  <a:lnTo>
                    <a:pt x="527" y="0"/>
                  </a:lnTo>
                  <a:lnTo>
                    <a:pt x="525" y="0"/>
                  </a:lnTo>
                  <a:lnTo>
                    <a:pt x="525" y="0"/>
                  </a:lnTo>
                  <a:lnTo>
                    <a:pt x="525" y="0"/>
                  </a:lnTo>
                  <a:lnTo>
                    <a:pt x="523" y="0"/>
                  </a:lnTo>
                  <a:lnTo>
                    <a:pt x="523" y="0"/>
                  </a:lnTo>
                  <a:lnTo>
                    <a:pt x="521" y="0"/>
                  </a:lnTo>
                  <a:lnTo>
                    <a:pt x="521" y="2"/>
                  </a:lnTo>
                  <a:lnTo>
                    <a:pt x="521" y="2"/>
                  </a:lnTo>
                  <a:lnTo>
                    <a:pt x="521" y="2"/>
                  </a:lnTo>
                  <a:lnTo>
                    <a:pt x="521" y="2"/>
                  </a:lnTo>
                  <a:lnTo>
                    <a:pt x="521" y="4"/>
                  </a:lnTo>
                  <a:lnTo>
                    <a:pt x="521" y="4"/>
                  </a:lnTo>
                  <a:lnTo>
                    <a:pt x="521" y="4"/>
                  </a:lnTo>
                  <a:lnTo>
                    <a:pt x="521" y="4"/>
                  </a:lnTo>
                  <a:lnTo>
                    <a:pt x="518" y="4"/>
                  </a:lnTo>
                  <a:lnTo>
                    <a:pt x="518" y="4"/>
                  </a:lnTo>
                  <a:lnTo>
                    <a:pt x="518" y="4"/>
                  </a:lnTo>
                  <a:lnTo>
                    <a:pt x="516" y="6"/>
                  </a:lnTo>
                  <a:lnTo>
                    <a:pt x="516" y="6"/>
                  </a:lnTo>
                  <a:lnTo>
                    <a:pt x="516" y="6"/>
                  </a:lnTo>
                  <a:lnTo>
                    <a:pt x="516" y="8"/>
                  </a:lnTo>
                  <a:lnTo>
                    <a:pt x="516" y="8"/>
                  </a:lnTo>
                  <a:lnTo>
                    <a:pt x="516" y="8"/>
                  </a:lnTo>
                  <a:lnTo>
                    <a:pt x="516" y="10"/>
                  </a:lnTo>
                  <a:lnTo>
                    <a:pt x="516" y="10"/>
                  </a:lnTo>
                  <a:lnTo>
                    <a:pt x="516" y="10"/>
                  </a:lnTo>
                  <a:lnTo>
                    <a:pt x="516" y="12"/>
                  </a:lnTo>
                  <a:lnTo>
                    <a:pt x="516" y="14"/>
                  </a:lnTo>
                  <a:lnTo>
                    <a:pt x="516" y="14"/>
                  </a:lnTo>
                  <a:lnTo>
                    <a:pt x="516" y="16"/>
                  </a:lnTo>
                  <a:lnTo>
                    <a:pt x="516" y="18"/>
                  </a:lnTo>
                  <a:lnTo>
                    <a:pt x="516" y="18"/>
                  </a:lnTo>
                  <a:lnTo>
                    <a:pt x="516" y="20"/>
                  </a:lnTo>
                  <a:lnTo>
                    <a:pt x="516" y="20"/>
                  </a:lnTo>
                  <a:lnTo>
                    <a:pt x="516" y="22"/>
                  </a:lnTo>
                  <a:lnTo>
                    <a:pt x="518" y="22"/>
                  </a:lnTo>
                  <a:lnTo>
                    <a:pt x="521" y="24"/>
                  </a:lnTo>
                  <a:lnTo>
                    <a:pt x="521" y="24"/>
                  </a:lnTo>
                  <a:lnTo>
                    <a:pt x="521" y="26"/>
                  </a:lnTo>
                  <a:lnTo>
                    <a:pt x="521" y="26"/>
                  </a:lnTo>
                  <a:lnTo>
                    <a:pt x="521" y="28"/>
                  </a:lnTo>
                  <a:lnTo>
                    <a:pt x="521" y="34"/>
                  </a:lnTo>
                  <a:lnTo>
                    <a:pt x="521" y="43"/>
                  </a:lnTo>
                  <a:lnTo>
                    <a:pt x="521" y="43"/>
                  </a:lnTo>
                  <a:lnTo>
                    <a:pt x="521" y="45"/>
                  </a:lnTo>
                  <a:lnTo>
                    <a:pt x="521" y="47"/>
                  </a:lnTo>
                  <a:lnTo>
                    <a:pt x="521" y="49"/>
                  </a:lnTo>
                  <a:lnTo>
                    <a:pt x="521" y="49"/>
                  </a:lnTo>
                  <a:lnTo>
                    <a:pt x="521" y="49"/>
                  </a:lnTo>
                  <a:lnTo>
                    <a:pt x="521" y="49"/>
                  </a:lnTo>
                  <a:lnTo>
                    <a:pt x="518" y="51"/>
                  </a:lnTo>
                  <a:lnTo>
                    <a:pt x="518" y="51"/>
                  </a:lnTo>
                  <a:lnTo>
                    <a:pt x="516" y="51"/>
                  </a:lnTo>
                  <a:lnTo>
                    <a:pt x="514" y="51"/>
                  </a:lnTo>
                  <a:lnTo>
                    <a:pt x="514" y="51"/>
                  </a:lnTo>
                  <a:lnTo>
                    <a:pt x="510" y="51"/>
                  </a:lnTo>
                  <a:lnTo>
                    <a:pt x="510" y="51"/>
                  </a:lnTo>
                  <a:lnTo>
                    <a:pt x="508" y="51"/>
                  </a:lnTo>
                  <a:lnTo>
                    <a:pt x="508" y="51"/>
                  </a:lnTo>
                  <a:lnTo>
                    <a:pt x="508" y="51"/>
                  </a:lnTo>
                  <a:lnTo>
                    <a:pt x="508" y="51"/>
                  </a:lnTo>
                  <a:lnTo>
                    <a:pt x="506" y="47"/>
                  </a:lnTo>
                  <a:lnTo>
                    <a:pt x="504" y="45"/>
                  </a:lnTo>
                  <a:lnTo>
                    <a:pt x="504" y="45"/>
                  </a:lnTo>
                  <a:lnTo>
                    <a:pt x="504" y="45"/>
                  </a:lnTo>
                  <a:lnTo>
                    <a:pt x="504" y="43"/>
                  </a:lnTo>
                  <a:lnTo>
                    <a:pt x="504" y="41"/>
                  </a:lnTo>
                  <a:lnTo>
                    <a:pt x="504" y="41"/>
                  </a:lnTo>
                  <a:lnTo>
                    <a:pt x="504" y="41"/>
                  </a:lnTo>
                  <a:lnTo>
                    <a:pt x="504" y="41"/>
                  </a:lnTo>
                  <a:lnTo>
                    <a:pt x="504" y="38"/>
                  </a:lnTo>
                  <a:lnTo>
                    <a:pt x="504" y="38"/>
                  </a:lnTo>
                  <a:lnTo>
                    <a:pt x="504" y="38"/>
                  </a:lnTo>
                  <a:lnTo>
                    <a:pt x="500" y="34"/>
                  </a:lnTo>
                  <a:lnTo>
                    <a:pt x="500" y="34"/>
                  </a:lnTo>
                  <a:lnTo>
                    <a:pt x="500" y="34"/>
                  </a:lnTo>
                  <a:lnTo>
                    <a:pt x="500" y="34"/>
                  </a:lnTo>
                  <a:lnTo>
                    <a:pt x="500" y="34"/>
                  </a:lnTo>
                  <a:lnTo>
                    <a:pt x="500" y="32"/>
                  </a:lnTo>
                  <a:lnTo>
                    <a:pt x="500" y="32"/>
                  </a:lnTo>
                  <a:lnTo>
                    <a:pt x="500" y="32"/>
                  </a:lnTo>
                  <a:lnTo>
                    <a:pt x="500" y="32"/>
                  </a:lnTo>
                  <a:lnTo>
                    <a:pt x="496" y="32"/>
                  </a:lnTo>
                  <a:lnTo>
                    <a:pt x="494" y="32"/>
                  </a:lnTo>
                  <a:lnTo>
                    <a:pt x="488" y="32"/>
                  </a:lnTo>
                  <a:lnTo>
                    <a:pt x="484" y="32"/>
                  </a:lnTo>
                  <a:lnTo>
                    <a:pt x="477" y="34"/>
                  </a:lnTo>
                  <a:lnTo>
                    <a:pt x="471" y="34"/>
                  </a:lnTo>
                  <a:lnTo>
                    <a:pt x="463" y="34"/>
                  </a:lnTo>
                  <a:lnTo>
                    <a:pt x="455" y="36"/>
                  </a:lnTo>
                  <a:lnTo>
                    <a:pt x="447" y="36"/>
                  </a:lnTo>
                  <a:lnTo>
                    <a:pt x="437" y="36"/>
                  </a:lnTo>
                  <a:lnTo>
                    <a:pt x="428" y="38"/>
                  </a:lnTo>
                  <a:lnTo>
                    <a:pt x="418" y="38"/>
                  </a:lnTo>
                  <a:lnTo>
                    <a:pt x="408" y="38"/>
                  </a:lnTo>
                  <a:lnTo>
                    <a:pt x="398" y="41"/>
                  </a:lnTo>
                  <a:lnTo>
                    <a:pt x="387" y="41"/>
                  </a:lnTo>
                  <a:lnTo>
                    <a:pt x="377" y="43"/>
                  </a:lnTo>
                  <a:lnTo>
                    <a:pt x="367" y="43"/>
                  </a:lnTo>
                  <a:lnTo>
                    <a:pt x="357" y="45"/>
                  </a:lnTo>
                  <a:lnTo>
                    <a:pt x="346" y="45"/>
                  </a:lnTo>
                  <a:lnTo>
                    <a:pt x="336" y="45"/>
                  </a:lnTo>
                  <a:lnTo>
                    <a:pt x="326" y="47"/>
                  </a:lnTo>
                  <a:lnTo>
                    <a:pt x="318" y="47"/>
                  </a:lnTo>
                  <a:lnTo>
                    <a:pt x="308" y="47"/>
                  </a:lnTo>
                  <a:lnTo>
                    <a:pt x="299" y="49"/>
                  </a:lnTo>
                  <a:lnTo>
                    <a:pt x="291" y="49"/>
                  </a:lnTo>
                  <a:lnTo>
                    <a:pt x="285" y="49"/>
                  </a:lnTo>
                  <a:lnTo>
                    <a:pt x="279" y="49"/>
                  </a:lnTo>
                  <a:lnTo>
                    <a:pt x="273" y="51"/>
                  </a:lnTo>
                  <a:lnTo>
                    <a:pt x="269" y="51"/>
                  </a:lnTo>
                  <a:lnTo>
                    <a:pt x="265" y="51"/>
                  </a:lnTo>
                  <a:lnTo>
                    <a:pt x="262" y="51"/>
                  </a:lnTo>
                  <a:lnTo>
                    <a:pt x="260" y="51"/>
                  </a:lnTo>
                  <a:lnTo>
                    <a:pt x="258" y="51"/>
                  </a:lnTo>
                  <a:lnTo>
                    <a:pt x="256" y="51"/>
                  </a:lnTo>
                  <a:lnTo>
                    <a:pt x="256" y="51"/>
                  </a:lnTo>
                  <a:lnTo>
                    <a:pt x="250" y="47"/>
                  </a:lnTo>
                  <a:lnTo>
                    <a:pt x="248" y="41"/>
                  </a:lnTo>
                  <a:lnTo>
                    <a:pt x="248" y="36"/>
                  </a:lnTo>
                  <a:lnTo>
                    <a:pt x="246" y="34"/>
                  </a:lnTo>
                  <a:lnTo>
                    <a:pt x="246" y="30"/>
                  </a:lnTo>
                  <a:lnTo>
                    <a:pt x="244" y="30"/>
                  </a:lnTo>
                  <a:lnTo>
                    <a:pt x="244" y="28"/>
                  </a:lnTo>
                  <a:lnTo>
                    <a:pt x="242" y="26"/>
                  </a:lnTo>
                  <a:lnTo>
                    <a:pt x="242" y="26"/>
                  </a:lnTo>
                  <a:lnTo>
                    <a:pt x="240" y="24"/>
                  </a:lnTo>
                  <a:lnTo>
                    <a:pt x="240" y="24"/>
                  </a:lnTo>
                  <a:lnTo>
                    <a:pt x="240" y="24"/>
                  </a:lnTo>
                  <a:lnTo>
                    <a:pt x="240" y="22"/>
                  </a:lnTo>
                  <a:lnTo>
                    <a:pt x="226" y="24"/>
                  </a:lnTo>
                  <a:lnTo>
                    <a:pt x="211" y="26"/>
                  </a:lnTo>
                  <a:lnTo>
                    <a:pt x="195" y="28"/>
                  </a:lnTo>
                  <a:lnTo>
                    <a:pt x="181" y="30"/>
                  </a:lnTo>
                  <a:lnTo>
                    <a:pt x="166" y="32"/>
                  </a:lnTo>
                  <a:lnTo>
                    <a:pt x="152" y="34"/>
                  </a:lnTo>
                  <a:lnTo>
                    <a:pt x="138" y="36"/>
                  </a:lnTo>
                  <a:lnTo>
                    <a:pt x="123" y="38"/>
                  </a:lnTo>
                  <a:lnTo>
                    <a:pt x="109" y="41"/>
                  </a:lnTo>
                  <a:lnTo>
                    <a:pt x="95" y="43"/>
                  </a:lnTo>
                  <a:lnTo>
                    <a:pt x="78" y="43"/>
                  </a:lnTo>
                  <a:lnTo>
                    <a:pt x="64" y="45"/>
                  </a:lnTo>
                  <a:lnTo>
                    <a:pt x="49" y="47"/>
                  </a:lnTo>
                  <a:lnTo>
                    <a:pt x="35" y="49"/>
                  </a:lnTo>
                  <a:lnTo>
                    <a:pt x="21" y="51"/>
                  </a:lnTo>
                  <a:lnTo>
                    <a:pt x="6" y="53"/>
                  </a:lnTo>
                  <a:lnTo>
                    <a:pt x="2" y="53"/>
                  </a:lnTo>
                  <a:lnTo>
                    <a:pt x="2" y="55"/>
                  </a:lnTo>
                  <a:lnTo>
                    <a:pt x="2" y="59"/>
                  </a:lnTo>
                  <a:lnTo>
                    <a:pt x="2" y="59"/>
                  </a:lnTo>
                  <a:lnTo>
                    <a:pt x="0" y="63"/>
                  </a:lnTo>
                  <a:lnTo>
                    <a:pt x="0" y="65"/>
                  </a:lnTo>
                  <a:lnTo>
                    <a:pt x="0" y="65"/>
                  </a:lnTo>
                  <a:lnTo>
                    <a:pt x="0" y="67"/>
                  </a:lnTo>
                  <a:lnTo>
                    <a:pt x="0" y="67"/>
                  </a:lnTo>
                  <a:lnTo>
                    <a:pt x="0" y="67"/>
                  </a:lnTo>
                  <a:lnTo>
                    <a:pt x="2" y="69"/>
                  </a:lnTo>
                  <a:lnTo>
                    <a:pt x="2" y="71"/>
                  </a:lnTo>
                  <a:lnTo>
                    <a:pt x="8" y="75"/>
                  </a:lnTo>
                  <a:lnTo>
                    <a:pt x="8" y="75"/>
                  </a:lnTo>
                  <a:lnTo>
                    <a:pt x="11" y="79"/>
                  </a:lnTo>
                  <a:lnTo>
                    <a:pt x="13" y="79"/>
                  </a:lnTo>
                  <a:lnTo>
                    <a:pt x="15" y="82"/>
                  </a:lnTo>
                  <a:lnTo>
                    <a:pt x="23" y="86"/>
                  </a:lnTo>
                  <a:lnTo>
                    <a:pt x="23" y="86"/>
                  </a:lnTo>
                  <a:lnTo>
                    <a:pt x="23" y="86"/>
                  </a:lnTo>
                  <a:lnTo>
                    <a:pt x="23" y="88"/>
                  </a:lnTo>
                  <a:lnTo>
                    <a:pt x="23" y="88"/>
                  </a:lnTo>
                  <a:lnTo>
                    <a:pt x="23" y="92"/>
                  </a:lnTo>
                  <a:lnTo>
                    <a:pt x="23" y="96"/>
                  </a:lnTo>
                  <a:lnTo>
                    <a:pt x="21" y="98"/>
                  </a:lnTo>
                  <a:lnTo>
                    <a:pt x="21" y="100"/>
                  </a:lnTo>
                  <a:lnTo>
                    <a:pt x="21" y="100"/>
                  </a:lnTo>
                  <a:lnTo>
                    <a:pt x="23" y="102"/>
                  </a:lnTo>
                  <a:lnTo>
                    <a:pt x="25" y="106"/>
                  </a:lnTo>
                  <a:lnTo>
                    <a:pt x="25" y="106"/>
                  </a:lnTo>
                  <a:lnTo>
                    <a:pt x="25" y="106"/>
                  </a:lnTo>
                  <a:lnTo>
                    <a:pt x="27" y="108"/>
                  </a:lnTo>
                  <a:lnTo>
                    <a:pt x="27" y="108"/>
                  </a:lnTo>
                  <a:lnTo>
                    <a:pt x="29" y="108"/>
                  </a:lnTo>
                  <a:lnTo>
                    <a:pt x="31" y="108"/>
                  </a:lnTo>
                  <a:lnTo>
                    <a:pt x="31" y="108"/>
                  </a:lnTo>
                  <a:lnTo>
                    <a:pt x="31" y="110"/>
                  </a:lnTo>
                  <a:lnTo>
                    <a:pt x="31" y="110"/>
                  </a:lnTo>
                  <a:lnTo>
                    <a:pt x="31" y="112"/>
                  </a:lnTo>
                  <a:lnTo>
                    <a:pt x="29" y="112"/>
                  </a:lnTo>
                  <a:lnTo>
                    <a:pt x="27" y="114"/>
                  </a:lnTo>
                  <a:lnTo>
                    <a:pt x="25" y="118"/>
                  </a:lnTo>
                  <a:lnTo>
                    <a:pt x="25" y="118"/>
                  </a:lnTo>
                  <a:lnTo>
                    <a:pt x="27" y="118"/>
                  </a:lnTo>
                  <a:lnTo>
                    <a:pt x="27" y="120"/>
                  </a:lnTo>
                  <a:lnTo>
                    <a:pt x="25" y="120"/>
                  </a:lnTo>
                  <a:lnTo>
                    <a:pt x="25" y="123"/>
                  </a:lnTo>
                  <a:lnTo>
                    <a:pt x="23" y="123"/>
                  </a:lnTo>
                  <a:lnTo>
                    <a:pt x="21" y="123"/>
                  </a:lnTo>
                  <a:lnTo>
                    <a:pt x="21" y="125"/>
                  </a:lnTo>
                  <a:lnTo>
                    <a:pt x="23" y="125"/>
                  </a:lnTo>
                  <a:lnTo>
                    <a:pt x="23" y="125"/>
                  </a:lnTo>
                  <a:lnTo>
                    <a:pt x="21" y="125"/>
                  </a:lnTo>
                  <a:lnTo>
                    <a:pt x="19" y="127"/>
                  </a:lnTo>
                  <a:lnTo>
                    <a:pt x="19" y="127"/>
                  </a:lnTo>
                  <a:lnTo>
                    <a:pt x="19" y="127"/>
                  </a:lnTo>
                  <a:lnTo>
                    <a:pt x="17" y="129"/>
                  </a:lnTo>
                  <a:lnTo>
                    <a:pt x="17" y="129"/>
                  </a:lnTo>
                  <a:lnTo>
                    <a:pt x="17" y="129"/>
                  </a:lnTo>
                  <a:lnTo>
                    <a:pt x="17" y="129"/>
                  </a:lnTo>
                  <a:lnTo>
                    <a:pt x="19" y="129"/>
                  </a:lnTo>
                  <a:lnTo>
                    <a:pt x="21" y="129"/>
                  </a:lnTo>
                  <a:lnTo>
                    <a:pt x="21" y="127"/>
                  </a:lnTo>
                  <a:lnTo>
                    <a:pt x="35" y="123"/>
                  </a:lnTo>
                  <a:lnTo>
                    <a:pt x="37" y="120"/>
                  </a:lnTo>
                  <a:lnTo>
                    <a:pt x="35" y="120"/>
                  </a:lnTo>
                  <a:lnTo>
                    <a:pt x="37" y="118"/>
                  </a:lnTo>
                  <a:lnTo>
                    <a:pt x="39" y="118"/>
                  </a:lnTo>
                  <a:lnTo>
                    <a:pt x="39" y="118"/>
                  </a:lnTo>
                  <a:lnTo>
                    <a:pt x="39" y="116"/>
                  </a:lnTo>
                  <a:lnTo>
                    <a:pt x="39" y="114"/>
                  </a:lnTo>
                  <a:lnTo>
                    <a:pt x="39" y="112"/>
                  </a:lnTo>
                  <a:lnTo>
                    <a:pt x="41" y="112"/>
                  </a:lnTo>
                  <a:lnTo>
                    <a:pt x="43" y="112"/>
                  </a:lnTo>
                  <a:lnTo>
                    <a:pt x="45" y="110"/>
                  </a:lnTo>
                  <a:lnTo>
                    <a:pt x="45" y="108"/>
                  </a:lnTo>
                  <a:lnTo>
                    <a:pt x="45" y="108"/>
                  </a:lnTo>
                  <a:lnTo>
                    <a:pt x="45" y="108"/>
                  </a:lnTo>
                  <a:lnTo>
                    <a:pt x="45" y="108"/>
                  </a:lnTo>
                  <a:lnTo>
                    <a:pt x="47" y="108"/>
                  </a:lnTo>
                  <a:lnTo>
                    <a:pt x="49" y="104"/>
                  </a:lnTo>
                  <a:lnTo>
                    <a:pt x="49" y="102"/>
                  </a:lnTo>
                  <a:lnTo>
                    <a:pt x="47" y="100"/>
                  </a:lnTo>
                  <a:lnTo>
                    <a:pt x="45" y="98"/>
                  </a:lnTo>
                  <a:lnTo>
                    <a:pt x="45" y="98"/>
                  </a:lnTo>
                  <a:lnTo>
                    <a:pt x="45" y="94"/>
                  </a:lnTo>
                  <a:lnTo>
                    <a:pt x="45" y="92"/>
                  </a:lnTo>
                  <a:lnTo>
                    <a:pt x="45" y="92"/>
                  </a:lnTo>
                  <a:lnTo>
                    <a:pt x="47" y="92"/>
                  </a:lnTo>
                  <a:lnTo>
                    <a:pt x="47" y="94"/>
                  </a:lnTo>
                  <a:lnTo>
                    <a:pt x="49" y="94"/>
                  </a:lnTo>
                  <a:lnTo>
                    <a:pt x="49" y="94"/>
                  </a:lnTo>
                  <a:lnTo>
                    <a:pt x="49" y="96"/>
                  </a:lnTo>
                  <a:lnTo>
                    <a:pt x="49" y="96"/>
                  </a:lnTo>
                  <a:lnTo>
                    <a:pt x="49" y="98"/>
                  </a:lnTo>
                  <a:lnTo>
                    <a:pt x="52" y="98"/>
                  </a:lnTo>
                  <a:lnTo>
                    <a:pt x="54" y="98"/>
                  </a:lnTo>
                  <a:lnTo>
                    <a:pt x="54" y="100"/>
                  </a:lnTo>
                  <a:lnTo>
                    <a:pt x="54" y="102"/>
                  </a:lnTo>
                  <a:lnTo>
                    <a:pt x="54" y="104"/>
                  </a:lnTo>
                  <a:lnTo>
                    <a:pt x="54" y="104"/>
                  </a:lnTo>
                  <a:lnTo>
                    <a:pt x="56" y="106"/>
                  </a:lnTo>
                  <a:lnTo>
                    <a:pt x="56" y="106"/>
                  </a:lnTo>
                  <a:lnTo>
                    <a:pt x="58" y="104"/>
                  </a:lnTo>
                  <a:lnTo>
                    <a:pt x="58" y="100"/>
                  </a:lnTo>
                  <a:lnTo>
                    <a:pt x="58" y="98"/>
                  </a:lnTo>
                  <a:lnTo>
                    <a:pt x="60" y="92"/>
                  </a:lnTo>
                  <a:lnTo>
                    <a:pt x="60" y="92"/>
                  </a:lnTo>
                  <a:lnTo>
                    <a:pt x="60" y="90"/>
                  </a:lnTo>
                  <a:lnTo>
                    <a:pt x="58" y="88"/>
                  </a:lnTo>
                  <a:lnTo>
                    <a:pt x="60" y="90"/>
                  </a:lnTo>
                  <a:lnTo>
                    <a:pt x="62" y="92"/>
                  </a:lnTo>
                  <a:lnTo>
                    <a:pt x="64" y="94"/>
                  </a:lnTo>
                  <a:lnTo>
                    <a:pt x="64" y="92"/>
                  </a:lnTo>
                  <a:lnTo>
                    <a:pt x="66" y="92"/>
                  </a:lnTo>
                  <a:lnTo>
                    <a:pt x="66" y="92"/>
                  </a:lnTo>
                  <a:lnTo>
                    <a:pt x="66" y="94"/>
                  </a:lnTo>
                  <a:lnTo>
                    <a:pt x="62" y="94"/>
                  </a:lnTo>
                  <a:lnTo>
                    <a:pt x="62" y="96"/>
                  </a:lnTo>
                  <a:lnTo>
                    <a:pt x="62" y="98"/>
                  </a:lnTo>
                  <a:lnTo>
                    <a:pt x="62" y="98"/>
                  </a:lnTo>
                  <a:lnTo>
                    <a:pt x="62" y="100"/>
                  </a:lnTo>
                  <a:lnTo>
                    <a:pt x="62" y="100"/>
                  </a:lnTo>
                  <a:lnTo>
                    <a:pt x="64" y="100"/>
                  </a:lnTo>
                  <a:lnTo>
                    <a:pt x="64" y="100"/>
                  </a:lnTo>
                  <a:lnTo>
                    <a:pt x="66" y="102"/>
                  </a:lnTo>
                  <a:lnTo>
                    <a:pt x="66" y="102"/>
                  </a:lnTo>
                  <a:lnTo>
                    <a:pt x="68" y="102"/>
                  </a:lnTo>
                  <a:lnTo>
                    <a:pt x="70" y="102"/>
                  </a:lnTo>
                  <a:lnTo>
                    <a:pt x="72" y="102"/>
                  </a:lnTo>
                  <a:lnTo>
                    <a:pt x="74" y="104"/>
                  </a:lnTo>
                  <a:lnTo>
                    <a:pt x="74" y="106"/>
                  </a:lnTo>
                  <a:lnTo>
                    <a:pt x="72" y="104"/>
                  </a:lnTo>
                  <a:lnTo>
                    <a:pt x="70" y="104"/>
                  </a:lnTo>
                  <a:lnTo>
                    <a:pt x="68" y="104"/>
                  </a:lnTo>
                  <a:lnTo>
                    <a:pt x="64" y="110"/>
                  </a:lnTo>
                  <a:lnTo>
                    <a:pt x="62" y="110"/>
                  </a:lnTo>
                  <a:lnTo>
                    <a:pt x="58" y="110"/>
                  </a:lnTo>
                  <a:lnTo>
                    <a:pt x="52" y="112"/>
                  </a:lnTo>
                  <a:lnTo>
                    <a:pt x="47" y="114"/>
                  </a:lnTo>
                  <a:lnTo>
                    <a:pt x="47" y="114"/>
                  </a:lnTo>
                  <a:lnTo>
                    <a:pt x="47" y="116"/>
                  </a:lnTo>
                  <a:lnTo>
                    <a:pt x="47" y="116"/>
                  </a:lnTo>
                  <a:lnTo>
                    <a:pt x="52" y="116"/>
                  </a:lnTo>
                  <a:lnTo>
                    <a:pt x="60" y="112"/>
                  </a:lnTo>
                  <a:lnTo>
                    <a:pt x="74" y="108"/>
                  </a:lnTo>
                  <a:lnTo>
                    <a:pt x="80" y="108"/>
                  </a:lnTo>
                  <a:lnTo>
                    <a:pt x="82" y="106"/>
                  </a:lnTo>
                  <a:lnTo>
                    <a:pt x="84" y="106"/>
                  </a:lnTo>
                  <a:lnTo>
                    <a:pt x="86" y="106"/>
                  </a:lnTo>
                  <a:lnTo>
                    <a:pt x="92" y="104"/>
                  </a:lnTo>
                  <a:lnTo>
                    <a:pt x="101" y="104"/>
                  </a:lnTo>
                  <a:lnTo>
                    <a:pt x="101" y="104"/>
                  </a:lnTo>
                  <a:lnTo>
                    <a:pt x="101" y="102"/>
                  </a:lnTo>
                  <a:lnTo>
                    <a:pt x="101" y="102"/>
                  </a:lnTo>
                  <a:lnTo>
                    <a:pt x="103" y="102"/>
                  </a:lnTo>
                  <a:lnTo>
                    <a:pt x="105" y="100"/>
                  </a:lnTo>
                  <a:lnTo>
                    <a:pt x="105" y="98"/>
                  </a:lnTo>
                  <a:lnTo>
                    <a:pt x="107" y="98"/>
                  </a:lnTo>
                  <a:lnTo>
                    <a:pt x="107" y="98"/>
                  </a:lnTo>
                  <a:lnTo>
                    <a:pt x="109" y="98"/>
                  </a:lnTo>
                  <a:lnTo>
                    <a:pt x="109" y="98"/>
                  </a:lnTo>
                  <a:lnTo>
                    <a:pt x="111" y="96"/>
                  </a:lnTo>
                  <a:lnTo>
                    <a:pt x="111" y="96"/>
                  </a:lnTo>
                  <a:lnTo>
                    <a:pt x="111" y="92"/>
                  </a:lnTo>
                  <a:lnTo>
                    <a:pt x="109" y="92"/>
                  </a:lnTo>
                  <a:lnTo>
                    <a:pt x="111" y="92"/>
                  </a:lnTo>
                  <a:lnTo>
                    <a:pt x="111" y="94"/>
                  </a:lnTo>
                  <a:lnTo>
                    <a:pt x="113" y="94"/>
                  </a:lnTo>
                  <a:lnTo>
                    <a:pt x="113" y="92"/>
                  </a:lnTo>
                  <a:lnTo>
                    <a:pt x="113" y="92"/>
                  </a:lnTo>
                  <a:lnTo>
                    <a:pt x="115" y="92"/>
                  </a:lnTo>
                  <a:lnTo>
                    <a:pt x="117" y="92"/>
                  </a:lnTo>
                  <a:lnTo>
                    <a:pt x="115" y="94"/>
                  </a:lnTo>
                  <a:lnTo>
                    <a:pt x="115" y="96"/>
                  </a:lnTo>
                  <a:lnTo>
                    <a:pt x="117" y="98"/>
                  </a:lnTo>
                  <a:lnTo>
                    <a:pt x="117" y="98"/>
                  </a:lnTo>
                  <a:lnTo>
                    <a:pt x="119" y="96"/>
                  </a:lnTo>
                  <a:lnTo>
                    <a:pt x="119" y="96"/>
                  </a:lnTo>
                  <a:lnTo>
                    <a:pt x="121" y="94"/>
                  </a:lnTo>
                  <a:lnTo>
                    <a:pt x="123" y="94"/>
                  </a:lnTo>
                  <a:lnTo>
                    <a:pt x="127" y="92"/>
                  </a:lnTo>
                  <a:lnTo>
                    <a:pt x="129" y="92"/>
                  </a:lnTo>
                  <a:lnTo>
                    <a:pt x="133" y="92"/>
                  </a:lnTo>
                  <a:lnTo>
                    <a:pt x="135" y="92"/>
                  </a:lnTo>
                  <a:lnTo>
                    <a:pt x="135" y="90"/>
                  </a:lnTo>
                  <a:lnTo>
                    <a:pt x="138" y="94"/>
                  </a:lnTo>
                  <a:lnTo>
                    <a:pt x="140" y="94"/>
                  </a:lnTo>
                  <a:lnTo>
                    <a:pt x="140" y="94"/>
                  </a:lnTo>
                  <a:lnTo>
                    <a:pt x="142" y="92"/>
                  </a:lnTo>
                  <a:lnTo>
                    <a:pt x="144" y="94"/>
                  </a:lnTo>
                  <a:lnTo>
                    <a:pt x="142" y="94"/>
                  </a:lnTo>
                  <a:lnTo>
                    <a:pt x="142" y="94"/>
                  </a:lnTo>
                  <a:lnTo>
                    <a:pt x="142" y="96"/>
                  </a:lnTo>
                  <a:lnTo>
                    <a:pt x="146" y="100"/>
                  </a:lnTo>
                  <a:lnTo>
                    <a:pt x="146" y="100"/>
                  </a:lnTo>
                  <a:lnTo>
                    <a:pt x="146" y="100"/>
                  </a:lnTo>
                  <a:lnTo>
                    <a:pt x="146" y="102"/>
                  </a:lnTo>
                  <a:lnTo>
                    <a:pt x="146" y="102"/>
                  </a:lnTo>
                  <a:lnTo>
                    <a:pt x="144" y="102"/>
                  </a:lnTo>
                  <a:lnTo>
                    <a:pt x="144" y="102"/>
                  </a:lnTo>
                  <a:lnTo>
                    <a:pt x="138" y="100"/>
                  </a:lnTo>
                  <a:lnTo>
                    <a:pt x="135" y="98"/>
                  </a:lnTo>
                  <a:lnTo>
                    <a:pt x="133" y="98"/>
                  </a:lnTo>
                  <a:lnTo>
                    <a:pt x="133" y="98"/>
                  </a:lnTo>
                  <a:lnTo>
                    <a:pt x="131" y="98"/>
                  </a:lnTo>
                  <a:lnTo>
                    <a:pt x="131" y="100"/>
                  </a:lnTo>
                  <a:lnTo>
                    <a:pt x="133" y="100"/>
                  </a:lnTo>
                  <a:lnTo>
                    <a:pt x="135" y="100"/>
                  </a:lnTo>
                  <a:lnTo>
                    <a:pt x="135" y="100"/>
                  </a:lnTo>
                  <a:lnTo>
                    <a:pt x="135" y="102"/>
                  </a:lnTo>
                  <a:lnTo>
                    <a:pt x="135" y="102"/>
                  </a:lnTo>
                  <a:lnTo>
                    <a:pt x="133" y="102"/>
                  </a:lnTo>
                  <a:lnTo>
                    <a:pt x="129" y="102"/>
                  </a:lnTo>
                  <a:lnTo>
                    <a:pt x="129" y="102"/>
                  </a:lnTo>
                  <a:lnTo>
                    <a:pt x="127" y="100"/>
                  </a:lnTo>
                  <a:lnTo>
                    <a:pt x="127" y="98"/>
                  </a:lnTo>
                  <a:lnTo>
                    <a:pt x="127" y="98"/>
                  </a:lnTo>
                  <a:lnTo>
                    <a:pt x="127" y="98"/>
                  </a:lnTo>
                  <a:lnTo>
                    <a:pt x="127" y="98"/>
                  </a:lnTo>
                  <a:lnTo>
                    <a:pt x="127" y="100"/>
                  </a:lnTo>
                  <a:lnTo>
                    <a:pt x="125" y="102"/>
                  </a:lnTo>
                  <a:lnTo>
                    <a:pt x="125" y="102"/>
                  </a:lnTo>
                  <a:lnTo>
                    <a:pt x="125" y="104"/>
                  </a:lnTo>
                  <a:lnTo>
                    <a:pt x="119" y="102"/>
                  </a:lnTo>
                  <a:lnTo>
                    <a:pt x="111" y="104"/>
                  </a:lnTo>
                  <a:lnTo>
                    <a:pt x="109" y="104"/>
                  </a:lnTo>
                  <a:lnTo>
                    <a:pt x="109" y="104"/>
                  </a:lnTo>
                  <a:lnTo>
                    <a:pt x="109" y="104"/>
                  </a:lnTo>
                  <a:lnTo>
                    <a:pt x="109" y="104"/>
                  </a:lnTo>
                  <a:lnTo>
                    <a:pt x="111" y="106"/>
                  </a:lnTo>
                  <a:lnTo>
                    <a:pt x="123" y="106"/>
                  </a:lnTo>
                  <a:lnTo>
                    <a:pt x="140" y="108"/>
                  </a:lnTo>
                  <a:lnTo>
                    <a:pt x="152" y="110"/>
                  </a:lnTo>
                  <a:lnTo>
                    <a:pt x="162" y="114"/>
                  </a:lnTo>
                  <a:lnTo>
                    <a:pt x="172" y="116"/>
                  </a:lnTo>
                  <a:lnTo>
                    <a:pt x="185" y="125"/>
                  </a:lnTo>
                  <a:lnTo>
                    <a:pt x="187" y="125"/>
                  </a:lnTo>
                  <a:lnTo>
                    <a:pt x="185" y="123"/>
                  </a:lnTo>
                  <a:lnTo>
                    <a:pt x="185" y="123"/>
                  </a:lnTo>
                  <a:lnTo>
                    <a:pt x="185" y="123"/>
                  </a:lnTo>
                  <a:lnTo>
                    <a:pt x="187" y="123"/>
                  </a:lnTo>
                  <a:lnTo>
                    <a:pt x="187" y="123"/>
                  </a:lnTo>
                  <a:lnTo>
                    <a:pt x="185" y="120"/>
                  </a:lnTo>
                  <a:lnTo>
                    <a:pt x="183" y="120"/>
                  </a:lnTo>
                  <a:lnTo>
                    <a:pt x="183" y="118"/>
                  </a:lnTo>
                  <a:lnTo>
                    <a:pt x="185" y="116"/>
                  </a:lnTo>
                  <a:lnTo>
                    <a:pt x="183" y="114"/>
                  </a:lnTo>
                  <a:lnTo>
                    <a:pt x="181" y="114"/>
                  </a:lnTo>
                  <a:lnTo>
                    <a:pt x="181" y="114"/>
                  </a:lnTo>
                  <a:lnTo>
                    <a:pt x="178" y="112"/>
                  </a:lnTo>
                  <a:lnTo>
                    <a:pt x="176" y="114"/>
                  </a:lnTo>
                  <a:lnTo>
                    <a:pt x="174" y="114"/>
                  </a:lnTo>
                  <a:lnTo>
                    <a:pt x="174" y="114"/>
                  </a:lnTo>
                  <a:lnTo>
                    <a:pt x="172" y="114"/>
                  </a:lnTo>
                  <a:lnTo>
                    <a:pt x="172" y="112"/>
                  </a:lnTo>
                  <a:lnTo>
                    <a:pt x="172" y="110"/>
                  </a:lnTo>
                  <a:lnTo>
                    <a:pt x="174" y="108"/>
                  </a:lnTo>
                  <a:lnTo>
                    <a:pt x="176" y="108"/>
                  </a:lnTo>
                  <a:lnTo>
                    <a:pt x="178" y="108"/>
                  </a:lnTo>
                  <a:lnTo>
                    <a:pt x="178" y="106"/>
                  </a:lnTo>
                  <a:lnTo>
                    <a:pt x="181" y="104"/>
                  </a:lnTo>
                  <a:lnTo>
                    <a:pt x="183" y="106"/>
                  </a:lnTo>
                  <a:lnTo>
                    <a:pt x="183" y="108"/>
                  </a:lnTo>
                  <a:lnTo>
                    <a:pt x="185" y="110"/>
                  </a:lnTo>
                  <a:lnTo>
                    <a:pt x="185" y="112"/>
                  </a:lnTo>
                  <a:lnTo>
                    <a:pt x="185" y="112"/>
                  </a:lnTo>
                  <a:lnTo>
                    <a:pt x="187" y="110"/>
                  </a:lnTo>
                  <a:lnTo>
                    <a:pt x="187" y="110"/>
                  </a:lnTo>
                  <a:lnTo>
                    <a:pt x="187" y="108"/>
                  </a:lnTo>
                  <a:lnTo>
                    <a:pt x="189" y="108"/>
                  </a:lnTo>
                  <a:lnTo>
                    <a:pt x="191" y="108"/>
                  </a:lnTo>
                  <a:lnTo>
                    <a:pt x="191" y="108"/>
                  </a:lnTo>
                  <a:lnTo>
                    <a:pt x="191" y="108"/>
                  </a:lnTo>
                  <a:lnTo>
                    <a:pt x="193" y="108"/>
                  </a:lnTo>
                  <a:lnTo>
                    <a:pt x="195" y="102"/>
                  </a:lnTo>
                  <a:lnTo>
                    <a:pt x="195" y="102"/>
                  </a:lnTo>
                  <a:lnTo>
                    <a:pt x="197" y="102"/>
                  </a:lnTo>
                  <a:lnTo>
                    <a:pt x="197" y="104"/>
                  </a:lnTo>
                  <a:lnTo>
                    <a:pt x="199" y="106"/>
                  </a:lnTo>
                  <a:lnTo>
                    <a:pt x="197" y="106"/>
                  </a:lnTo>
                  <a:lnTo>
                    <a:pt x="195" y="110"/>
                  </a:lnTo>
                  <a:lnTo>
                    <a:pt x="191" y="110"/>
                  </a:lnTo>
                  <a:lnTo>
                    <a:pt x="191" y="110"/>
                  </a:lnTo>
                  <a:lnTo>
                    <a:pt x="187" y="116"/>
                  </a:lnTo>
                  <a:lnTo>
                    <a:pt x="185" y="118"/>
                  </a:lnTo>
                  <a:lnTo>
                    <a:pt x="187" y="118"/>
                  </a:lnTo>
                  <a:lnTo>
                    <a:pt x="187" y="118"/>
                  </a:lnTo>
                  <a:lnTo>
                    <a:pt x="187" y="120"/>
                  </a:lnTo>
                  <a:lnTo>
                    <a:pt x="191" y="120"/>
                  </a:lnTo>
                  <a:lnTo>
                    <a:pt x="193" y="120"/>
                  </a:lnTo>
                  <a:lnTo>
                    <a:pt x="193" y="123"/>
                  </a:lnTo>
                  <a:lnTo>
                    <a:pt x="195" y="123"/>
                  </a:lnTo>
                  <a:lnTo>
                    <a:pt x="197" y="123"/>
                  </a:lnTo>
                  <a:lnTo>
                    <a:pt x="199" y="125"/>
                  </a:lnTo>
                  <a:lnTo>
                    <a:pt x="201" y="125"/>
                  </a:lnTo>
                  <a:lnTo>
                    <a:pt x="201" y="125"/>
                  </a:lnTo>
                  <a:lnTo>
                    <a:pt x="201" y="125"/>
                  </a:lnTo>
                  <a:lnTo>
                    <a:pt x="201" y="123"/>
                  </a:lnTo>
                  <a:lnTo>
                    <a:pt x="201" y="123"/>
                  </a:lnTo>
                  <a:lnTo>
                    <a:pt x="203" y="123"/>
                  </a:lnTo>
                  <a:lnTo>
                    <a:pt x="203" y="123"/>
                  </a:lnTo>
                  <a:lnTo>
                    <a:pt x="205" y="120"/>
                  </a:lnTo>
                  <a:lnTo>
                    <a:pt x="207" y="120"/>
                  </a:lnTo>
                  <a:lnTo>
                    <a:pt x="207" y="120"/>
                  </a:lnTo>
                  <a:lnTo>
                    <a:pt x="205" y="123"/>
                  </a:lnTo>
                  <a:lnTo>
                    <a:pt x="205" y="125"/>
                  </a:lnTo>
                  <a:lnTo>
                    <a:pt x="207" y="125"/>
                  </a:lnTo>
                  <a:lnTo>
                    <a:pt x="207" y="125"/>
                  </a:lnTo>
                  <a:lnTo>
                    <a:pt x="209" y="127"/>
                  </a:lnTo>
                  <a:lnTo>
                    <a:pt x="209" y="129"/>
                  </a:lnTo>
                  <a:lnTo>
                    <a:pt x="209" y="131"/>
                  </a:lnTo>
                  <a:lnTo>
                    <a:pt x="211" y="131"/>
                  </a:lnTo>
                  <a:lnTo>
                    <a:pt x="211" y="131"/>
                  </a:lnTo>
                  <a:lnTo>
                    <a:pt x="213" y="129"/>
                  </a:lnTo>
                  <a:lnTo>
                    <a:pt x="213" y="127"/>
                  </a:lnTo>
                  <a:lnTo>
                    <a:pt x="213" y="129"/>
                  </a:lnTo>
                  <a:lnTo>
                    <a:pt x="213" y="129"/>
                  </a:lnTo>
                  <a:lnTo>
                    <a:pt x="213" y="129"/>
                  </a:lnTo>
                  <a:lnTo>
                    <a:pt x="215" y="129"/>
                  </a:lnTo>
                  <a:lnTo>
                    <a:pt x="217" y="129"/>
                  </a:lnTo>
                  <a:lnTo>
                    <a:pt x="217" y="129"/>
                  </a:lnTo>
                  <a:lnTo>
                    <a:pt x="217" y="131"/>
                  </a:lnTo>
                  <a:lnTo>
                    <a:pt x="217" y="131"/>
                  </a:lnTo>
                  <a:lnTo>
                    <a:pt x="215" y="131"/>
                  </a:lnTo>
                  <a:lnTo>
                    <a:pt x="215" y="133"/>
                  </a:lnTo>
                  <a:lnTo>
                    <a:pt x="213" y="133"/>
                  </a:lnTo>
                  <a:lnTo>
                    <a:pt x="209" y="133"/>
                  </a:lnTo>
                  <a:lnTo>
                    <a:pt x="207" y="131"/>
                  </a:lnTo>
                  <a:lnTo>
                    <a:pt x="205" y="129"/>
                  </a:lnTo>
                  <a:lnTo>
                    <a:pt x="203" y="127"/>
                  </a:lnTo>
                  <a:lnTo>
                    <a:pt x="197" y="127"/>
                  </a:lnTo>
                  <a:lnTo>
                    <a:pt x="197" y="125"/>
                  </a:lnTo>
                  <a:lnTo>
                    <a:pt x="191" y="123"/>
                  </a:lnTo>
                  <a:lnTo>
                    <a:pt x="189" y="125"/>
                  </a:lnTo>
                  <a:lnTo>
                    <a:pt x="191" y="125"/>
                  </a:lnTo>
                  <a:lnTo>
                    <a:pt x="197" y="129"/>
                  </a:lnTo>
                  <a:lnTo>
                    <a:pt x="197" y="129"/>
                  </a:lnTo>
                  <a:lnTo>
                    <a:pt x="211" y="137"/>
                  </a:lnTo>
                  <a:lnTo>
                    <a:pt x="209" y="137"/>
                  </a:lnTo>
                  <a:lnTo>
                    <a:pt x="207" y="137"/>
                  </a:lnTo>
                  <a:lnTo>
                    <a:pt x="203" y="135"/>
                  </a:lnTo>
                  <a:lnTo>
                    <a:pt x="203" y="133"/>
                  </a:lnTo>
                  <a:lnTo>
                    <a:pt x="201" y="133"/>
                  </a:lnTo>
                  <a:lnTo>
                    <a:pt x="203" y="135"/>
                  </a:lnTo>
                  <a:lnTo>
                    <a:pt x="203" y="135"/>
                  </a:lnTo>
                  <a:lnTo>
                    <a:pt x="203" y="135"/>
                  </a:lnTo>
                  <a:lnTo>
                    <a:pt x="203" y="137"/>
                  </a:lnTo>
                  <a:lnTo>
                    <a:pt x="207" y="139"/>
                  </a:lnTo>
                  <a:lnTo>
                    <a:pt x="217" y="141"/>
                  </a:lnTo>
                  <a:lnTo>
                    <a:pt x="219" y="143"/>
                  </a:lnTo>
                  <a:lnTo>
                    <a:pt x="221" y="145"/>
                  </a:lnTo>
                  <a:lnTo>
                    <a:pt x="224" y="145"/>
                  </a:lnTo>
                  <a:lnTo>
                    <a:pt x="224" y="147"/>
                  </a:lnTo>
                  <a:lnTo>
                    <a:pt x="226" y="149"/>
                  </a:lnTo>
                  <a:lnTo>
                    <a:pt x="228" y="153"/>
                  </a:lnTo>
                  <a:lnTo>
                    <a:pt x="230" y="155"/>
                  </a:lnTo>
                  <a:lnTo>
                    <a:pt x="230" y="164"/>
                  </a:lnTo>
                  <a:lnTo>
                    <a:pt x="230" y="164"/>
                  </a:lnTo>
                  <a:lnTo>
                    <a:pt x="232" y="164"/>
                  </a:lnTo>
                  <a:lnTo>
                    <a:pt x="230" y="166"/>
                  </a:lnTo>
                  <a:lnTo>
                    <a:pt x="230" y="166"/>
                  </a:lnTo>
                  <a:lnTo>
                    <a:pt x="228" y="168"/>
                  </a:lnTo>
                  <a:lnTo>
                    <a:pt x="228" y="168"/>
                  </a:lnTo>
                  <a:lnTo>
                    <a:pt x="226" y="168"/>
                  </a:lnTo>
                  <a:lnTo>
                    <a:pt x="224" y="164"/>
                  </a:lnTo>
                  <a:lnTo>
                    <a:pt x="221" y="161"/>
                  </a:lnTo>
                  <a:lnTo>
                    <a:pt x="221" y="159"/>
                  </a:lnTo>
                  <a:lnTo>
                    <a:pt x="221" y="157"/>
                  </a:lnTo>
                  <a:lnTo>
                    <a:pt x="219" y="149"/>
                  </a:lnTo>
                  <a:lnTo>
                    <a:pt x="219" y="149"/>
                  </a:lnTo>
                  <a:lnTo>
                    <a:pt x="219" y="151"/>
                  </a:lnTo>
                  <a:lnTo>
                    <a:pt x="219" y="155"/>
                  </a:lnTo>
                  <a:lnTo>
                    <a:pt x="221" y="166"/>
                  </a:lnTo>
                  <a:lnTo>
                    <a:pt x="224" y="166"/>
                  </a:lnTo>
                  <a:lnTo>
                    <a:pt x="226" y="168"/>
                  </a:lnTo>
                  <a:lnTo>
                    <a:pt x="228" y="168"/>
                  </a:lnTo>
                  <a:lnTo>
                    <a:pt x="230" y="166"/>
                  </a:lnTo>
                  <a:lnTo>
                    <a:pt x="232" y="166"/>
                  </a:lnTo>
                  <a:lnTo>
                    <a:pt x="234" y="166"/>
                  </a:lnTo>
                  <a:lnTo>
                    <a:pt x="236" y="166"/>
                  </a:lnTo>
                  <a:lnTo>
                    <a:pt x="248" y="161"/>
                  </a:lnTo>
                  <a:lnTo>
                    <a:pt x="250" y="159"/>
                  </a:lnTo>
                  <a:lnTo>
                    <a:pt x="258" y="159"/>
                  </a:lnTo>
                  <a:lnTo>
                    <a:pt x="260" y="159"/>
                  </a:lnTo>
                  <a:lnTo>
                    <a:pt x="260" y="155"/>
                  </a:lnTo>
                  <a:lnTo>
                    <a:pt x="262" y="155"/>
                  </a:lnTo>
                  <a:lnTo>
                    <a:pt x="265" y="153"/>
                  </a:lnTo>
                  <a:lnTo>
                    <a:pt x="267" y="151"/>
                  </a:lnTo>
                  <a:lnTo>
                    <a:pt x="267" y="151"/>
                  </a:lnTo>
                  <a:lnTo>
                    <a:pt x="269" y="149"/>
                  </a:lnTo>
                  <a:lnTo>
                    <a:pt x="269" y="149"/>
                  </a:lnTo>
                  <a:lnTo>
                    <a:pt x="271" y="149"/>
                  </a:lnTo>
                  <a:lnTo>
                    <a:pt x="269" y="155"/>
                  </a:lnTo>
                  <a:lnTo>
                    <a:pt x="269" y="155"/>
                  </a:lnTo>
                  <a:lnTo>
                    <a:pt x="269" y="157"/>
                  </a:lnTo>
                  <a:lnTo>
                    <a:pt x="271" y="157"/>
                  </a:lnTo>
                  <a:lnTo>
                    <a:pt x="271" y="155"/>
                  </a:lnTo>
                  <a:lnTo>
                    <a:pt x="273" y="155"/>
                  </a:lnTo>
                  <a:lnTo>
                    <a:pt x="275" y="153"/>
                  </a:lnTo>
                  <a:lnTo>
                    <a:pt x="275" y="153"/>
                  </a:lnTo>
                  <a:lnTo>
                    <a:pt x="277" y="151"/>
                  </a:lnTo>
                  <a:lnTo>
                    <a:pt x="279" y="149"/>
                  </a:lnTo>
                  <a:lnTo>
                    <a:pt x="281" y="149"/>
                  </a:lnTo>
                  <a:lnTo>
                    <a:pt x="283" y="149"/>
                  </a:lnTo>
                  <a:lnTo>
                    <a:pt x="287" y="143"/>
                  </a:lnTo>
                  <a:lnTo>
                    <a:pt x="289" y="141"/>
                  </a:lnTo>
                  <a:lnTo>
                    <a:pt x="293" y="139"/>
                  </a:lnTo>
                  <a:lnTo>
                    <a:pt x="297" y="135"/>
                  </a:lnTo>
                  <a:lnTo>
                    <a:pt x="301" y="131"/>
                  </a:lnTo>
                  <a:lnTo>
                    <a:pt x="303" y="133"/>
                  </a:lnTo>
                  <a:lnTo>
                    <a:pt x="303" y="133"/>
                  </a:lnTo>
                  <a:lnTo>
                    <a:pt x="305" y="131"/>
                  </a:lnTo>
                  <a:lnTo>
                    <a:pt x="308" y="131"/>
                  </a:lnTo>
                  <a:lnTo>
                    <a:pt x="312" y="131"/>
                  </a:lnTo>
                  <a:lnTo>
                    <a:pt x="316" y="131"/>
                  </a:lnTo>
                  <a:lnTo>
                    <a:pt x="316" y="133"/>
                  </a:lnTo>
                  <a:lnTo>
                    <a:pt x="316" y="133"/>
                  </a:lnTo>
                  <a:lnTo>
                    <a:pt x="314" y="133"/>
                  </a:lnTo>
                  <a:lnTo>
                    <a:pt x="316" y="131"/>
                  </a:lnTo>
                  <a:lnTo>
                    <a:pt x="318" y="129"/>
                  </a:lnTo>
                  <a:lnTo>
                    <a:pt x="316" y="127"/>
                  </a:lnTo>
                  <a:lnTo>
                    <a:pt x="314" y="127"/>
                  </a:lnTo>
                  <a:lnTo>
                    <a:pt x="308" y="127"/>
                  </a:lnTo>
                  <a:lnTo>
                    <a:pt x="308" y="127"/>
                  </a:lnTo>
                  <a:lnTo>
                    <a:pt x="305" y="125"/>
                  </a:lnTo>
                  <a:lnTo>
                    <a:pt x="305" y="125"/>
                  </a:lnTo>
                  <a:lnTo>
                    <a:pt x="303" y="125"/>
                  </a:lnTo>
                  <a:lnTo>
                    <a:pt x="305" y="123"/>
                  </a:lnTo>
                  <a:lnTo>
                    <a:pt x="308" y="123"/>
                  </a:lnTo>
                  <a:lnTo>
                    <a:pt x="310" y="123"/>
                  </a:lnTo>
                  <a:lnTo>
                    <a:pt x="312" y="125"/>
                  </a:lnTo>
                  <a:lnTo>
                    <a:pt x="314" y="125"/>
                  </a:lnTo>
                  <a:lnTo>
                    <a:pt x="316" y="125"/>
                  </a:lnTo>
                  <a:lnTo>
                    <a:pt x="316" y="125"/>
                  </a:lnTo>
                  <a:lnTo>
                    <a:pt x="314" y="123"/>
                  </a:lnTo>
                  <a:lnTo>
                    <a:pt x="314" y="120"/>
                  </a:lnTo>
                  <a:lnTo>
                    <a:pt x="314" y="123"/>
                  </a:lnTo>
                  <a:lnTo>
                    <a:pt x="312" y="123"/>
                  </a:lnTo>
                  <a:lnTo>
                    <a:pt x="312" y="123"/>
                  </a:lnTo>
                  <a:lnTo>
                    <a:pt x="312" y="123"/>
                  </a:lnTo>
                  <a:lnTo>
                    <a:pt x="312" y="120"/>
                  </a:lnTo>
                  <a:lnTo>
                    <a:pt x="312" y="120"/>
                  </a:lnTo>
                  <a:lnTo>
                    <a:pt x="312" y="120"/>
                  </a:lnTo>
                  <a:lnTo>
                    <a:pt x="312" y="120"/>
                  </a:lnTo>
                  <a:lnTo>
                    <a:pt x="312" y="118"/>
                  </a:lnTo>
                  <a:lnTo>
                    <a:pt x="312" y="118"/>
                  </a:lnTo>
                  <a:lnTo>
                    <a:pt x="312" y="118"/>
                  </a:lnTo>
                  <a:lnTo>
                    <a:pt x="312" y="118"/>
                  </a:lnTo>
                  <a:lnTo>
                    <a:pt x="312" y="118"/>
                  </a:lnTo>
                  <a:lnTo>
                    <a:pt x="312" y="116"/>
                  </a:lnTo>
                  <a:lnTo>
                    <a:pt x="314" y="116"/>
                  </a:lnTo>
                  <a:lnTo>
                    <a:pt x="316" y="114"/>
                  </a:lnTo>
                  <a:lnTo>
                    <a:pt x="318" y="114"/>
                  </a:lnTo>
                  <a:lnTo>
                    <a:pt x="320" y="114"/>
                  </a:lnTo>
                  <a:lnTo>
                    <a:pt x="320" y="112"/>
                  </a:lnTo>
                  <a:lnTo>
                    <a:pt x="320" y="112"/>
                  </a:lnTo>
                  <a:lnTo>
                    <a:pt x="322" y="110"/>
                  </a:lnTo>
                  <a:lnTo>
                    <a:pt x="322" y="110"/>
                  </a:lnTo>
                  <a:lnTo>
                    <a:pt x="322" y="110"/>
                  </a:lnTo>
                  <a:lnTo>
                    <a:pt x="322" y="110"/>
                  </a:lnTo>
                  <a:lnTo>
                    <a:pt x="324" y="110"/>
                  </a:lnTo>
                  <a:lnTo>
                    <a:pt x="322" y="110"/>
                  </a:lnTo>
                  <a:lnTo>
                    <a:pt x="324" y="110"/>
                  </a:lnTo>
                  <a:lnTo>
                    <a:pt x="326" y="110"/>
                  </a:lnTo>
                  <a:lnTo>
                    <a:pt x="326" y="108"/>
                  </a:lnTo>
                  <a:lnTo>
                    <a:pt x="326" y="108"/>
                  </a:lnTo>
                  <a:lnTo>
                    <a:pt x="326" y="108"/>
                  </a:lnTo>
                  <a:lnTo>
                    <a:pt x="328" y="108"/>
                  </a:lnTo>
                  <a:lnTo>
                    <a:pt x="328" y="108"/>
                  </a:lnTo>
                  <a:lnTo>
                    <a:pt x="328" y="108"/>
                  </a:lnTo>
                  <a:lnTo>
                    <a:pt x="328" y="108"/>
                  </a:lnTo>
                  <a:lnTo>
                    <a:pt x="328" y="110"/>
                  </a:lnTo>
                  <a:lnTo>
                    <a:pt x="330" y="110"/>
                  </a:lnTo>
                  <a:lnTo>
                    <a:pt x="330" y="110"/>
                  </a:lnTo>
                  <a:lnTo>
                    <a:pt x="332" y="108"/>
                  </a:lnTo>
                  <a:lnTo>
                    <a:pt x="338" y="108"/>
                  </a:lnTo>
                  <a:lnTo>
                    <a:pt x="342" y="106"/>
                  </a:lnTo>
                  <a:lnTo>
                    <a:pt x="344" y="106"/>
                  </a:lnTo>
                  <a:lnTo>
                    <a:pt x="351" y="110"/>
                  </a:lnTo>
                  <a:lnTo>
                    <a:pt x="361" y="114"/>
                  </a:lnTo>
                  <a:lnTo>
                    <a:pt x="365" y="116"/>
                  </a:lnTo>
                  <a:lnTo>
                    <a:pt x="367" y="114"/>
                  </a:lnTo>
                  <a:lnTo>
                    <a:pt x="369" y="116"/>
                  </a:lnTo>
                  <a:lnTo>
                    <a:pt x="371" y="118"/>
                  </a:lnTo>
                  <a:lnTo>
                    <a:pt x="373" y="118"/>
                  </a:lnTo>
                  <a:lnTo>
                    <a:pt x="373" y="118"/>
                  </a:lnTo>
                  <a:lnTo>
                    <a:pt x="377" y="120"/>
                  </a:lnTo>
                  <a:lnTo>
                    <a:pt x="379" y="123"/>
                  </a:lnTo>
                  <a:lnTo>
                    <a:pt x="379" y="123"/>
                  </a:lnTo>
                  <a:lnTo>
                    <a:pt x="383" y="127"/>
                  </a:lnTo>
                  <a:lnTo>
                    <a:pt x="385" y="129"/>
                  </a:lnTo>
                  <a:lnTo>
                    <a:pt x="385" y="129"/>
                  </a:lnTo>
                  <a:lnTo>
                    <a:pt x="387" y="129"/>
                  </a:lnTo>
                  <a:lnTo>
                    <a:pt x="387" y="129"/>
                  </a:lnTo>
                  <a:lnTo>
                    <a:pt x="387" y="131"/>
                  </a:lnTo>
                  <a:lnTo>
                    <a:pt x="389" y="133"/>
                  </a:lnTo>
                  <a:lnTo>
                    <a:pt x="389" y="135"/>
                  </a:lnTo>
                  <a:lnTo>
                    <a:pt x="389" y="137"/>
                  </a:lnTo>
                  <a:lnTo>
                    <a:pt x="391" y="137"/>
                  </a:lnTo>
                  <a:lnTo>
                    <a:pt x="394" y="139"/>
                  </a:lnTo>
                  <a:lnTo>
                    <a:pt x="396" y="141"/>
                  </a:lnTo>
                  <a:lnTo>
                    <a:pt x="400" y="141"/>
                  </a:lnTo>
                  <a:lnTo>
                    <a:pt x="400" y="141"/>
                  </a:lnTo>
                  <a:lnTo>
                    <a:pt x="402" y="143"/>
                  </a:lnTo>
                  <a:lnTo>
                    <a:pt x="402" y="143"/>
                  </a:lnTo>
                  <a:lnTo>
                    <a:pt x="404" y="143"/>
                  </a:lnTo>
                  <a:lnTo>
                    <a:pt x="406" y="143"/>
                  </a:lnTo>
                  <a:lnTo>
                    <a:pt x="408" y="143"/>
                  </a:lnTo>
                  <a:lnTo>
                    <a:pt x="408" y="145"/>
                  </a:lnTo>
                  <a:lnTo>
                    <a:pt x="410" y="147"/>
                  </a:lnTo>
                  <a:lnTo>
                    <a:pt x="410" y="149"/>
                  </a:lnTo>
                  <a:lnTo>
                    <a:pt x="410" y="151"/>
                  </a:lnTo>
                  <a:lnTo>
                    <a:pt x="408" y="153"/>
                  </a:lnTo>
                  <a:lnTo>
                    <a:pt x="410" y="155"/>
                  </a:lnTo>
                  <a:lnTo>
                    <a:pt x="410" y="155"/>
                  </a:lnTo>
                  <a:lnTo>
                    <a:pt x="410" y="157"/>
                  </a:lnTo>
                  <a:lnTo>
                    <a:pt x="410" y="159"/>
                  </a:lnTo>
                  <a:lnTo>
                    <a:pt x="412" y="159"/>
                  </a:lnTo>
                  <a:lnTo>
                    <a:pt x="414" y="159"/>
                  </a:lnTo>
                  <a:lnTo>
                    <a:pt x="414" y="159"/>
                  </a:lnTo>
                  <a:lnTo>
                    <a:pt x="420" y="166"/>
                  </a:lnTo>
                  <a:lnTo>
                    <a:pt x="422" y="166"/>
                  </a:lnTo>
                  <a:lnTo>
                    <a:pt x="426" y="166"/>
                  </a:lnTo>
                  <a:lnTo>
                    <a:pt x="428" y="168"/>
                  </a:lnTo>
                  <a:lnTo>
                    <a:pt x="430" y="170"/>
                  </a:lnTo>
                  <a:lnTo>
                    <a:pt x="432" y="172"/>
                  </a:lnTo>
                  <a:lnTo>
                    <a:pt x="434" y="176"/>
                  </a:lnTo>
                  <a:lnTo>
                    <a:pt x="434" y="176"/>
                  </a:lnTo>
                  <a:lnTo>
                    <a:pt x="437" y="178"/>
                  </a:lnTo>
                  <a:lnTo>
                    <a:pt x="437" y="178"/>
                  </a:lnTo>
                  <a:lnTo>
                    <a:pt x="437" y="180"/>
                  </a:lnTo>
                  <a:lnTo>
                    <a:pt x="437" y="180"/>
                  </a:lnTo>
                  <a:lnTo>
                    <a:pt x="439" y="180"/>
                  </a:lnTo>
                  <a:lnTo>
                    <a:pt x="441" y="182"/>
                  </a:lnTo>
                  <a:lnTo>
                    <a:pt x="443" y="182"/>
                  </a:lnTo>
                  <a:lnTo>
                    <a:pt x="445" y="182"/>
                  </a:lnTo>
                  <a:lnTo>
                    <a:pt x="445" y="182"/>
                  </a:lnTo>
                  <a:lnTo>
                    <a:pt x="447" y="184"/>
                  </a:lnTo>
                  <a:lnTo>
                    <a:pt x="447" y="184"/>
                  </a:lnTo>
                  <a:lnTo>
                    <a:pt x="445" y="186"/>
                  </a:lnTo>
                  <a:lnTo>
                    <a:pt x="447" y="188"/>
                  </a:lnTo>
                  <a:lnTo>
                    <a:pt x="447" y="188"/>
                  </a:lnTo>
                  <a:lnTo>
                    <a:pt x="449" y="188"/>
                  </a:lnTo>
                  <a:lnTo>
                    <a:pt x="449" y="188"/>
                  </a:lnTo>
                  <a:lnTo>
                    <a:pt x="449" y="190"/>
                  </a:lnTo>
                  <a:lnTo>
                    <a:pt x="449" y="190"/>
                  </a:lnTo>
                  <a:lnTo>
                    <a:pt x="451" y="190"/>
                  </a:lnTo>
                  <a:lnTo>
                    <a:pt x="453" y="190"/>
                  </a:lnTo>
                  <a:lnTo>
                    <a:pt x="453" y="190"/>
                  </a:lnTo>
                  <a:lnTo>
                    <a:pt x="455" y="190"/>
                  </a:lnTo>
                  <a:lnTo>
                    <a:pt x="455" y="190"/>
                  </a:lnTo>
                  <a:lnTo>
                    <a:pt x="459" y="188"/>
                  </a:lnTo>
                  <a:lnTo>
                    <a:pt x="459" y="188"/>
                  </a:lnTo>
                  <a:lnTo>
                    <a:pt x="461" y="188"/>
                  </a:lnTo>
                  <a:lnTo>
                    <a:pt x="463" y="190"/>
                  </a:lnTo>
                  <a:lnTo>
                    <a:pt x="465" y="190"/>
                  </a:lnTo>
                  <a:lnTo>
                    <a:pt x="467" y="188"/>
                  </a:lnTo>
                  <a:lnTo>
                    <a:pt x="467" y="188"/>
                  </a:lnTo>
                  <a:lnTo>
                    <a:pt x="469" y="190"/>
                  </a:lnTo>
                  <a:lnTo>
                    <a:pt x="469" y="190"/>
                  </a:lnTo>
                  <a:lnTo>
                    <a:pt x="469" y="188"/>
                  </a:lnTo>
                  <a:lnTo>
                    <a:pt x="471" y="188"/>
                  </a:lnTo>
                  <a:lnTo>
                    <a:pt x="471" y="190"/>
                  </a:lnTo>
                  <a:lnTo>
                    <a:pt x="473" y="192"/>
                  </a:lnTo>
                  <a:lnTo>
                    <a:pt x="473" y="192"/>
                  </a:lnTo>
                  <a:lnTo>
                    <a:pt x="475" y="194"/>
                  </a:lnTo>
                  <a:lnTo>
                    <a:pt x="473" y="194"/>
                  </a:lnTo>
                  <a:lnTo>
                    <a:pt x="475" y="196"/>
                  </a:lnTo>
                  <a:lnTo>
                    <a:pt x="480" y="198"/>
                  </a:lnTo>
                  <a:lnTo>
                    <a:pt x="480" y="198"/>
                  </a:lnTo>
                  <a:lnTo>
                    <a:pt x="480" y="202"/>
                  </a:lnTo>
                  <a:lnTo>
                    <a:pt x="480" y="204"/>
                  </a:lnTo>
                  <a:lnTo>
                    <a:pt x="480" y="204"/>
                  </a:lnTo>
                  <a:lnTo>
                    <a:pt x="480" y="204"/>
                  </a:lnTo>
                  <a:lnTo>
                    <a:pt x="482" y="207"/>
                  </a:lnTo>
                  <a:lnTo>
                    <a:pt x="482" y="207"/>
                  </a:lnTo>
                  <a:lnTo>
                    <a:pt x="482" y="209"/>
                  </a:lnTo>
                  <a:lnTo>
                    <a:pt x="482" y="211"/>
                  </a:lnTo>
                  <a:lnTo>
                    <a:pt x="488" y="215"/>
                  </a:lnTo>
                  <a:lnTo>
                    <a:pt x="488" y="215"/>
                  </a:lnTo>
                  <a:lnTo>
                    <a:pt x="488" y="215"/>
                  </a:lnTo>
                  <a:lnTo>
                    <a:pt x="490" y="215"/>
                  </a:lnTo>
                  <a:lnTo>
                    <a:pt x="492" y="215"/>
                  </a:lnTo>
                  <a:lnTo>
                    <a:pt x="492" y="217"/>
                  </a:lnTo>
                  <a:lnTo>
                    <a:pt x="492" y="217"/>
                  </a:lnTo>
                  <a:lnTo>
                    <a:pt x="494" y="223"/>
                  </a:lnTo>
                  <a:lnTo>
                    <a:pt x="494" y="223"/>
                  </a:lnTo>
                  <a:lnTo>
                    <a:pt x="494" y="227"/>
                  </a:lnTo>
                  <a:lnTo>
                    <a:pt x="492" y="225"/>
                  </a:lnTo>
                  <a:lnTo>
                    <a:pt x="490" y="223"/>
                  </a:lnTo>
                  <a:lnTo>
                    <a:pt x="490" y="225"/>
                  </a:lnTo>
                  <a:lnTo>
                    <a:pt x="490" y="227"/>
                  </a:lnTo>
                  <a:lnTo>
                    <a:pt x="492" y="229"/>
                  </a:lnTo>
                  <a:lnTo>
                    <a:pt x="492" y="229"/>
                  </a:lnTo>
                  <a:lnTo>
                    <a:pt x="492" y="231"/>
                  </a:lnTo>
                  <a:lnTo>
                    <a:pt x="494" y="231"/>
                  </a:lnTo>
                  <a:lnTo>
                    <a:pt x="494" y="231"/>
                  </a:lnTo>
                  <a:lnTo>
                    <a:pt x="494" y="231"/>
                  </a:lnTo>
                  <a:lnTo>
                    <a:pt x="496" y="235"/>
                  </a:lnTo>
                  <a:lnTo>
                    <a:pt x="496" y="235"/>
                  </a:lnTo>
                  <a:lnTo>
                    <a:pt x="496" y="237"/>
                  </a:lnTo>
                  <a:lnTo>
                    <a:pt x="496" y="237"/>
                  </a:lnTo>
                  <a:lnTo>
                    <a:pt x="496" y="239"/>
                  </a:lnTo>
                  <a:lnTo>
                    <a:pt x="496" y="239"/>
                  </a:lnTo>
                  <a:lnTo>
                    <a:pt x="496" y="239"/>
                  </a:lnTo>
                  <a:lnTo>
                    <a:pt x="496" y="241"/>
                  </a:lnTo>
                  <a:lnTo>
                    <a:pt x="496" y="241"/>
                  </a:lnTo>
                  <a:lnTo>
                    <a:pt x="496" y="243"/>
                  </a:lnTo>
                  <a:lnTo>
                    <a:pt x="496" y="254"/>
                  </a:lnTo>
                  <a:lnTo>
                    <a:pt x="496" y="256"/>
                  </a:lnTo>
                  <a:lnTo>
                    <a:pt x="496" y="258"/>
                  </a:lnTo>
                  <a:lnTo>
                    <a:pt x="496" y="264"/>
                  </a:lnTo>
                  <a:lnTo>
                    <a:pt x="496" y="268"/>
                  </a:lnTo>
                  <a:lnTo>
                    <a:pt x="496" y="268"/>
                  </a:lnTo>
                  <a:lnTo>
                    <a:pt x="496" y="268"/>
                  </a:lnTo>
                  <a:lnTo>
                    <a:pt x="494" y="270"/>
                  </a:lnTo>
                  <a:lnTo>
                    <a:pt x="492" y="280"/>
                  </a:lnTo>
                  <a:lnTo>
                    <a:pt x="494" y="278"/>
                  </a:lnTo>
                  <a:lnTo>
                    <a:pt x="494" y="278"/>
                  </a:lnTo>
                  <a:lnTo>
                    <a:pt x="494" y="278"/>
                  </a:lnTo>
                  <a:lnTo>
                    <a:pt x="494" y="280"/>
                  </a:lnTo>
                  <a:lnTo>
                    <a:pt x="494" y="282"/>
                  </a:lnTo>
                  <a:lnTo>
                    <a:pt x="492" y="284"/>
                  </a:lnTo>
                  <a:lnTo>
                    <a:pt x="492" y="289"/>
                  </a:lnTo>
                  <a:lnTo>
                    <a:pt x="492" y="289"/>
                  </a:lnTo>
                  <a:lnTo>
                    <a:pt x="490" y="291"/>
                  </a:lnTo>
                  <a:lnTo>
                    <a:pt x="490" y="291"/>
                  </a:lnTo>
                  <a:lnTo>
                    <a:pt x="490" y="293"/>
                  </a:lnTo>
                  <a:lnTo>
                    <a:pt x="490" y="295"/>
                  </a:lnTo>
                  <a:lnTo>
                    <a:pt x="490" y="295"/>
                  </a:lnTo>
                  <a:lnTo>
                    <a:pt x="492" y="299"/>
                  </a:lnTo>
                  <a:lnTo>
                    <a:pt x="492" y="301"/>
                  </a:lnTo>
                  <a:lnTo>
                    <a:pt x="494" y="301"/>
                  </a:lnTo>
                  <a:lnTo>
                    <a:pt x="492" y="303"/>
                  </a:lnTo>
                  <a:lnTo>
                    <a:pt x="492" y="303"/>
                  </a:lnTo>
                  <a:lnTo>
                    <a:pt x="492" y="307"/>
                  </a:lnTo>
                  <a:lnTo>
                    <a:pt x="492" y="317"/>
                  </a:lnTo>
                  <a:lnTo>
                    <a:pt x="490" y="325"/>
                  </a:lnTo>
                  <a:lnTo>
                    <a:pt x="490" y="323"/>
                  </a:lnTo>
                  <a:lnTo>
                    <a:pt x="490" y="321"/>
                  </a:lnTo>
                  <a:lnTo>
                    <a:pt x="490" y="321"/>
                  </a:lnTo>
                  <a:lnTo>
                    <a:pt x="490" y="319"/>
                  </a:lnTo>
                  <a:lnTo>
                    <a:pt x="490" y="319"/>
                  </a:lnTo>
                  <a:lnTo>
                    <a:pt x="488" y="321"/>
                  </a:lnTo>
                  <a:lnTo>
                    <a:pt x="488" y="323"/>
                  </a:lnTo>
                  <a:lnTo>
                    <a:pt x="488" y="325"/>
                  </a:lnTo>
                  <a:lnTo>
                    <a:pt x="488" y="327"/>
                  </a:lnTo>
                  <a:lnTo>
                    <a:pt x="490" y="329"/>
                  </a:lnTo>
                  <a:lnTo>
                    <a:pt x="490" y="332"/>
                  </a:lnTo>
                  <a:lnTo>
                    <a:pt x="492" y="334"/>
                  </a:lnTo>
                  <a:lnTo>
                    <a:pt x="498" y="340"/>
                  </a:lnTo>
                  <a:lnTo>
                    <a:pt x="500" y="342"/>
                  </a:lnTo>
                  <a:lnTo>
                    <a:pt x="502" y="344"/>
                  </a:lnTo>
                  <a:lnTo>
                    <a:pt x="502" y="346"/>
                  </a:lnTo>
                  <a:lnTo>
                    <a:pt x="504" y="348"/>
                  </a:lnTo>
                  <a:lnTo>
                    <a:pt x="504" y="348"/>
                  </a:lnTo>
                  <a:lnTo>
                    <a:pt x="504" y="346"/>
                  </a:lnTo>
                  <a:lnTo>
                    <a:pt x="504" y="344"/>
                  </a:lnTo>
                  <a:lnTo>
                    <a:pt x="502" y="342"/>
                  </a:lnTo>
                  <a:lnTo>
                    <a:pt x="500" y="340"/>
                  </a:lnTo>
                  <a:lnTo>
                    <a:pt x="494" y="334"/>
                  </a:lnTo>
                  <a:lnTo>
                    <a:pt x="492" y="334"/>
                  </a:lnTo>
                  <a:lnTo>
                    <a:pt x="494" y="332"/>
                  </a:lnTo>
                  <a:lnTo>
                    <a:pt x="496" y="332"/>
                  </a:lnTo>
                  <a:lnTo>
                    <a:pt x="500" y="336"/>
                  </a:lnTo>
                  <a:lnTo>
                    <a:pt x="502" y="336"/>
                  </a:lnTo>
                  <a:lnTo>
                    <a:pt x="504" y="340"/>
                  </a:lnTo>
                  <a:lnTo>
                    <a:pt x="504" y="340"/>
                  </a:lnTo>
                  <a:lnTo>
                    <a:pt x="506" y="340"/>
                  </a:lnTo>
                  <a:lnTo>
                    <a:pt x="506" y="340"/>
                  </a:lnTo>
                  <a:lnTo>
                    <a:pt x="506" y="342"/>
                  </a:lnTo>
                  <a:lnTo>
                    <a:pt x="508" y="344"/>
                  </a:lnTo>
                  <a:lnTo>
                    <a:pt x="508" y="344"/>
                  </a:lnTo>
                  <a:lnTo>
                    <a:pt x="508" y="344"/>
                  </a:lnTo>
                  <a:lnTo>
                    <a:pt x="510" y="344"/>
                  </a:lnTo>
                  <a:lnTo>
                    <a:pt x="512" y="342"/>
                  </a:lnTo>
                  <a:lnTo>
                    <a:pt x="512" y="340"/>
                  </a:lnTo>
                  <a:lnTo>
                    <a:pt x="512" y="338"/>
                  </a:lnTo>
                  <a:lnTo>
                    <a:pt x="512" y="338"/>
                  </a:lnTo>
                  <a:lnTo>
                    <a:pt x="512" y="334"/>
                  </a:lnTo>
                  <a:lnTo>
                    <a:pt x="512" y="334"/>
                  </a:lnTo>
                  <a:lnTo>
                    <a:pt x="512" y="332"/>
                  </a:lnTo>
                  <a:lnTo>
                    <a:pt x="514" y="329"/>
                  </a:lnTo>
                  <a:lnTo>
                    <a:pt x="514" y="329"/>
                  </a:lnTo>
                  <a:lnTo>
                    <a:pt x="514" y="327"/>
                  </a:lnTo>
                  <a:lnTo>
                    <a:pt x="512" y="325"/>
                  </a:lnTo>
                  <a:lnTo>
                    <a:pt x="512" y="325"/>
                  </a:lnTo>
                  <a:lnTo>
                    <a:pt x="514" y="323"/>
                  </a:lnTo>
                  <a:lnTo>
                    <a:pt x="516" y="321"/>
                  </a:lnTo>
                  <a:lnTo>
                    <a:pt x="512" y="323"/>
                  </a:lnTo>
                  <a:lnTo>
                    <a:pt x="508" y="321"/>
                  </a:lnTo>
                  <a:lnTo>
                    <a:pt x="504" y="319"/>
                  </a:lnTo>
                  <a:lnTo>
                    <a:pt x="500" y="319"/>
                  </a:lnTo>
                  <a:lnTo>
                    <a:pt x="502" y="317"/>
                  </a:lnTo>
                  <a:lnTo>
                    <a:pt x="506" y="315"/>
                  </a:lnTo>
                  <a:lnTo>
                    <a:pt x="506" y="313"/>
                  </a:lnTo>
                  <a:lnTo>
                    <a:pt x="504" y="315"/>
                  </a:lnTo>
                  <a:lnTo>
                    <a:pt x="502" y="315"/>
                  </a:lnTo>
                  <a:lnTo>
                    <a:pt x="502" y="313"/>
                  </a:lnTo>
                  <a:lnTo>
                    <a:pt x="502" y="313"/>
                  </a:lnTo>
                  <a:lnTo>
                    <a:pt x="502" y="313"/>
                  </a:lnTo>
                  <a:lnTo>
                    <a:pt x="502" y="311"/>
                  </a:lnTo>
                  <a:lnTo>
                    <a:pt x="502" y="311"/>
                  </a:lnTo>
                  <a:lnTo>
                    <a:pt x="502" y="309"/>
                  </a:lnTo>
                  <a:lnTo>
                    <a:pt x="502" y="309"/>
                  </a:lnTo>
                  <a:lnTo>
                    <a:pt x="502" y="307"/>
                  </a:lnTo>
                  <a:lnTo>
                    <a:pt x="506" y="311"/>
                  </a:lnTo>
                  <a:lnTo>
                    <a:pt x="506" y="309"/>
                  </a:lnTo>
                  <a:lnTo>
                    <a:pt x="506" y="309"/>
                  </a:lnTo>
                  <a:lnTo>
                    <a:pt x="506" y="309"/>
                  </a:lnTo>
                  <a:lnTo>
                    <a:pt x="506" y="309"/>
                  </a:lnTo>
                  <a:lnTo>
                    <a:pt x="508" y="311"/>
                  </a:lnTo>
                  <a:lnTo>
                    <a:pt x="510" y="311"/>
                  </a:lnTo>
                  <a:lnTo>
                    <a:pt x="510" y="313"/>
                  </a:lnTo>
                  <a:lnTo>
                    <a:pt x="510" y="313"/>
                  </a:lnTo>
                  <a:lnTo>
                    <a:pt x="510" y="315"/>
                  </a:lnTo>
                  <a:lnTo>
                    <a:pt x="512" y="313"/>
                  </a:lnTo>
                  <a:lnTo>
                    <a:pt x="514" y="313"/>
                  </a:lnTo>
                  <a:lnTo>
                    <a:pt x="516" y="315"/>
                  </a:lnTo>
                  <a:lnTo>
                    <a:pt x="518" y="317"/>
                  </a:lnTo>
                  <a:lnTo>
                    <a:pt x="518" y="323"/>
                  </a:lnTo>
                  <a:lnTo>
                    <a:pt x="518" y="325"/>
                  </a:lnTo>
                  <a:lnTo>
                    <a:pt x="521" y="327"/>
                  </a:lnTo>
                  <a:lnTo>
                    <a:pt x="521" y="327"/>
                  </a:lnTo>
                  <a:lnTo>
                    <a:pt x="525" y="327"/>
                  </a:lnTo>
                  <a:lnTo>
                    <a:pt x="525" y="325"/>
                  </a:lnTo>
                  <a:lnTo>
                    <a:pt x="525" y="325"/>
                  </a:lnTo>
                  <a:lnTo>
                    <a:pt x="525" y="323"/>
                  </a:lnTo>
                  <a:lnTo>
                    <a:pt x="523" y="319"/>
                  </a:lnTo>
                  <a:lnTo>
                    <a:pt x="523" y="317"/>
                  </a:lnTo>
                  <a:lnTo>
                    <a:pt x="525" y="317"/>
                  </a:lnTo>
                  <a:lnTo>
                    <a:pt x="527" y="315"/>
                  </a:lnTo>
                  <a:lnTo>
                    <a:pt x="527" y="315"/>
                  </a:lnTo>
                  <a:lnTo>
                    <a:pt x="529" y="315"/>
                  </a:lnTo>
                  <a:lnTo>
                    <a:pt x="531" y="321"/>
                  </a:lnTo>
                  <a:lnTo>
                    <a:pt x="533" y="325"/>
                  </a:lnTo>
                  <a:lnTo>
                    <a:pt x="533" y="327"/>
                  </a:lnTo>
                  <a:lnTo>
                    <a:pt x="533" y="329"/>
                  </a:lnTo>
                  <a:lnTo>
                    <a:pt x="531" y="332"/>
                  </a:lnTo>
                  <a:lnTo>
                    <a:pt x="531" y="334"/>
                  </a:lnTo>
                  <a:lnTo>
                    <a:pt x="527" y="336"/>
                  </a:lnTo>
                  <a:lnTo>
                    <a:pt x="527" y="338"/>
                  </a:lnTo>
                  <a:lnTo>
                    <a:pt x="527" y="340"/>
                  </a:lnTo>
                  <a:lnTo>
                    <a:pt x="527" y="340"/>
                  </a:lnTo>
                  <a:lnTo>
                    <a:pt x="525" y="342"/>
                  </a:lnTo>
                  <a:lnTo>
                    <a:pt x="525" y="342"/>
                  </a:lnTo>
                  <a:lnTo>
                    <a:pt x="525" y="344"/>
                  </a:lnTo>
                  <a:lnTo>
                    <a:pt x="525" y="344"/>
                  </a:lnTo>
                  <a:lnTo>
                    <a:pt x="523" y="346"/>
                  </a:lnTo>
                  <a:lnTo>
                    <a:pt x="521" y="348"/>
                  </a:lnTo>
                  <a:lnTo>
                    <a:pt x="521" y="352"/>
                  </a:lnTo>
                  <a:lnTo>
                    <a:pt x="521" y="354"/>
                  </a:lnTo>
                  <a:lnTo>
                    <a:pt x="518" y="354"/>
                  </a:lnTo>
                  <a:lnTo>
                    <a:pt x="518" y="356"/>
                  </a:lnTo>
                  <a:lnTo>
                    <a:pt x="518" y="356"/>
                  </a:lnTo>
                  <a:lnTo>
                    <a:pt x="518" y="358"/>
                  </a:lnTo>
                  <a:lnTo>
                    <a:pt x="518" y="356"/>
                  </a:lnTo>
                  <a:lnTo>
                    <a:pt x="521" y="356"/>
                  </a:lnTo>
                  <a:lnTo>
                    <a:pt x="521" y="358"/>
                  </a:lnTo>
                  <a:lnTo>
                    <a:pt x="518" y="358"/>
                  </a:lnTo>
                  <a:lnTo>
                    <a:pt x="516" y="360"/>
                  </a:lnTo>
                  <a:lnTo>
                    <a:pt x="514" y="360"/>
                  </a:lnTo>
                  <a:lnTo>
                    <a:pt x="516" y="360"/>
                  </a:lnTo>
                  <a:lnTo>
                    <a:pt x="518" y="362"/>
                  </a:lnTo>
                  <a:lnTo>
                    <a:pt x="518" y="362"/>
                  </a:lnTo>
                  <a:lnTo>
                    <a:pt x="521" y="362"/>
                  </a:lnTo>
                  <a:lnTo>
                    <a:pt x="518" y="362"/>
                  </a:lnTo>
                  <a:lnTo>
                    <a:pt x="514" y="362"/>
                  </a:lnTo>
                  <a:lnTo>
                    <a:pt x="512" y="362"/>
                  </a:lnTo>
                  <a:lnTo>
                    <a:pt x="512" y="364"/>
                  </a:lnTo>
                  <a:lnTo>
                    <a:pt x="512" y="364"/>
                  </a:lnTo>
                  <a:lnTo>
                    <a:pt x="512" y="364"/>
                  </a:lnTo>
                  <a:lnTo>
                    <a:pt x="514" y="364"/>
                  </a:lnTo>
                  <a:lnTo>
                    <a:pt x="514" y="364"/>
                  </a:lnTo>
                  <a:lnTo>
                    <a:pt x="514" y="364"/>
                  </a:lnTo>
                  <a:lnTo>
                    <a:pt x="514" y="364"/>
                  </a:lnTo>
                  <a:lnTo>
                    <a:pt x="514" y="366"/>
                  </a:lnTo>
                  <a:lnTo>
                    <a:pt x="514" y="366"/>
                  </a:lnTo>
                  <a:lnTo>
                    <a:pt x="514" y="368"/>
                  </a:lnTo>
                  <a:lnTo>
                    <a:pt x="512" y="366"/>
                  </a:lnTo>
                  <a:lnTo>
                    <a:pt x="510" y="366"/>
                  </a:lnTo>
                  <a:lnTo>
                    <a:pt x="508" y="366"/>
                  </a:lnTo>
                  <a:lnTo>
                    <a:pt x="508" y="364"/>
                  </a:lnTo>
                  <a:lnTo>
                    <a:pt x="506" y="362"/>
                  </a:lnTo>
                  <a:lnTo>
                    <a:pt x="506" y="362"/>
                  </a:lnTo>
                  <a:lnTo>
                    <a:pt x="506" y="364"/>
                  </a:lnTo>
                  <a:lnTo>
                    <a:pt x="508" y="368"/>
                  </a:lnTo>
                  <a:lnTo>
                    <a:pt x="510" y="368"/>
                  </a:lnTo>
                  <a:lnTo>
                    <a:pt x="512" y="370"/>
                  </a:lnTo>
                  <a:lnTo>
                    <a:pt x="516" y="370"/>
                  </a:lnTo>
                  <a:lnTo>
                    <a:pt x="521" y="373"/>
                  </a:lnTo>
                  <a:lnTo>
                    <a:pt x="523" y="373"/>
                  </a:lnTo>
                  <a:lnTo>
                    <a:pt x="523" y="375"/>
                  </a:lnTo>
                  <a:lnTo>
                    <a:pt x="525" y="379"/>
                  </a:lnTo>
                  <a:lnTo>
                    <a:pt x="527" y="383"/>
                  </a:lnTo>
                  <a:lnTo>
                    <a:pt x="529" y="385"/>
                  </a:lnTo>
                  <a:lnTo>
                    <a:pt x="527" y="385"/>
                  </a:lnTo>
                  <a:lnTo>
                    <a:pt x="527" y="385"/>
                  </a:lnTo>
                  <a:lnTo>
                    <a:pt x="527" y="385"/>
                  </a:lnTo>
                  <a:lnTo>
                    <a:pt x="527" y="385"/>
                  </a:lnTo>
                  <a:lnTo>
                    <a:pt x="527" y="385"/>
                  </a:lnTo>
                  <a:lnTo>
                    <a:pt x="527" y="387"/>
                  </a:lnTo>
                  <a:lnTo>
                    <a:pt x="529" y="389"/>
                  </a:lnTo>
                  <a:lnTo>
                    <a:pt x="529" y="391"/>
                  </a:lnTo>
                  <a:lnTo>
                    <a:pt x="531" y="393"/>
                  </a:lnTo>
                  <a:lnTo>
                    <a:pt x="533" y="393"/>
                  </a:lnTo>
                  <a:lnTo>
                    <a:pt x="531" y="391"/>
                  </a:lnTo>
                  <a:lnTo>
                    <a:pt x="533" y="391"/>
                  </a:lnTo>
                  <a:lnTo>
                    <a:pt x="533" y="393"/>
                  </a:lnTo>
                  <a:lnTo>
                    <a:pt x="535" y="393"/>
                  </a:lnTo>
                  <a:lnTo>
                    <a:pt x="535" y="395"/>
                  </a:lnTo>
                  <a:lnTo>
                    <a:pt x="535" y="395"/>
                  </a:lnTo>
                  <a:lnTo>
                    <a:pt x="533" y="395"/>
                  </a:lnTo>
                  <a:lnTo>
                    <a:pt x="533" y="393"/>
                  </a:lnTo>
                  <a:lnTo>
                    <a:pt x="533" y="395"/>
                  </a:lnTo>
                  <a:lnTo>
                    <a:pt x="537" y="399"/>
                  </a:lnTo>
                  <a:lnTo>
                    <a:pt x="539" y="403"/>
                  </a:lnTo>
                  <a:lnTo>
                    <a:pt x="549" y="420"/>
                  </a:lnTo>
                  <a:lnTo>
                    <a:pt x="551" y="422"/>
                  </a:lnTo>
                  <a:lnTo>
                    <a:pt x="551" y="422"/>
                  </a:lnTo>
                  <a:lnTo>
                    <a:pt x="551" y="422"/>
                  </a:lnTo>
                  <a:lnTo>
                    <a:pt x="553" y="422"/>
                  </a:lnTo>
                  <a:lnTo>
                    <a:pt x="551" y="422"/>
                  </a:lnTo>
                  <a:lnTo>
                    <a:pt x="551" y="418"/>
                  </a:lnTo>
                  <a:lnTo>
                    <a:pt x="549" y="418"/>
                  </a:lnTo>
                  <a:lnTo>
                    <a:pt x="553" y="420"/>
                  </a:lnTo>
                  <a:lnTo>
                    <a:pt x="557" y="428"/>
                  </a:lnTo>
                  <a:lnTo>
                    <a:pt x="559" y="430"/>
                  </a:lnTo>
                  <a:lnTo>
                    <a:pt x="561" y="430"/>
                  </a:lnTo>
                  <a:lnTo>
                    <a:pt x="561" y="430"/>
                  </a:lnTo>
                  <a:lnTo>
                    <a:pt x="564" y="430"/>
                  </a:lnTo>
                  <a:lnTo>
                    <a:pt x="564" y="430"/>
                  </a:lnTo>
                  <a:lnTo>
                    <a:pt x="566" y="430"/>
                  </a:lnTo>
                  <a:lnTo>
                    <a:pt x="566" y="430"/>
                  </a:lnTo>
                  <a:lnTo>
                    <a:pt x="566" y="430"/>
                  </a:lnTo>
                  <a:lnTo>
                    <a:pt x="568" y="430"/>
                  </a:lnTo>
                  <a:lnTo>
                    <a:pt x="568" y="430"/>
                  </a:lnTo>
                  <a:lnTo>
                    <a:pt x="568" y="430"/>
                  </a:lnTo>
                  <a:lnTo>
                    <a:pt x="568" y="430"/>
                  </a:lnTo>
                  <a:lnTo>
                    <a:pt x="570" y="430"/>
                  </a:lnTo>
                  <a:lnTo>
                    <a:pt x="570" y="432"/>
                  </a:lnTo>
                  <a:lnTo>
                    <a:pt x="570" y="430"/>
                  </a:lnTo>
                  <a:lnTo>
                    <a:pt x="570" y="430"/>
                  </a:lnTo>
                  <a:lnTo>
                    <a:pt x="570" y="428"/>
                  </a:lnTo>
                  <a:lnTo>
                    <a:pt x="570" y="428"/>
                  </a:lnTo>
                  <a:lnTo>
                    <a:pt x="572" y="430"/>
                  </a:lnTo>
                  <a:lnTo>
                    <a:pt x="572" y="432"/>
                  </a:lnTo>
                  <a:lnTo>
                    <a:pt x="574" y="432"/>
                  </a:lnTo>
                  <a:lnTo>
                    <a:pt x="574" y="430"/>
                  </a:lnTo>
                  <a:lnTo>
                    <a:pt x="574" y="428"/>
                  </a:lnTo>
                  <a:lnTo>
                    <a:pt x="572" y="424"/>
                  </a:lnTo>
                  <a:lnTo>
                    <a:pt x="570" y="420"/>
                  </a:lnTo>
                  <a:lnTo>
                    <a:pt x="570" y="420"/>
                  </a:lnTo>
                  <a:lnTo>
                    <a:pt x="568" y="420"/>
                  </a:lnTo>
                  <a:lnTo>
                    <a:pt x="566" y="416"/>
                  </a:lnTo>
                  <a:lnTo>
                    <a:pt x="566" y="416"/>
                  </a:lnTo>
                  <a:lnTo>
                    <a:pt x="564" y="416"/>
                  </a:lnTo>
                  <a:lnTo>
                    <a:pt x="564" y="416"/>
                  </a:lnTo>
                  <a:lnTo>
                    <a:pt x="559" y="411"/>
                  </a:lnTo>
                  <a:lnTo>
                    <a:pt x="559" y="411"/>
                  </a:lnTo>
                  <a:lnTo>
                    <a:pt x="557" y="409"/>
                  </a:lnTo>
                  <a:lnTo>
                    <a:pt x="559" y="409"/>
                  </a:lnTo>
                  <a:lnTo>
                    <a:pt x="561" y="411"/>
                  </a:lnTo>
                  <a:lnTo>
                    <a:pt x="564" y="414"/>
                  </a:lnTo>
                  <a:lnTo>
                    <a:pt x="566" y="414"/>
                  </a:lnTo>
                  <a:lnTo>
                    <a:pt x="568" y="414"/>
                  </a:lnTo>
                  <a:lnTo>
                    <a:pt x="568" y="414"/>
                  </a:lnTo>
                  <a:lnTo>
                    <a:pt x="568" y="416"/>
                  </a:lnTo>
                  <a:lnTo>
                    <a:pt x="570" y="416"/>
                  </a:lnTo>
                  <a:lnTo>
                    <a:pt x="572" y="418"/>
                  </a:lnTo>
                  <a:lnTo>
                    <a:pt x="572" y="418"/>
                  </a:lnTo>
                  <a:lnTo>
                    <a:pt x="572" y="416"/>
                  </a:lnTo>
                  <a:lnTo>
                    <a:pt x="574" y="416"/>
                  </a:lnTo>
                  <a:lnTo>
                    <a:pt x="574" y="416"/>
                  </a:lnTo>
                  <a:lnTo>
                    <a:pt x="574" y="414"/>
                  </a:lnTo>
                  <a:lnTo>
                    <a:pt x="576" y="414"/>
                  </a:lnTo>
                  <a:lnTo>
                    <a:pt x="578" y="414"/>
                  </a:lnTo>
                  <a:lnTo>
                    <a:pt x="580" y="411"/>
                  </a:lnTo>
                  <a:lnTo>
                    <a:pt x="584" y="409"/>
                  </a:lnTo>
                  <a:lnTo>
                    <a:pt x="586" y="407"/>
                  </a:lnTo>
                  <a:lnTo>
                    <a:pt x="586" y="407"/>
                  </a:lnTo>
                  <a:lnTo>
                    <a:pt x="586" y="411"/>
                  </a:lnTo>
                  <a:lnTo>
                    <a:pt x="586" y="411"/>
                  </a:lnTo>
                  <a:lnTo>
                    <a:pt x="584" y="411"/>
                  </a:lnTo>
                  <a:lnTo>
                    <a:pt x="582" y="414"/>
                  </a:lnTo>
                  <a:lnTo>
                    <a:pt x="578" y="416"/>
                  </a:lnTo>
                  <a:lnTo>
                    <a:pt x="576" y="418"/>
                  </a:lnTo>
                  <a:lnTo>
                    <a:pt x="578" y="420"/>
                  </a:lnTo>
                  <a:lnTo>
                    <a:pt x="580" y="422"/>
                  </a:lnTo>
                  <a:lnTo>
                    <a:pt x="580" y="422"/>
                  </a:lnTo>
                  <a:lnTo>
                    <a:pt x="582" y="422"/>
                  </a:lnTo>
                  <a:lnTo>
                    <a:pt x="582" y="426"/>
                  </a:lnTo>
                  <a:lnTo>
                    <a:pt x="582" y="428"/>
                  </a:lnTo>
                  <a:lnTo>
                    <a:pt x="582" y="440"/>
                  </a:lnTo>
                  <a:lnTo>
                    <a:pt x="582" y="442"/>
                  </a:lnTo>
                  <a:lnTo>
                    <a:pt x="582" y="444"/>
                  </a:lnTo>
                  <a:lnTo>
                    <a:pt x="586" y="448"/>
                  </a:lnTo>
                  <a:lnTo>
                    <a:pt x="586" y="448"/>
                  </a:lnTo>
                  <a:lnTo>
                    <a:pt x="586" y="452"/>
                  </a:lnTo>
                  <a:lnTo>
                    <a:pt x="586" y="452"/>
                  </a:lnTo>
                  <a:lnTo>
                    <a:pt x="586" y="455"/>
                  </a:lnTo>
                  <a:lnTo>
                    <a:pt x="588" y="457"/>
                  </a:lnTo>
                  <a:lnTo>
                    <a:pt x="588" y="459"/>
                  </a:lnTo>
                  <a:lnTo>
                    <a:pt x="590" y="459"/>
                  </a:lnTo>
                  <a:lnTo>
                    <a:pt x="592" y="457"/>
                  </a:lnTo>
                  <a:lnTo>
                    <a:pt x="592" y="455"/>
                  </a:lnTo>
                  <a:lnTo>
                    <a:pt x="594" y="457"/>
                  </a:lnTo>
                  <a:lnTo>
                    <a:pt x="594" y="457"/>
                  </a:lnTo>
                  <a:lnTo>
                    <a:pt x="596" y="455"/>
                  </a:lnTo>
                  <a:lnTo>
                    <a:pt x="596" y="455"/>
                  </a:lnTo>
                  <a:lnTo>
                    <a:pt x="596" y="455"/>
                  </a:lnTo>
                  <a:lnTo>
                    <a:pt x="598" y="446"/>
                  </a:lnTo>
                  <a:lnTo>
                    <a:pt x="600" y="444"/>
                  </a:lnTo>
                  <a:lnTo>
                    <a:pt x="602" y="440"/>
                  </a:lnTo>
                  <a:lnTo>
                    <a:pt x="604" y="438"/>
                  </a:lnTo>
                  <a:lnTo>
                    <a:pt x="604" y="436"/>
                  </a:lnTo>
                  <a:lnTo>
                    <a:pt x="607" y="436"/>
                  </a:lnTo>
                  <a:lnTo>
                    <a:pt x="609" y="434"/>
                  </a:lnTo>
                  <a:lnTo>
                    <a:pt x="611" y="434"/>
                  </a:lnTo>
                  <a:lnTo>
                    <a:pt x="611" y="436"/>
                  </a:lnTo>
                  <a:lnTo>
                    <a:pt x="611" y="436"/>
                  </a:lnTo>
                  <a:lnTo>
                    <a:pt x="609" y="438"/>
                  </a:lnTo>
                  <a:lnTo>
                    <a:pt x="609" y="438"/>
                  </a:lnTo>
                  <a:lnTo>
                    <a:pt x="607" y="438"/>
                  </a:lnTo>
                  <a:lnTo>
                    <a:pt x="607" y="438"/>
                  </a:lnTo>
                  <a:lnTo>
                    <a:pt x="607" y="440"/>
                  </a:lnTo>
                  <a:lnTo>
                    <a:pt x="604" y="440"/>
                  </a:lnTo>
                  <a:lnTo>
                    <a:pt x="602" y="444"/>
                  </a:lnTo>
                  <a:lnTo>
                    <a:pt x="600" y="446"/>
                  </a:lnTo>
                  <a:lnTo>
                    <a:pt x="602" y="448"/>
                  </a:lnTo>
                  <a:lnTo>
                    <a:pt x="600" y="452"/>
                  </a:lnTo>
                  <a:lnTo>
                    <a:pt x="598" y="455"/>
                  </a:lnTo>
                  <a:lnTo>
                    <a:pt x="596" y="459"/>
                  </a:lnTo>
                  <a:lnTo>
                    <a:pt x="596" y="459"/>
                  </a:lnTo>
                  <a:lnTo>
                    <a:pt x="596" y="459"/>
                  </a:lnTo>
                  <a:lnTo>
                    <a:pt x="594" y="459"/>
                  </a:lnTo>
                  <a:lnTo>
                    <a:pt x="594" y="459"/>
                  </a:lnTo>
                  <a:lnTo>
                    <a:pt x="592" y="459"/>
                  </a:lnTo>
                  <a:lnTo>
                    <a:pt x="592" y="459"/>
                  </a:lnTo>
                  <a:lnTo>
                    <a:pt x="592" y="459"/>
                  </a:lnTo>
                  <a:lnTo>
                    <a:pt x="592" y="461"/>
                  </a:lnTo>
                  <a:lnTo>
                    <a:pt x="592" y="463"/>
                  </a:lnTo>
                  <a:lnTo>
                    <a:pt x="592" y="463"/>
                  </a:lnTo>
                  <a:lnTo>
                    <a:pt x="594" y="463"/>
                  </a:lnTo>
                  <a:lnTo>
                    <a:pt x="594" y="463"/>
                  </a:lnTo>
                  <a:lnTo>
                    <a:pt x="594" y="463"/>
                  </a:lnTo>
                  <a:lnTo>
                    <a:pt x="596" y="463"/>
                  </a:lnTo>
                  <a:lnTo>
                    <a:pt x="600" y="465"/>
                  </a:lnTo>
                  <a:lnTo>
                    <a:pt x="602" y="463"/>
                  </a:lnTo>
                  <a:lnTo>
                    <a:pt x="604" y="463"/>
                  </a:lnTo>
                  <a:lnTo>
                    <a:pt x="604" y="465"/>
                  </a:lnTo>
                  <a:lnTo>
                    <a:pt x="604" y="465"/>
                  </a:lnTo>
                  <a:lnTo>
                    <a:pt x="604" y="465"/>
                  </a:lnTo>
                  <a:lnTo>
                    <a:pt x="607" y="463"/>
                  </a:lnTo>
                  <a:lnTo>
                    <a:pt x="604" y="461"/>
                  </a:lnTo>
                  <a:lnTo>
                    <a:pt x="604" y="459"/>
                  </a:lnTo>
                  <a:lnTo>
                    <a:pt x="604" y="461"/>
                  </a:lnTo>
                  <a:lnTo>
                    <a:pt x="609" y="463"/>
                  </a:lnTo>
                  <a:lnTo>
                    <a:pt x="609" y="465"/>
                  </a:lnTo>
                  <a:lnTo>
                    <a:pt x="611" y="467"/>
                  </a:lnTo>
                  <a:lnTo>
                    <a:pt x="611" y="473"/>
                  </a:lnTo>
                  <a:lnTo>
                    <a:pt x="611" y="473"/>
                  </a:lnTo>
                  <a:lnTo>
                    <a:pt x="611" y="473"/>
                  </a:lnTo>
                  <a:lnTo>
                    <a:pt x="609" y="473"/>
                  </a:lnTo>
                  <a:lnTo>
                    <a:pt x="611" y="475"/>
                  </a:lnTo>
                  <a:lnTo>
                    <a:pt x="615" y="479"/>
                  </a:lnTo>
                  <a:lnTo>
                    <a:pt x="615" y="479"/>
                  </a:lnTo>
                  <a:lnTo>
                    <a:pt x="615" y="481"/>
                  </a:lnTo>
                  <a:lnTo>
                    <a:pt x="615" y="483"/>
                  </a:lnTo>
                  <a:lnTo>
                    <a:pt x="617" y="491"/>
                  </a:lnTo>
                  <a:lnTo>
                    <a:pt x="619" y="500"/>
                  </a:lnTo>
                  <a:lnTo>
                    <a:pt x="621" y="500"/>
                  </a:lnTo>
                  <a:lnTo>
                    <a:pt x="619" y="498"/>
                  </a:lnTo>
                  <a:lnTo>
                    <a:pt x="619" y="498"/>
                  </a:lnTo>
                  <a:lnTo>
                    <a:pt x="619" y="495"/>
                  </a:lnTo>
                  <a:lnTo>
                    <a:pt x="621" y="495"/>
                  </a:lnTo>
                  <a:lnTo>
                    <a:pt x="623" y="502"/>
                  </a:lnTo>
                  <a:lnTo>
                    <a:pt x="625" y="506"/>
                  </a:lnTo>
                  <a:lnTo>
                    <a:pt x="627" y="506"/>
                  </a:lnTo>
                  <a:lnTo>
                    <a:pt x="627" y="508"/>
                  </a:lnTo>
                  <a:lnTo>
                    <a:pt x="627" y="510"/>
                  </a:lnTo>
                  <a:lnTo>
                    <a:pt x="629" y="510"/>
                  </a:lnTo>
                  <a:lnTo>
                    <a:pt x="629" y="510"/>
                  </a:lnTo>
                  <a:lnTo>
                    <a:pt x="631" y="510"/>
                  </a:lnTo>
                  <a:lnTo>
                    <a:pt x="633" y="510"/>
                  </a:lnTo>
                  <a:lnTo>
                    <a:pt x="635" y="510"/>
                  </a:lnTo>
                  <a:lnTo>
                    <a:pt x="635" y="512"/>
                  </a:lnTo>
                  <a:lnTo>
                    <a:pt x="633" y="512"/>
                  </a:lnTo>
                  <a:lnTo>
                    <a:pt x="633" y="514"/>
                  </a:lnTo>
                  <a:lnTo>
                    <a:pt x="633" y="514"/>
                  </a:lnTo>
                  <a:lnTo>
                    <a:pt x="631" y="514"/>
                  </a:lnTo>
                  <a:lnTo>
                    <a:pt x="629" y="514"/>
                  </a:lnTo>
                  <a:lnTo>
                    <a:pt x="629" y="512"/>
                  </a:lnTo>
                  <a:lnTo>
                    <a:pt x="627" y="514"/>
                  </a:lnTo>
                  <a:lnTo>
                    <a:pt x="629" y="516"/>
                  </a:lnTo>
                  <a:lnTo>
                    <a:pt x="629" y="518"/>
                  </a:lnTo>
                  <a:lnTo>
                    <a:pt x="631" y="518"/>
                  </a:lnTo>
                  <a:lnTo>
                    <a:pt x="631" y="518"/>
                  </a:lnTo>
                  <a:lnTo>
                    <a:pt x="631" y="518"/>
                  </a:lnTo>
                  <a:lnTo>
                    <a:pt x="631" y="518"/>
                  </a:lnTo>
                  <a:lnTo>
                    <a:pt x="631" y="518"/>
                  </a:lnTo>
                  <a:lnTo>
                    <a:pt x="631" y="518"/>
                  </a:lnTo>
                  <a:lnTo>
                    <a:pt x="633" y="516"/>
                  </a:lnTo>
                  <a:lnTo>
                    <a:pt x="633" y="516"/>
                  </a:lnTo>
                  <a:lnTo>
                    <a:pt x="633" y="516"/>
                  </a:lnTo>
                  <a:lnTo>
                    <a:pt x="633" y="516"/>
                  </a:lnTo>
                  <a:lnTo>
                    <a:pt x="635" y="516"/>
                  </a:lnTo>
                  <a:lnTo>
                    <a:pt x="635" y="516"/>
                  </a:lnTo>
                  <a:lnTo>
                    <a:pt x="637" y="516"/>
                  </a:lnTo>
                  <a:lnTo>
                    <a:pt x="637" y="516"/>
                  </a:lnTo>
                  <a:lnTo>
                    <a:pt x="637" y="514"/>
                  </a:lnTo>
                  <a:lnTo>
                    <a:pt x="639" y="512"/>
                  </a:lnTo>
                  <a:lnTo>
                    <a:pt x="639" y="514"/>
                  </a:lnTo>
                  <a:lnTo>
                    <a:pt x="641" y="514"/>
                  </a:lnTo>
                  <a:lnTo>
                    <a:pt x="641" y="514"/>
                  </a:lnTo>
                  <a:lnTo>
                    <a:pt x="643" y="514"/>
                  </a:lnTo>
                  <a:lnTo>
                    <a:pt x="643" y="516"/>
                  </a:lnTo>
                  <a:lnTo>
                    <a:pt x="643" y="516"/>
                  </a:lnTo>
                  <a:lnTo>
                    <a:pt x="643" y="516"/>
                  </a:lnTo>
                  <a:lnTo>
                    <a:pt x="643" y="516"/>
                  </a:lnTo>
                  <a:lnTo>
                    <a:pt x="643" y="516"/>
                  </a:lnTo>
                  <a:lnTo>
                    <a:pt x="645" y="516"/>
                  </a:lnTo>
                  <a:lnTo>
                    <a:pt x="645" y="514"/>
                  </a:lnTo>
                  <a:lnTo>
                    <a:pt x="645" y="514"/>
                  </a:lnTo>
                  <a:lnTo>
                    <a:pt x="647" y="516"/>
                  </a:lnTo>
                  <a:lnTo>
                    <a:pt x="650" y="516"/>
                  </a:lnTo>
                  <a:lnTo>
                    <a:pt x="652" y="516"/>
                  </a:lnTo>
                  <a:lnTo>
                    <a:pt x="652" y="518"/>
                  </a:lnTo>
                  <a:lnTo>
                    <a:pt x="654" y="516"/>
                  </a:lnTo>
                  <a:lnTo>
                    <a:pt x="654" y="516"/>
                  </a:lnTo>
                  <a:lnTo>
                    <a:pt x="656" y="518"/>
                  </a:lnTo>
                  <a:lnTo>
                    <a:pt x="658" y="518"/>
                  </a:lnTo>
                  <a:lnTo>
                    <a:pt x="658" y="518"/>
                  </a:lnTo>
                  <a:lnTo>
                    <a:pt x="662" y="518"/>
                  </a:lnTo>
                  <a:lnTo>
                    <a:pt x="662" y="520"/>
                  </a:lnTo>
                  <a:lnTo>
                    <a:pt x="666" y="520"/>
                  </a:lnTo>
                  <a:lnTo>
                    <a:pt x="668" y="522"/>
                  </a:lnTo>
                  <a:lnTo>
                    <a:pt x="670" y="524"/>
                  </a:lnTo>
                  <a:lnTo>
                    <a:pt x="670" y="526"/>
                  </a:lnTo>
                  <a:lnTo>
                    <a:pt x="668" y="528"/>
                  </a:lnTo>
                  <a:lnTo>
                    <a:pt x="668" y="528"/>
                  </a:lnTo>
                  <a:lnTo>
                    <a:pt x="670" y="530"/>
                  </a:lnTo>
                  <a:lnTo>
                    <a:pt x="670" y="530"/>
                  </a:lnTo>
                  <a:lnTo>
                    <a:pt x="672" y="532"/>
                  </a:lnTo>
                  <a:lnTo>
                    <a:pt x="672" y="532"/>
                  </a:lnTo>
                  <a:lnTo>
                    <a:pt x="674" y="532"/>
                  </a:lnTo>
                  <a:lnTo>
                    <a:pt x="676" y="532"/>
                  </a:lnTo>
                  <a:lnTo>
                    <a:pt x="676" y="534"/>
                  </a:lnTo>
                  <a:lnTo>
                    <a:pt x="678" y="536"/>
                  </a:lnTo>
                  <a:lnTo>
                    <a:pt x="678" y="536"/>
                  </a:lnTo>
                  <a:lnTo>
                    <a:pt x="678" y="539"/>
                  </a:lnTo>
                  <a:lnTo>
                    <a:pt x="680" y="541"/>
                  </a:lnTo>
                  <a:lnTo>
                    <a:pt x="682" y="547"/>
                  </a:lnTo>
                  <a:lnTo>
                    <a:pt x="684" y="547"/>
                  </a:lnTo>
                  <a:lnTo>
                    <a:pt x="684" y="547"/>
                  </a:lnTo>
                  <a:lnTo>
                    <a:pt x="686" y="547"/>
                  </a:lnTo>
                  <a:lnTo>
                    <a:pt x="688" y="547"/>
                  </a:lnTo>
                  <a:lnTo>
                    <a:pt x="688" y="547"/>
                  </a:lnTo>
                  <a:lnTo>
                    <a:pt x="688" y="549"/>
                  </a:lnTo>
                  <a:lnTo>
                    <a:pt x="688" y="549"/>
                  </a:lnTo>
                  <a:lnTo>
                    <a:pt x="686" y="551"/>
                  </a:lnTo>
                  <a:lnTo>
                    <a:pt x="686" y="553"/>
                  </a:lnTo>
                  <a:lnTo>
                    <a:pt x="690" y="555"/>
                  </a:lnTo>
                  <a:lnTo>
                    <a:pt x="693" y="559"/>
                  </a:lnTo>
                  <a:lnTo>
                    <a:pt x="693" y="561"/>
                  </a:lnTo>
                  <a:lnTo>
                    <a:pt x="695" y="563"/>
                  </a:lnTo>
                  <a:lnTo>
                    <a:pt x="695" y="563"/>
                  </a:lnTo>
                  <a:lnTo>
                    <a:pt x="695" y="565"/>
                  </a:lnTo>
                  <a:lnTo>
                    <a:pt x="701" y="567"/>
                  </a:lnTo>
                  <a:lnTo>
                    <a:pt x="705" y="567"/>
                  </a:lnTo>
                  <a:lnTo>
                    <a:pt x="705" y="567"/>
                  </a:lnTo>
                  <a:lnTo>
                    <a:pt x="707" y="567"/>
                  </a:lnTo>
                  <a:lnTo>
                    <a:pt x="711" y="567"/>
                  </a:lnTo>
                  <a:lnTo>
                    <a:pt x="713" y="569"/>
                  </a:lnTo>
                  <a:lnTo>
                    <a:pt x="719" y="573"/>
                  </a:lnTo>
                  <a:lnTo>
                    <a:pt x="719" y="575"/>
                  </a:lnTo>
                  <a:lnTo>
                    <a:pt x="719" y="577"/>
                  </a:lnTo>
                  <a:lnTo>
                    <a:pt x="717" y="580"/>
                  </a:lnTo>
                  <a:lnTo>
                    <a:pt x="715" y="580"/>
                  </a:lnTo>
                  <a:lnTo>
                    <a:pt x="713" y="582"/>
                  </a:lnTo>
                  <a:lnTo>
                    <a:pt x="711" y="580"/>
                  </a:lnTo>
                  <a:lnTo>
                    <a:pt x="711" y="580"/>
                  </a:lnTo>
                  <a:lnTo>
                    <a:pt x="713" y="580"/>
                  </a:lnTo>
                  <a:lnTo>
                    <a:pt x="713" y="580"/>
                  </a:lnTo>
                  <a:lnTo>
                    <a:pt x="713" y="580"/>
                  </a:lnTo>
                  <a:lnTo>
                    <a:pt x="713" y="577"/>
                  </a:lnTo>
                  <a:lnTo>
                    <a:pt x="705" y="575"/>
                  </a:lnTo>
                  <a:lnTo>
                    <a:pt x="705" y="575"/>
                  </a:lnTo>
                  <a:lnTo>
                    <a:pt x="703" y="575"/>
                  </a:lnTo>
                  <a:lnTo>
                    <a:pt x="701" y="571"/>
                  </a:lnTo>
                  <a:lnTo>
                    <a:pt x="701" y="571"/>
                  </a:lnTo>
                  <a:lnTo>
                    <a:pt x="699" y="571"/>
                  </a:lnTo>
                  <a:lnTo>
                    <a:pt x="699" y="569"/>
                  </a:lnTo>
                  <a:lnTo>
                    <a:pt x="697" y="569"/>
                  </a:lnTo>
                  <a:lnTo>
                    <a:pt x="697" y="569"/>
                  </a:lnTo>
                  <a:lnTo>
                    <a:pt x="697" y="569"/>
                  </a:lnTo>
                  <a:lnTo>
                    <a:pt x="695" y="573"/>
                  </a:lnTo>
                  <a:lnTo>
                    <a:pt x="695" y="577"/>
                  </a:lnTo>
                  <a:lnTo>
                    <a:pt x="695" y="582"/>
                  </a:lnTo>
                  <a:lnTo>
                    <a:pt x="697" y="586"/>
                  </a:lnTo>
                  <a:lnTo>
                    <a:pt x="699" y="588"/>
                  </a:lnTo>
                  <a:lnTo>
                    <a:pt x="705" y="592"/>
                  </a:lnTo>
                  <a:lnTo>
                    <a:pt x="705" y="592"/>
                  </a:lnTo>
                  <a:lnTo>
                    <a:pt x="711" y="590"/>
                  </a:lnTo>
                  <a:lnTo>
                    <a:pt x="713" y="588"/>
                  </a:lnTo>
                  <a:lnTo>
                    <a:pt x="717" y="588"/>
                  </a:lnTo>
                  <a:lnTo>
                    <a:pt x="721" y="586"/>
                  </a:lnTo>
                  <a:lnTo>
                    <a:pt x="723" y="586"/>
                  </a:lnTo>
                  <a:lnTo>
                    <a:pt x="723" y="584"/>
                  </a:lnTo>
                  <a:lnTo>
                    <a:pt x="725" y="584"/>
                  </a:lnTo>
                  <a:lnTo>
                    <a:pt x="727" y="582"/>
                  </a:lnTo>
                  <a:lnTo>
                    <a:pt x="729" y="582"/>
                  </a:lnTo>
                  <a:lnTo>
                    <a:pt x="731" y="582"/>
                  </a:lnTo>
                  <a:lnTo>
                    <a:pt x="731" y="584"/>
                  </a:lnTo>
                  <a:lnTo>
                    <a:pt x="731" y="584"/>
                  </a:lnTo>
                  <a:lnTo>
                    <a:pt x="731" y="584"/>
                  </a:lnTo>
                  <a:lnTo>
                    <a:pt x="734" y="584"/>
                  </a:lnTo>
                  <a:lnTo>
                    <a:pt x="734" y="584"/>
                  </a:lnTo>
                  <a:lnTo>
                    <a:pt x="734" y="582"/>
                  </a:lnTo>
                  <a:lnTo>
                    <a:pt x="734" y="584"/>
                  </a:lnTo>
                  <a:lnTo>
                    <a:pt x="734" y="584"/>
                  </a:lnTo>
                  <a:lnTo>
                    <a:pt x="736" y="584"/>
                  </a:lnTo>
                  <a:lnTo>
                    <a:pt x="736" y="584"/>
                  </a:lnTo>
                  <a:lnTo>
                    <a:pt x="736" y="584"/>
                  </a:lnTo>
                  <a:lnTo>
                    <a:pt x="736" y="584"/>
                  </a:lnTo>
                  <a:lnTo>
                    <a:pt x="736" y="582"/>
                  </a:lnTo>
                  <a:lnTo>
                    <a:pt x="736" y="582"/>
                  </a:lnTo>
                  <a:lnTo>
                    <a:pt x="738" y="584"/>
                  </a:lnTo>
                  <a:lnTo>
                    <a:pt x="740" y="584"/>
                  </a:lnTo>
                  <a:lnTo>
                    <a:pt x="740" y="584"/>
                  </a:lnTo>
                  <a:lnTo>
                    <a:pt x="742" y="582"/>
                  </a:lnTo>
                  <a:lnTo>
                    <a:pt x="744" y="580"/>
                  </a:lnTo>
                  <a:lnTo>
                    <a:pt x="744" y="580"/>
                  </a:lnTo>
                  <a:lnTo>
                    <a:pt x="746" y="580"/>
                  </a:lnTo>
                  <a:lnTo>
                    <a:pt x="746" y="580"/>
                  </a:lnTo>
                  <a:lnTo>
                    <a:pt x="748" y="580"/>
                  </a:lnTo>
                  <a:lnTo>
                    <a:pt x="746" y="580"/>
                  </a:lnTo>
                  <a:lnTo>
                    <a:pt x="746" y="577"/>
                  </a:lnTo>
                  <a:lnTo>
                    <a:pt x="746" y="577"/>
                  </a:lnTo>
                  <a:lnTo>
                    <a:pt x="746" y="577"/>
                  </a:lnTo>
                  <a:lnTo>
                    <a:pt x="750" y="575"/>
                  </a:lnTo>
                  <a:lnTo>
                    <a:pt x="750" y="575"/>
                  </a:lnTo>
                  <a:lnTo>
                    <a:pt x="750" y="575"/>
                  </a:lnTo>
                  <a:lnTo>
                    <a:pt x="750" y="575"/>
                  </a:lnTo>
                  <a:lnTo>
                    <a:pt x="750" y="575"/>
                  </a:lnTo>
                  <a:lnTo>
                    <a:pt x="750" y="575"/>
                  </a:lnTo>
                  <a:lnTo>
                    <a:pt x="752" y="575"/>
                  </a:lnTo>
                  <a:lnTo>
                    <a:pt x="752" y="571"/>
                  </a:lnTo>
                  <a:lnTo>
                    <a:pt x="752" y="569"/>
                  </a:lnTo>
                  <a:lnTo>
                    <a:pt x="754" y="569"/>
                  </a:lnTo>
                  <a:lnTo>
                    <a:pt x="758" y="569"/>
                  </a:lnTo>
                  <a:lnTo>
                    <a:pt x="758" y="567"/>
                  </a:lnTo>
                  <a:lnTo>
                    <a:pt x="760" y="569"/>
                  </a:lnTo>
                  <a:lnTo>
                    <a:pt x="760" y="569"/>
                  </a:lnTo>
                  <a:lnTo>
                    <a:pt x="760" y="569"/>
                  </a:lnTo>
                  <a:lnTo>
                    <a:pt x="758" y="569"/>
                  </a:lnTo>
                  <a:lnTo>
                    <a:pt x="758" y="569"/>
                  </a:lnTo>
                  <a:lnTo>
                    <a:pt x="758" y="571"/>
                  </a:lnTo>
                  <a:lnTo>
                    <a:pt x="758" y="571"/>
                  </a:lnTo>
                  <a:lnTo>
                    <a:pt x="758" y="571"/>
                  </a:lnTo>
                  <a:lnTo>
                    <a:pt x="760" y="571"/>
                  </a:lnTo>
                  <a:lnTo>
                    <a:pt x="760" y="573"/>
                  </a:lnTo>
                  <a:lnTo>
                    <a:pt x="760" y="573"/>
                  </a:lnTo>
                  <a:lnTo>
                    <a:pt x="762" y="571"/>
                  </a:lnTo>
                  <a:lnTo>
                    <a:pt x="764" y="571"/>
                  </a:lnTo>
                  <a:lnTo>
                    <a:pt x="766" y="573"/>
                  </a:lnTo>
                  <a:lnTo>
                    <a:pt x="766" y="575"/>
                  </a:lnTo>
                  <a:lnTo>
                    <a:pt x="766" y="575"/>
                  </a:lnTo>
                  <a:lnTo>
                    <a:pt x="766" y="573"/>
                  </a:lnTo>
                  <a:lnTo>
                    <a:pt x="764" y="571"/>
                  </a:lnTo>
                  <a:lnTo>
                    <a:pt x="762" y="571"/>
                  </a:lnTo>
                  <a:lnTo>
                    <a:pt x="760" y="571"/>
                  </a:lnTo>
                  <a:lnTo>
                    <a:pt x="762" y="569"/>
                  </a:lnTo>
                  <a:lnTo>
                    <a:pt x="764" y="567"/>
                  </a:lnTo>
                  <a:lnTo>
                    <a:pt x="764" y="567"/>
                  </a:lnTo>
                  <a:lnTo>
                    <a:pt x="764" y="569"/>
                  </a:lnTo>
                  <a:lnTo>
                    <a:pt x="766" y="569"/>
                  </a:lnTo>
                  <a:lnTo>
                    <a:pt x="768" y="571"/>
                  </a:lnTo>
                  <a:lnTo>
                    <a:pt x="770" y="573"/>
                  </a:lnTo>
                  <a:lnTo>
                    <a:pt x="770" y="571"/>
                  </a:lnTo>
                  <a:lnTo>
                    <a:pt x="768" y="571"/>
                  </a:lnTo>
                  <a:lnTo>
                    <a:pt x="768" y="569"/>
                  </a:lnTo>
                  <a:lnTo>
                    <a:pt x="768" y="567"/>
                  </a:lnTo>
                  <a:lnTo>
                    <a:pt x="768" y="567"/>
                  </a:lnTo>
                  <a:lnTo>
                    <a:pt x="768" y="563"/>
                  </a:lnTo>
                  <a:lnTo>
                    <a:pt x="768" y="563"/>
                  </a:lnTo>
                  <a:lnTo>
                    <a:pt x="768" y="563"/>
                  </a:lnTo>
                  <a:lnTo>
                    <a:pt x="768" y="561"/>
                  </a:lnTo>
                  <a:lnTo>
                    <a:pt x="772" y="555"/>
                  </a:lnTo>
                  <a:lnTo>
                    <a:pt x="777" y="553"/>
                  </a:lnTo>
                  <a:lnTo>
                    <a:pt x="777" y="551"/>
                  </a:lnTo>
                  <a:lnTo>
                    <a:pt x="774" y="551"/>
                  </a:lnTo>
                  <a:lnTo>
                    <a:pt x="772" y="549"/>
                  </a:lnTo>
                  <a:lnTo>
                    <a:pt x="772" y="549"/>
                  </a:lnTo>
                  <a:lnTo>
                    <a:pt x="772" y="547"/>
                  </a:lnTo>
                  <a:lnTo>
                    <a:pt x="772" y="545"/>
                  </a:lnTo>
                  <a:lnTo>
                    <a:pt x="772" y="545"/>
                  </a:lnTo>
                  <a:lnTo>
                    <a:pt x="772" y="545"/>
                  </a:lnTo>
                  <a:lnTo>
                    <a:pt x="772" y="543"/>
                  </a:lnTo>
                  <a:lnTo>
                    <a:pt x="770" y="541"/>
                  </a:lnTo>
                  <a:lnTo>
                    <a:pt x="770" y="539"/>
                  </a:lnTo>
                  <a:lnTo>
                    <a:pt x="770" y="536"/>
                  </a:lnTo>
                  <a:lnTo>
                    <a:pt x="772" y="534"/>
                  </a:lnTo>
                  <a:lnTo>
                    <a:pt x="772" y="532"/>
                  </a:lnTo>
                  <a:lnTo>
                    <a:pt x="772" y="528"/>
                  </a:lnTo>
                  <a:lnTo>
                    <a:pt x="772" y="526"/>
                  </a:lnTo>
                  <a:lnTo>
                    <a:pt x="774" y="522"/>
                  </a:lnTo>
                  <a:lnTo>
                    <a:pt x="774" y="518"/>
                  </a:lnTo>
                  <a:lnTo>
                    <a:pt x="774" y="514"/>
                  </a:lnTo>
                  <a:lnTo>
                    <a:pt x="774" y="514"/>
                  </a:lnTo>
                  <a:lnTo>
                    <a:pt x="777" y="512"/>
                  </a:lnTo>
                  <a:lnTo>
                    <a:pt x="777" y="512"/>
                  </a:lnTo>
                  <a:lnTo>
                    <a:pt x="779" y="512"/>
                  </a:lnTo>
                  <a:lnTo>
                    <a:pt x="779" y="512"/>
                  </a:lnTo>
                  <a:lnTo>
                    <a:pt x="781" y="510"/>
                  </a:lnTo>
                  <a:lnTo>
                    <a:pt x="779" y="506"/>
                  </a:lnTo>
                  <a:lnTo>
                    <a:pt x="781" y="502"/>
                  </a:lnTo>
                  <a:lnTo>
                    <a:pt x="781" y="498"/>
                  </a:lnTo>
                  <a:lnTo>
                    <a:pt x="783" y="493"/>
                  </a:lnTo>
                  <a:lnTo>
                    <a:pt x="783" y="493"/>
                  </a:lnTo>
                  <a:lnTo>
                    <a:pt x="783" y="493"/>
                  </a:lnTo>
                  <a:lnTo>
                    <a:pt x="785" y="498"/>
                  </a:lnTo>
                  <a:lnTo>
                    <a:pt x="785" y="502"/>
                  </a:lnTo>
                  <a:lnTo>
                    <a:pt x="785" y="506"/>
                  </a:lnTo>
                  <a:lnTo>
                    <a:pt x="787" y="506"/>
                  </a:lnTo>
                  <a:lnTo>
                    <a:pt x="783" y="475"/>
                  </a:lnTo>
                  <a:lnTo>
                    <a:pt x="781" y="473"/>
                  </a:lnTo>
                  <a:close/>
                  <a:moveTo>
                    <a:pt x="686" y="221"/>
                  </a:moveTo>
                  <a:lnTo>
                    <a:pt x="686" y="219"/>
                  </a:lnTo>
                  <a:lnTo>
                    <a:pt x="684" y="215"/>
                  </a:lnTo>
                  <a:lnTo>
                    <a:pt x="684" y="215"/>
                  </a:lnTo>
                  <a:lnTo>
                    <a:pt x="682" y="217"/>
                  </a:lnTo>
                  <a:lnTo>
                    <a:pt x="680" y="219"/>
                  </a:lnTo>
                  <a:lnTo>
                    <a:pt x="678" y="219"/>
                  </a:lnTo>
                  <a:lnTo>
                    <a:pt x="678" y="221"/>
                  </a:lnTo>
                  <a:lnTo>
                    <a:pt x="678" y="223"/>
                  </a:lnTo>
                  <a:lnTo>
                    <a:pt x="676" y="223"/>
                  </a:lnTo>
                  <a:lnTo>
                    <a:pt x="676" y="225"/>
                  </a:lnTo>
                  <a:lnTo>
                    <a:pt x="676" y="229"/>
                  </a:lnTo>
                  <a:lnTo>
                    <a:pt x="678" y="231"/>
                  </a:lnTo>
                  <a:lnTo>
                    <a:pt x="680" y="239"/>
                  </a:lnTo>
                  <a:lnTo>
                    <a:pt x="680" y="241"/>
                  </a:lnTo>
                  <a:lnTo>
                    <a:pt x="682" y="243"/>
                  </a:lnTo>
                  <a:lnTo>
                    <a:pt x="688" y="254"/>
                  </a:lnTo>
                  <a:lnTo>
                    <a:pt x="690" y="256"/>
                  </a:lnTo>
                  <a:lnTo>
                    <a:pt x="688" y="254"/>
                  </a:lnTo>
                  <a:lnTo>
                    <a:pt x="688" y="252"/>
                  </a:lnTo>
                  <a:lnTo>
                    <a:pt x="686" y="250"/>
                  </a:lnTo>
                  <a:lnTo>
                    <a:pt x="686" y="250"/>
                  </a:lnTo>
                  <a:lnTo>
                    <a:pt x="686" y="248"/>
                  </a:lnTo>
                  <a:lnTo>
                    <a:pt x="686" y="245"/>
                  </a:lnTo>
                  <a:lnTo>
                    <a:pt x="684" y="233"/>
                  </a:lnTo>
                  <a:lnTo>
                    <a:pt x="684" y="229"/>
                  </a:lnTo>
                  <a:lnTo>
                    <a:pt x="686" y="221"/>
                  </a:lnTo>
                  <a:close/>
                  <a:moveTo>
                    <a:pt x="690" y="258"/>
                  </a:moveTo>
                  <a:lnTo>
                    <a:pt x="693" y="258"/>
                  </a:lnTo>
                  <a:lnTo>
                    <a:pt x="693" y="260"/>
                  </a:lnTo>
                  <a:lnTo>
                    <a:pt x="693" y="260"/>
                  </a:lnTo>
                  <a:lnTo>
                    <a:pt x="693" y="260"/>
                  </a:lnTo>
                  <a:lnTo>
                    <a:pt x="693" y="260"/>
                  </a:lnTo>
                  <a:lnTo>
                    <a:pt x="693" y="258"/>
                  </a:lnTo>
                  <a:lnTo>
                    <a:pt x="690" y="256"/>
                  </a:lnTo>
                  <a:lnTo>
                    <a:pt x="690" y="256"/>
                  </a:lnTo>
                  <a:lnTo>
                    <a:pt x="690" y="256"/>
                  </a:lnTo>
                  <a:lnTo>
                    <a:pt x="690" y="258"/>
                  </a:lnTo>
                  <a:close/>
                  <a:moveTo>
                    <a:pt x="721" y="301"/>
                  </a:moveTo>
                  <a:lnTo>
                    <a:pt x="723" y="303"/>
                  </a:lnTo>
                  <a:lnTo>
                    <a:pt x="723" y="305"/>
                  </a:lnTo>
                  <a:lnTo>
                    <a:pt x="725" y="305"/>
                  </a:lnTo>
                  <a:lnTo>
                    <a:pt x="725" y="307"/>
                  </a:lnTo>
                  <a:lnTo>
                    <a:pt x="727" y="311"/>
                  </a:lnTo>
                  <a:lnTo>
                    <a:pt x="727" y="313"/>
                  </a:lnTo>
                  <a:lnTo>
                    <a:pt x="729" y="313"/>
                  </a:lnTo>
                  <a:lnTo>
                    <a:pt x="729" y="315"/>
                  </a:lnTo>
                  <a:lnTo>
                    <a:pt x="736" y="332"/>
                  </a:lnTo>
                  <a:lnTo>
                    <a:pt x="738" y="334"/>
                  </a:lnTo>
                  <a:lnTo>
                    <a:pt x="740" y="336"/>
                  </a:lnTo>
                  <a:lnTo>
                    <a:pt x="740" y="336"/>
                  </a:lnTo>
                  <a:lnTo>
                    <a:pt x="740" y="336"/>
                  </a:lnTo>
                  <a:lnTo>
                    <a:pt x="742" y="338"/>
                  </a:lnTo>
                  <a:lnTo>
                    <a:pt x="742" y="338"/>
                  </a:lnTo>
                  <a:lnTo>
                    <a:pt x="750" y="350"/>
                  </a:lnTo>
                  <a:lnTo>
                    <a:pt x="752" y="354"/>
                  </a:lnTo>
                  <a:lnTo>
                    <a:pt x="754" y="356"/>
                  </a:lnTo>
                  <a:lnTo>
                    <a:pt x="756" y="358"/>
                  </a:lnTo>
                  <a:lnTo>
                    <a:pt x="756" y="358"/>
                  </a:lnTo>
                  <a:lnTo>
                    <a:pt x="756" y="358"/>
                  </a:lnTo>
                  <a:lnTo>
                    <a:pt x="754" y="356"/>
                  </a:lnTo>
                  <a:lnTo>
                    <a:pt x="731" y="315"/>
                  </a:lnTo>
                  <a:lnTo>
                    <a:pt x="729" y="313"/>
                  </a:lnTo>
                  <a:lnTo>
                    <a:pt x="729" y="311"/>
                  </a:lnTo>
                  <a:lnTo>
                    <a:pt x="729" y="309"/>
                  </a:lnTo>
                  <a:lnTo>
                    <a:pt x="727" y="307"/>
                  </a:lnTo>
                  <a:lnTo>
                    <a:pt x="721" y="301"/>
                  </a:lnTo>
                  <a:lnTo>
                    <a:pt x="719" y="297"/>
                  </a:lnTo>
                  <a:lnTo>
                    <a:pt x="717" y="293"/>
                  </a:lnTo>
                  <a:lnTo>
                    <a:pt x="717" y="291"/>
                  </a:lnTo>
                  <a:lnTo>
                    <a:pt x="717" y="291"/>
                  </a:lnTo>
                  <a:lnTo>
                    <a:pt x="717" y="291"/>
                  </a:lnTo>
                  <a:lnTo>
                    <a:pt x="717" y="291"/>
                  </a:lnTo>
                  <a:lnTo>
                    <a:pt x="717" y="291"/>
                  </a:lnTo>
                  <a:lnTo>
                    <a:pt x="717" y="291"/>
                  </a:lnTo>
                  <a:lnTo>
                    <a:pt x="717" y="291"/>
                  </a:lnTo>
                  <a:lnTo>
                    <a:pt x="715" y="291"/>
                  </a:lnTo>
                  <a:lnTo>
                    <a:pt x="715" y="291"/>
                  </a:lnTo>
                  <a:lnTo>
                    <a:pt x="717" y="295"/>
                  </a:lnTo>
                  <a:lnTo>
                    <a:pt x="721" y="301"/>
                  </a:lnTo>
                  <a:close/>
                  <a:moveTo>
                    <a:pt x="787" y="705"/>
                  </a:moveTo>
                  <a:lnTo>
                    <a:pt x="789" y="705"/>
                  </a:lnTo>
                  <a:lnTo>
                    <a:pt x="789" y="705"/>
                  </a:lnTo>
                  <a:lnTo>
                    <a:pt x="789" y="705"/>
                  </a:lnTo>
                  <a:lnTo>
                    <a:pt x="787" y="705"/>
                  </a:lnTo>
                  <a:close/>
                  <a:moveTo>
                    <a:pt x="797" y="700"/>
                  </a:moveTo>
                  <a:lnTo>
                    <a:pt x="797" y="698"/>
                  </a:lnTo>
                  <a:lnTo>
                    <a:pt x="797" y="698"/>
                  </a:lnTo>
                  <a:lnTo>
                    <a:pt x="797" y="700"/>
                  </a:lnTo>
                  <a:close/>
                  <a:moveTo>
                    <a:pt x="799" y="698"/>
                  </a:moveTo>
                  <a:lnTo>
                    <a:pt x="799" y="698"/>
                  </a:lnTo>
                  <a:lnTo>
                    <a:pt x="799" y="698"/>
                  </a:lnTo>
                  <a:lnTo>
                    <a:pt x="799" y="698"/>
                  </a:lnTo>
                  <a:close/>
                  <a:moveTo>
                    <a:pt x="803" y="694"/>
                  </a:moveTo>
                  <a:lnTo>
                    <a:pt x="805" y="694"/>
                  </a:lnTo>
                  <a:lnTo>
                    <a:pt x="803" y="694"/>
                  </a:lnTo>
                  <a:lnTo>
                    <a:pt x="803" y="694"/>
                  </a:lnTo>
                  <a:close/>
                  <a:moveTo>
                    <a:pt x="807" y="694"/>
                  </a:moveTo>
                  <a:lnTo>
                    <a:pt x="807" y="694"/>
                  </a:lnTo>
                  <a:lnTo>
                    <a:pt x="807" y="694"/>
                  </a:lnTo>
                  <a:lnTo>
                    <a:pt x="807" y="694"/>
                  </a:lnTo>
                  <a:close/>
                  <a:moveTo>
                    <a:pt x="494" y="243"/>
                  </a:moveTo>
                  <a:lnTo>
                    <a:pt x="494" y="243"/>
                  </a:lnTo>
                  <a:lnTo>
                    <a:pt x="494" y="243"/>
                  </a:lnTo>
                  <a:lnTo>
                    <a:pt x="494" y="243"/>
                  </a:lnTo>
                  <a:lnTo>
                    <a:pt x="494" y="243"/>
                  </a:lnTo>
                  <a:lnTo>
                    <a:pt x="494" y="243"/>
                  </a:lnTo>
                  <a:lnTo>
                    <a:pt x="494" y="243"/>
                  </a:lnTo>
                  <a:lnTo>
                    <a:pt x="494" y="243"/>
                  </a:lnTo>
                  <a:lnTo>
                    <a:pt x="494" y="243"/>
                  </a:lnTo>
                  <a:lnTo>
                    <a:pt x="494" y="243"/>
                  </a:lnTo>
                  <a:close/>
                  <a:moveTo>
                    <a:pt x="492" y="219"/>
                  </a:moveTo>
                  <a:lnTo>
                    <a:pt x="492" y="219"/>
                  </a:lnTo>
                  <a:lnTo>
                    <a:pt x="492" y="219"/>
                  </a:lnTo>
                  <a:lnTo>
                    <a:pt x="492" y="219"/>
                  </a:lnTo>
                  <a:lnTo>
                    <a:pt x="492" y="219"/>
                  </a:lnTo>
                  <a:lnTo>
                    <a:pt x="492" y="219"/>
                  </a:lnTo>
                  <a:lnTo>
                    <a:pt x="492" y="219"/>
                  </a:lnTo>
                  <a:lnTo>
                    <a:pt x="492" y="217"/>
                  </a:lnTo>
                  <a:lnTo>
                    <a:pt x="492" y="217"/>
                  </a:lnTo>
                  <a:lnTo>
                    <a:pt x="490" y="217"/>
                  </a:lnTo>
                  <a:lnTo>
                    <a:pt x="490" y="217"/>
                  </a:lnTo>
                  <a:lnTo>
                    <a:pt x="490" y="217"/>
                  </a:lnTo>
                  <a:lnTo>
                    <a:pt x="490" y="219"/>
                  </a:lnTo>
                  <a:lnTo>
                    <a:pt x="492" y="219"/>
                  </a:lnTo>
                  <a:close/>
                  <a:moveTo>
                    <a:pt x="492" y="231"/>
                  </a:moveTo>
                  <a:lnTo>
                    <a:pt x="492" y="231"/>
                  </a:lnTo>
                  <a:lnTo>
                    <a:pt x="492" y="231"/>
                  </a:lnTo>
                  <a:lnTo>
                    <a:pt x="494" y="231"/>
                  </a:lnTo>
                  <a:lnTo>
                    <a:pt x="494" y="231"/>
                  </a:lnTo>
                  <a:lnTo>
                    <a:pt x="492" y="231"/>
                  </a:lnTo>
                  <a:close/>
                  <a:moveTo>
                    <a:pt x="490" y="233"/>
                  </a:moveTo>
                  <a:lnTo>
                    <a:pt x="490" y="233"/>
                  </a:lnTo>
                  <a:lnTo>
                    <a:pt x="490" y="233"/>
                  </a:lnTo>
                  <a:lnTo>
                    <a:pt x="490" y="233"/>
                  </a:lnTo>
                  <a:lnTo>
                    <a:pt x="490" y="233"/>
                  </a:lnTo>
                  <a:lnTo>
                    <a:pt x="490" y="233"/>
                  </a:lnTo>
                  <a:lnTo>
                    <a:pt x="490" y="233"/>
                  </a:lnTo>
                  <a:lnTo>
                    <a:pt x="490" y="233"/>
                  </a:lnTo>
                  <a:lnTo>
                    <a:pt x="490" y="233"/>
                  </a:lnTo>
                  <a:lnTo>
                    <a:pt x="490" y="235"/>
                  </a:lnTo>
                  <a:lnTo>
                    <a:pt x="490" y="235"/>
                  </a:lnTo>
                  <a:lnTo>
                    <a:pt x="492" y="235"/>
                  </a:lnTo>
                  <a:lnTo>
                    <a:pt x="492" y="235"/>
                  </a:lnTo>
                  <a:lnTo>
                    <a:pt x="492" y="235"/>
                  </a:lnTo>
                  <a:lnTo>
                    <a:pt x="492" y="233"/>
                  </a:lnTo>
                  <a:lnTo>
                    <a:pt x="492" y="233"/>
                  </a:lnTo>
                  <a:lnTo>
                    <a:pt x="492" y="233"/>
                  </a:lnTo>
                  <a:lnTo>
                    <a:pt x="490" y="233"/>
                  </a:lnTo>
                  <a:close/>
                  <a:moveTo>
                    <a:pt x="492" y="237"/>
                  </a:moveTo>
                  <a:lnTo>
                    <a:pt x="492" y="235"/>
                  </a:lnTo>
                  <a:lnTo>
                    <a:pt x="492" y="237"/>
                  </a:lnTo>
                  <a:lnTo>
                    <a:pt x="492" y="237"/>
                  </a:lnTo>
                  <a:lnTo>
                    <a:pt x="492" y="237"/>
                  </a:lnTo>
                  <a:close/>
                  <a:moveTo>
                    <a:pt x="490" y="227"/>
                  </a:moveTo>
                  <a:lnTo>
                    <a:pt x="490" y="227"/>
                  </a:lnTo>
                  <a:lnTo>
                    <a:pt x="488" y="227"/>
                  </a:lnTo>
                  <a:lnTo>
                    <a:pt x="488" y="229"/>
                  </a:lnTo>
                  <a:lnTo>
                    <a:pt x="488" y="229"/>
                  </a:lnTo>
                  <a:lnTo>
                    <a:pt x="490" y="229"/>
                  </a:lnTo>
                  <a:lnTo>
                    <a:pt x="490" y="229"/>
                  </a:lnTo>
                  <a:lnTo>
                    <a:pt x="488" y="229"/>
                  </a:lnTo>
                  <a:lnTo>
                    <a:pt x="488" y="231"/>
                  </a:lnTo>
                  <a:lnTo>
                    <a:pt x="490" y="231"/>
                  </a:lnTo>
                  <a:lnTo>
                    <a:pt x="490" y="231"/>
                  </a:lnTo>
                  <a:lnTo>
                    <a:pt x="490" y="229"/>
                  </a:lnTo>
                  <a:lnTo>
                    <a:pt x="490" y="229"/>
                  </a:lnTo>
                  <a:lnTo>
                    <a:pt x="490" y="227"/>
                  </a:lnTo>
                  <a:close/>
                  <a:moveTo>
                    <a:pt x="492" y="241"/>
                  </a:moveTo>
                  <a:lnTo>
                    <a:pt x="492" y="241"/>
                  </a:lnTo>
                  <a:lnTo>
                    <a:pt x="492" y="239"/>
                  </a:lnTo>
                  <a:lnTo>
                    <a:pt x="492" y="241"/>
                  </a:lnTo>
                  <a:close/>
                  <a:moveTo>
                    <a:pt x="486" y="219"/>
                  </a:moveTo>
                  <a:lnTo>
                    <a:pt x="484" y="219"/>
                  </a:lnTo>
                  <a:lnTo>
                    <a:pt x="484" y="219"/>
                  </a:lnTo>
                  <a:lnTo>
                    <a:pt x="486" y="219"/>
                  </a:lnTo>
                  <a:lnTo>
                    <a:pt x="486" y="219"/>
                  </a:lnTo>
                  <a:lnTo>
                    <a:pt x="486" y="219"/>
                  </a:lnTo>
                  <a:lnTo>
                    <a:pt x="486" y="219"/>
                  </a:lnTo>
                  <a:lnTo>
                    <a:pt x="486" y="219"/>
                  </a:lnTo>
                  <a:lnTo>
                    <a:pt x="486" y="219"/>
                  </a:lnTo>
                  <a:lnTo>
                    <a:pt x="486" y="219"/>
                  </a:lnTo>
                  <a:lnTo>
                    <a:pt x="486" y="219"/>
                  </a:lnTo>
                  <a:lnTo>
                    <a:pt x="486" y="219"/>
                  </a:lnTo>
                  <a:close/>
                  <a:moveTo>
                    <a:pt x="486" y="225"/>
                  </a:moveTo>
                  <a:lnTo>
                    <a:pt x="486" y="225"/>
                  </a:lnTo>
                  <a:lnTo>
                    <a:pt x="484" y="225"/>
                  </a:lnTo>
                  <a:lnTo>
                    <a:pt x="486" y="225"/>
                  </a:lnTo>
                  <a:lnTo>
                    <a:pt x="486" y="225"/>
                  </a:lnTo>
                  <a:lnTo>
                    <a:pt x="486" y="225"/>
                  </a:lnTo>
                  <a:lnTo>
                    <a:pt x="486" y="225"/>
                  </a:lnTo>
                  <a:lnTo>
                    <a:pt x="486" y="225"/>
                  </a:lnTo>
                  <a:lnTo>
                    <a:pt x="488" y="225"/>
                  </a:lnTo>
                  <a:lnTo>
                    <a:pt x="486" y="225"/>
                  </a:lnTo>
                  <a:lnTo>
                    <a:pt x="486" y="225"/>
                  </a:lnTo>
                  <a:close/>
                  <a:moveTo>
                    <a:pt x="484" y="221"/>
                  </a:moveTo>
                  <a:lnTo>
                    <a:pt x="484" y="221"/>
                  </a:lnTo>
                  <a:lnTo>
                    <a:pt x="484" y="221"/>
                  </a:lnTo>
                  <a:lnTo>
                    <a:pt x="484" y="221"/>
                  </a:lnTo>
                  <a:lnTo>
                    <a:pt x="484" y="221"/>
                  </a:lnTo>
                  <a:close/>
                  <a:moveTo>
                    <a:pt x="490" y="219"/>
                  </a:moveTo>
                  <a:lnTo>
                    <a:pt x="490" y="219"/>
                  </a:lnTo>
                  <a:lnTo>
                    <a:pt x="490" y="219"/>
                  </a:lnTo>
                  <a:lnTo>
                    <a:pt x="490" y="219"/>
                  </a:lnTo>
                  <a:lnTo>
                    <a:pt x="488" y="219"/>
                  </a:lnTo>
                  <a:lnTo>
                    <a:pt x="488" y="219"/>
                  </a:lnTo>
                  <a:lnTo>
                    <a:pt x="488" y="219"/>
                  </a:lnTo>
                  <a:lnTo>
                    <a:pt x="488" y="219"/>
                  </a:lnTo>
                  <a:lnTo>
                    <a:pt x="488" y="219"/>
                  </a:lnTo>
                  <a:lnTo>
                    <a:pt x="488" y="219"/>
                  </a:lnTo>
                  <a:lnTo>
                    <a:pt x="490" y="219"/>
                  </a:lnTo>
                  <a:close/>
                  <a:moveTo>
                    <a:pt x="484" y="229"/>
                  </a:moveTo>
                  <a:lnTo>
                    <a:pt x="484" y="229"/>
                  </a:lnTo>
                  <a:lnTo>
                    <a:pt x="484" y="227"/>
                  </a:lnTo>
                  <a:lnTo>
                    <a:pt x="484" y="227"/>
                  </a:lnTo>
                  <a:lnTo>
                    <a:pt x="484" y="229"/>
                  </a:lnTo>
                  <a:close/>
                  <a:moveTo>
                    <a:pt x="473" y="194"/>
                  </a:moveTo>
                  <a:lnTo>
                    <a:pt x="471" y="196"/>
                  </a:lnTo>
                  <a:lnTo>
                    <a:pt x="471" y="196"/>
                  </a:lnTo>
                  <a:lnTo>
                    <a:pt x="471" y="196"/>
                  </a:lnTo>
                  <a:lnTo>
                    <a:pt x="471" y="196"/>
                  </a:lnTo>
                  <a:lnTo>
                    <a:pt x="473" y="196"/>
                  </a:lnTo>
                  <a:lnTo>
                    <a:pt x="473" y="196"/>
                  </a:lnTo>
                  <a:lnTo>
                    <a:pt x="473" y="196"/>
                  </a:lnTo>
                  <a:lnTo>
                    <a:pt x="473" y="194"/>
                  </a:lnTo>
                  <a:close/>
                  <a:moveTo>
                    <a:pt x="451" y="194"/>
                  </a:moveTo>
                  <a:lnTo>
                    <a:pt x="449" y="194"/>
                  </a:lnTo>
                  <a:lnTo>
                    <a:pt x="449" y="194"/>
                  </a:lnTo>
                  <a:lnTo>
                    <a:pt x="449" y="194"/>
                  </a:lnTo>
                  <a:lnTo>
                    <a:pt x="449" y="196"/>
                  </a:lnTo>
                  <a:lnTo>
                    <a:pt x="449" y="196"/>
                  </a:lnTo>
                  <a:lnTo>
                    <a:pt x="451" y="194"/>
                  </a:lnTo>
                  <a:lnTo>
                    <a:pt x="451" y="194"/>
                  </a:lnTo>
                  <a:lnTo>
                    <a:pt x="451" y="194"/>
                  </a:lnTo>
                  <a:lnTo>
                    <a:pt x="451" y="194"/>
                  </a:lnTo>
                  <a:close/>
                  <a:moveTo>
                    <a:pt x="488" y="217"/>
                  </a:moveTo>
                  <a:lnTo>
                    <a:pt x="488" y="217"/>
                  </a:lnTo>
                  <a:lnTo>
                    <a:pt x="490" y="217"/>
                  </a:lnTo>
                  <a:lnTo>
                    <a:pt x="490" y="217"/>
                  </a:lnTo>
                  <a:lnTo>
                    <a:pt x="490" y="217"/>
                  </a:lnTo>
                  <a:lnTo>
                    <a:pt x="488" y="217"/>
                  </a:lnTo>
                  <a:lnTo>
                    <a:pt x="488" y="215"/>
                  </a:lnTo>
                  <a:lnTo>
                    <a:pt x="488" y="215"/>
                  </a:lnTo>
                  <a:lnTo>
                    <a:pt x="488" y="215"/>
                  </a:lnTo>
                  <a:lnTo>
                    <a:pt x="488" y="217"/>
                  </a:lnTo>
                  <a:lnTo>
                    <a:pt x="488" y="217"/>
                  </a:lnTo>
                  <a:lnTo>
                    <a:pt x="488" y="217"/>
                  </a:lnTo>
                  <a:close/>
                  <a:moveTo>
                    <a:pt x="488" y="235"/>
                  </a:moveTo>
                  <a:lnTo>
                    <a:pt x="488" y="235"/>
                  </a:lnTo>
                  <a:lnTo>
                    <a:pt x="488" y="235"/>
                  </a:lnTo>
                  <a:lnTo>
                    <a:pt x="488" y="235"/>
                  </a:lnTo>
                  <a:lnTo>
                    <a:pt x="488" y="235"/>
                  </a:lnTo>
                  <a:lnTo>
                    <a:pt x="488" y="235"/>
                  </a:lnTo>
                  <a:lnTo>
                    <a:pt x="488" y="235"/>
                  </a:lnTo>
                  <a:close/>
                  <a:moveTo>
                    <a:pt x="652" y="661"/>
                  </a:moveTo>
                  <a:lnTo>
                    <a:pt x="652" y="659"/>
                  </a:lnTo>
                  <a:lnTo>
                    <a:pt x="652" y="659"/>
                  </a:lnTo>
                  <a:lnTo>
                    <a:pt x="652" y="659"/>
                  </a:lnTo>
                  <a:lnTo>
                    <a:pt x="652" y="659"/>
                  </a:lnTo>
                  <a:lnTo>
                    <a:pt x="652" y="659"/>
                  </a:lnTo>
                  <a:lnTo>
                    <a:pt x="650" y="661"/>
                  </a:lnTo>
                  <a:lnTo>
                    <a:pt x="647" y="664"/>
                  </a:lnTo>
                  <a:lnTo>
                    <a:pt x="647" y="664"/>
                  </a:lnTo>
                  <a:lnTo>
                    <a:pt x="645" y="664"/>
                  </a:lnTo>
                  <a:lnTo>
                    <a:pt x="645" y="664"/>
                  </a:lnTo>
                  <a:lnTo>
                    <a:pt x="645" y="666"/>
                  </a:lnTo>
                  <a:lnTo>
                    <a:pt x="645" y="664"/>
                  </a:lnTo>
                  <a:lnTo>
                    <a:pt x="645" y="666"/>
                  </a:lnTo>
                  <a:lnTo>
                    <a:pt x="647" y="664"/>
                  </a:lnTo>
                  <a:lnTo>
                    <a:pt x="650" y="664"/>
                  </a:lnTo>
                  <a:lnTo>
                    <a:pt x="650" y="661"/>
                  </a:lnTo>
                  <a:lnTo>
                    <a:pt x="652" y="661"/>
                  </a:lnTo>
                  <a:lnTo>
                    <a:pt x="652" y="661"/>
                  </a:lnTo>
                  <a:lnTo>
                    <a:pt x="652" y="661"/>
                  </a:lnTo>
                  <a:lnTo>
                    <a:pt x="652" y="661"/>
                  </a:lnTo>
                  <a:lnTo>
                    <a:pt x="652" y="661"/>
                  </a:lnTo>
                  <a:lnTo>
                    <a:pt x="652" y="661"/>
                  </a:lnTo>
                  <a:lnTo>
                    <a:pt x="652" y="661"/>
                  </a:lnTo>
                  <a:lnTo>
                    <a:pt x="652" y="661"/>
                  </a:lnTo>
                  <a:lnTo>
                    <a:pt x="652" y="661"/>
                  </a:lnTo>
                  <a:lnTo>
                    <a:pt x="652" y="661"/>
                  </a:lnTo>
                  <a:lnTo>
                    <a:pt x="652" y="661"/>
                  </a:lnTo>
                  <a:lnTo>
                    <a:pt x="652" y="661"/>
                  </a:lnTo>
                  <a:lnTo>
                    <a:pt x="652" y="661"/>
                  </a:lnTo>
                  <a:lnTo>
                    <a:pt x="654" y="661"/>
                  </a:lnTo>
                  <a:lnTo>
                    <a:pt x="654" y="661"/>
                  </a:lnTo>
                  <a:lnTo>
                    <a:pt x="652" y="661"/>
                  </a:lnTo>
                  <a:close/>
                  <a:moveTo>
                    <a:pt x="645" y="518"/>
                  </a:moveTo>
                  <a:lnTo>
                    <a:pt x="645" y="518"/>
                  </a:lnTo>
                  <a:lnTo>
                    <a:pt x="645" y="518"/>
                  </a:lnTo>
                  <a:lnTo>
                    <a:pt x="645" y="518"/>
                  </a:lnTo>
                  <a:lnTo>
                    <a:pt x="645" y="520"/>
                  </a:lnTo>
                  <a:lnTo>
                    <a:pt x="645" y="520"/>
                  </a:lnTo>
                  <a:lnTo>
                    <a:pt x="645" y="520"/>
                  </a:lnTo>
                  <a:lnTo>
                    <a:pt x="645" y="518"/>
                  </a:lnTo>
                  <a:close/>
                  <a:moveTo>
                    <a:pt x="615" y="664"/>
                  </a:moveTo>
                  <a:lnTo>
                    <a:pt x="613" y="664"/>
                  </a:lnTo>
                  <a:lnTo>
                    <a:pt x="613" y="664"/>
                  </a:lnTo>
                  <a:lnTo>
                    <a:pt x="613" y="666"/>
                  </a:lnTo>
                  <a:lnTo>
                    <a:pt x="613" y="664"/>
                  </a:lnTo>
                  <a:lnTo>
                    <a:pt x="613" y="664"/>
                  </a:lnTo>
                  <a:lnTo>
                    <a:pt x="615" y="666"/>
                  </a:lnTo>
                  <a:lnTo>
                    <a:pt x="615" y="666"/>
                  </a:lnTo>
                  <a:lnTo>
                    <a:pt x="617" y="666"/>
                  </a:lnTo>
                  <a:lnTo>
                    <a:pt x="617" y="668"/>
                  </a:lnTo>
                  <a:lnTo>
                    <a:pt x="617" y="666"/>
                  </a:lnTo>
                  <a:lnTo>
                    <a:pt x="615" y="666"/>
                  </a:lnTo>
                  <a:lnTo>
                    <a:pt x="615" y="664"/>
                  </a:lnTo>
                  <a:close/>
                  <a:moveTo>
                    <a:pt x="615" y="668"/>
                  </a:moveTo>
                  <a:lnTo>
                    <a:pt x="615" y="670"/>
                  </a:lnTo>
                  <a:lnTo>
                    <a:pt x="615" y="668"/>
                  </a:lnTo>
                  <a:lnTo>
                    <a:pt x="617" y="668"/>
                  </a:lnTo>
                  <a:lnTo>
                    <a:pt x="615" y="668"/>
                  </a:lnTo>
                  <a:lnTo>
                    <a:pt x="615" y="668"/>
                  </a:lnTo>
                  <a:close/>
                  <a:moveTo>
                    <a:pt x="613" y="670"/>
                  </a:moveTo>
                  <a:lnTo>
                    <a:pt x="613" y="670"/>
                  </a:lnTo>
                  <a:lnTo>
                    <a:pt x="613" y="670"/>
                  </a:lnTo>
                  <a:lnTo>
                    <a:pt x="613" y="670"/>
                  </a:lnTo>
                  <a:lnTo>
                    <a:pt x="613" y="670"/>
                  </a:lnTo>
                  <a:lnTo>
                    <a:pt x="613" y="670"/>
                  </a:lnTo>
                  <a:lnTo>
                    <a:pt x="613" y="670"/>
                  </a:lnTo>
                  <a:lnTo>
                    <a:pt x="613" y="670"/>
                  </a:lnTo>
                  <a:lnTo>
                    <a:pt x="613" y="670"/>
                  </a:lnTo>
                  <a:close/>
                  <a:moveTo>
                    <a:pt x="660" y="655"/>
                  </a:moveTo>
                  <a:lnTo>
                    <a:pt x="660" y="655"/>
                  </a:lnTo>
                  <a:lnTo>
                    <a:pt x="660" y="655"/>
                  </a:lnTo>
                  <a:lnTo>
                    <a:pt x="658" y="657"/>
                  </a:lnTo>
                  <a:lnTo>
                    <a:pt x="656" y="657"/>
                  </a:lnTo>
                  <a:lnTo>
                    <a:pt x="656" y="657"/>
                  </a:lnTo>
                  <a:lnTo>
                    <a:pt x="656" y="657"/>
                  </a:lnTo>
                  <a:lnTo>
                    <a:pt x="656" y="657"/>
                  </a:lnTo>
                  <a:lnTo>
                    <a:pt x="654" y="657"/>
                  </a:lnTo>
                  <a:lnTo>
                    <a:pt x="654" y="657"/>
                  </a:lnTo>
                  <a:lnTo>
                    <a:pt x="654" y="659"/>
                  </a:lnTo>
                  <a:lnTo>
                    <a:pt x="654" y="659"/>
                  </a:lnTo>
                  <a:lnTo>
                    <a:pt x="656" y="659"/>
                  </a:lnTo>
                  <a:lnTo>
                    <a:pt x="656" y="659"/>
                  </a:lnTo>
                  <a:lnTo>
                    <a:pt x="654" y="661"/>
                  </a:lnTo>
                  <a:lnTo>
                    <a:pt x="654" y="661"/>
                  </a:lnTo>
                  <a:lnTo>
                    <a:pt x="654" y="661"/>
                  </a:lnTo>
                  <a:lnTo>
                    <a:pt x="654" y="661"/>
                  </a:lnTo>
                  <a:lnTo>
                    <a:pt x="660" y="657"/>
                  </a:lnTo>
                  <a:lnTo>
                    <a:pt x="660" y="657"/>
                  </a:lnTo>
                  <a:lnTo>
                    <a:pt x="660" y="655"/>
                  </a:lnTo>
                  <a:close/>
                  <a:moveTo>
                    <a:pt x="664" y="526"/>
                  </a:moveTo>
                  <a:lnTo>
                    <a:pt x="664" y="526"/>
                  </a:lnTo>
                  <a:lnTo>
                    <a:pt x="664" y="526"/>
                  </a:lnTo>
                  <a:lnTo>
                    <a:pt x="664" y="524"/>
                  </a:lnTo>
                  <a:lnTo>
                    <a:pt x="664" y="524"/>
                  </a:lnTo>
                  <a:lnTo>
                    <a:pt x="664" y="524"/>
                  </a:lnTo>
                  <a:lnTo>
                    <a:pt x="666" y="524"/>
                  </a:lnTo>
                  <a:lnTo>
                    <a:pt x="666" y="524"/>
                  </a:lnTo>
                  <a:lnTo>
                    <a:pt x="666" y="522"/>
                  </a:lnTo>
                  <a:lnTo>
                    <a:pt x="664" y="522"/>
                  </a:lnTo>
                  <a:lnTo>
                    <a:pt x="664" y="522"/>
                  </a:lnTo>
                  <a:lnTo>
                    <a:pt x="662" y="520"/>
                  </a:lnTo>
                  <a:lnTo>
                    <a:pt x="662" y="520"/>
                  </a:lnTo>
                  <a:lnTo>
                    <a:pt x="660" y="520"/>
                  </a:lnTo>
                  <a:lnTo>
                    <a:pt x="658" y="520"/>
                  </a:lnTo>
                  <a:lnTo>
                    <a:pt x="658" y="522"/>
                  </a:lnTo>
                  <a:lnTo>
                    <a:pt x="660" y="522"/>
                  </a:lnTo>
                  <a:lnTo>
                    <a:pt x="660" y="524"/>
                  </a:lnTo>
                  <a:lnTo>
                    <a:pt x="660" y="524"/>
                  </a:lnTo>
                  <a:lnTo>
                    <a:pt x="660" y="524"/>
                  </a:lnTo>
                  <a:lnTo>
                    <a:pt x="662" y="524"/>
                  </a:lnTo>
                  <a:lnTo>
                    <a:pt x="662" y="526"/>
                  </a:lnTo>
                  <a:lnTo>
                    <a:pt x="664" y="526"/>
                  </a:lnTo>
                  <a:close/>
                  <a:moveTo>
                    <a:pt x="666" y="524"/>
                  </a:moveTo>
                  <a:lnTo>
                    <a:pt x="664" y="524"/>
                  </a:lnTo>
                  <a:lnTo>
                    <a:pt x="664" y="526"/>
                  </a:lnTo>
                  <a:lnTo>
                    <a:pt x="666" y="526"/>
                  </a:lnTo>
                  <a:lnTo>
                    <a:pt x="668" y="526"/>
                  </a:lnTo>
                  <a:lnTo>
                    <a:pt x="668" y="524"/>
                  </a:lnTo>
                  <a:lnTo>
                    <a:pt x="668" y="524"/>
                  </a:lnTo>
                  <a:lnTo>
                    <a:pt x="666" y="524"/>
                  </a:lnTo>
                  <a:lnTo>
                    <a:pt x="666" y="524"/>
                  </a:lnTo>
                  <a:lnTo>
                    <a:pt x="666" y="524"/>
                  </a:lnTo>
                  <a:lnTo>
                    <a:pt x="666" y="524"/>
                  </a:lnTo>
                  <a:lnTo>
                    <a:pt x="666" y="524"/>
                  </a:lnTo>
                  <a:close/>
                  <a:moveTo>
                    <a:pt x="611" y="668"/>
                  </a:moveTo>
                  <a:lnTo>
                    <a:pt x="613" y="668"/>
                  </a:lnTo>
                  <a:lnTo>
                    <a:pt x="611" y="668"/>
                  </a:lnTo>
                  <a:lnTo>
                    <a:pt x="611" y="668"/>
                  </a:lnTo>
                  <a:close/>
                  <a:moveTo>
                    <a:pt x="647" y="516"/>
                  </a:moveTo>
                  <a:lnTo>
                    <a:pt x="647" y="516"/>
                  </a:lnTo>
                  <a:lnTo>
                    <a:pt x="645" y="516"/>
                  </a:lnTo>
                  <a:lnTo>
                    <a:pt x="645" y="518"/>
                  </a:lnTo>
                  <a:lnTo>
                    <a:pt x="645" y="518"/>
                  </a:lnTo>
                  <a:lnTo>
                    <a:pt x="647" y="518"/>
                  </a:lnTo>
                  <a:lnTo>
                    <a:pt x="647" y="518"/>
                  </a:lnTo>
                  <a:lnTo>
                    <a:pt x="647" y="520"/>
                  </a:lnTo>
                  <a:lnTo>
                    <a:pt x="647" y="522"/>
                  </a:lnTo>
                  <a:lnTo>
                    <a:pt x="647" y="522"/>
                  </a:lnTo>
                  <a:lnTo>
                    <a:pt x="650" y="520"/>
                  </a:lnTo>
                  <a:lnTo>
                    <a:pt x="650" y="518"/>
                  </a:lnTo>
                  <a:lnTo>
                    <a:pt x="647" y="518"/>
                  </a:lnTo>
                  <a:lnTo>
                    <a:pt x="647" y="518"/>
                  </a:lnTo>
                  <a:lnTo>
                    <a:pt x="647" y="518"/>
                  </a:lnTo>
                  <a:lnTo>
                    <a:pt x="647" y="518"/>
                  </a:lnTo>
                  <a:lnTo>
                    <a:pt x="647" y="516"/>
                  </a:lnTo>
                  <a:close/>
                  <a:moveTo>
                    <a:pt x="654" y="520"/>
                  </a:moveTo>
                  <a:lnTo>
                    <a:pt x="654" y="522"/>
                  </a:lnTo>
                  <a:lnTo>
                    <a:pt x="654" y="520"/>
                  </a:lnTo>
                  <a:lnTo>
                    <a:pt x="656" y="522"/>
                  </a:lnTo>
                  <a:lnTo>
                    <a:pt x="656" y="522"/>
                  </a:lnTo>
                  <a:lnTo>
                    <a:pt x="656" y="522"/>
                  </a:lnTo>
                  <a:lnTo>
                    <a:pt x="658" y="524"/>
                  </a:lnTo>
                  <a:lnTo>
                    <a:pt x="658" y="522"/>
                  </a:lnTo>
                  <a:lnTo>
                    <a:pt x="658" y="522"/>
                  </a:lnTo>
                  <a:lnTo>
                    <a:pt x="658" y="522"/>
                  </a:lnTo>
                  <a:lnTo>
                    <a:pt x="658" y="522"/>
                  </a:lnTo>
                  <a:lnTo>
                    <a:pt x="656" y="520"/>
                  </a:lnTo>
                  <a:lnTo>
                    <a:pt x="656" y="518"/>
                  </a:lnTo>
                  <a:lnTo>
                    <a:pt x="656" y="518"/>
                  </a:lnTo>
                  <a:lnTo>
                    <a:pt x="654" y="518"/>
                  </a:lnTo>
                  <a:lnTo>
                    <a:pt x="654" y="520"/>
                  </a:lnTo>
                  <a:lnTo>
                    <a:pt x="652" y="520"/>
                  </a:lnTo>
                  <a:lnTo>
                    <a:pt x="652" y="520"/>
                  </a:lnTo>
                  <a:lnTo>
                    <a:pt x="652" y="522"/>
                  </a:lnTo>
                  <a:lnTo>
                    <a:pt x="652" y="522"/>
                  </a:lnTo>
                  <a:lnTo>
                    <a:pt x="652" y="522"/>
                  </a:lnTo>
                  <a:lnTo>
                    <a:pt x="652" y="522"/>
                  </a:lnTo>
                  <a:lnTo>
                    <a:pt x="652" y="522"/>
                  </a:lnTo>
                  <a:lnTo>
                    <a:pt x="652" y="522"/>
                  </a:lnTo>
                  <a:lnTo>
                    <a:pt x="652" y="522"/>
                  </a:lnTo>
                  <a:lnTo>
                    <a:pt x="652" y="520"/>
                  </a:lnTo>
                  <a:lnTo>
                    <a:pt x="652" y="520"/>
                  </a:lnTo>
                  <a:lnTo>
                    <a:pt x="654" y="520"/>
                  </a:lnTo>
                  <a:close/>
                  <a:moveTo>
                    <a:pt x="635" y="518"/>
                  </a:moveTo>
                  <a:lnTo>
                    <a:pt x="633" y="518"/>
                  </a:lnTo>
                  <a:lnTo>
                    <a:pt x="633" y="520"/>
                  </a:lnTo>
                  <a:lnTo>
                    <a:pt x="631" y="520"/>
                  </a:lnTo>
                  <a:lnTo>
                    <a:pt x="631" y="520"/>
                  </a:lnTo>
                  <a:lnTo>
                    <a:pt x="631" y="520"/>
                  </a:lnTo>
                  <a:lnTo>
                    <a:pt x="633" y="522"/>
                  </a:lnTo>
                  <a:lnTo>
                    <a:pt x="633" y="522"/>
                  </a:lnTo>
                  <a:lnTo>
                    <a:pt x="633" y="522"/>
                  </a:lnTo>
                  <a:lnTo>
                    <a:pt x="633" y="522"/>
                  </a:lnTo>
                  <a:lnTo>
                    <a:pt x="633" y="522"/>
                  </a:lnTo>
                  <a:lnTo>
                    <a:pt x="635" y="522"/>
                  </a:lnTo>
                  <a:lnTo>
                    <a:pt x="635" y="522"/>
                  </a:lnTo>
                  <a:lnTo>
                    <a:pt x="637" y="520"/>
                  </a:lnTo>
                  <a:lnTo>
                    <a:pt x="635" y="518"/>
                  </a:lnTo>
                  <a:lnTo>
                    <a:pt x="635" y="518"/>
                  </a:lnTo>
                  <a:close/>
                  <a:moveTo>
                    <a:pt x="541" y="672"/>
                  </a:moveTo>
                  <a:lnTo>
                    <a:pt x="541" y="672"/>
                  </a:lnTo>
                  <a:lnTo>
                    <a:pt x="541" y="672"/>
                  </a:lnTo>
                  <a:lnTo>
                    <a:pt x="541" y="672"/>
                  </a:lnTo>
                  <a:close/>
                  <a:moveTo>
                    <a:pt x="541" y="672"/>
                  </a:moveTo>
                  <a:lnTo>
                    <a:pt x="541" y="672"/>
                  </a:lnTo>
                  <a:lnTo>
                    <a:pt x="541" y="672"/>
                  </a:lnTo>
                  <a:lnTo>
                    <a:pt x="541" y="672"/>
                  </a:lnTo>
                  <a:close/>
                  <a:moveTo>
                    <a:pt x="541" y="672"/>
                  </a:moveTo>
                  <a:lnTo>
                    <a:pt x="541" y="672"/>
                  </a:lnTo>
                  <a:lnTo>
                    <a:pt x="541" y="672"/>
                  </a:lnTo>
                  <a:lnTo>
                    <a:pt x="541" y="672"/>
                  </a:lnTo>
                  <a:close/>
                  <a:moveTo>
                    <a:pt x="535" y="672"/>
                  </a:moveTo>
                  <a:lnTo>
                    <a:pt x="535" y="672"/>
                  </a:lnTo>
                  <a:lnTo>
                    <a:pt x="535" y="672"/>
                  </a:lnTo>
                  <a:lnTo>
                    <a:pt x="535" y="672"/>
                  </a:lnTo>
                  <a:close/>
                  <a:moveTo>
                    <a:pt x="523" y="381"/>
                  </a:moveTo>
                  <a:lnTo>
                    <a:pt x="518" y="377"/>
                  </a:lnTo>
                  <a:lnTo>
                    <a:pt x="514" y="373"/>
                  </a:lnTo>
                  <a:lnTo>
                    <a:pt x="514" y="373"/>
                  </a:lnTo>
                  <a:lnTo>
                    <a:pt x="514" y="373"/>
                  </a:lnTo>
                  <a:lnTo>
                    <a:pt x="512" y="370"/>
                  </a:lnTo>
                  <a:lnTo>
                    <a:pt x="512" y="373"/>
                  </a:lnTo>
                  <a:lnTo>
                    <a:pt x="514" y="375"/>
                  </a:lnTo>
                  <a:lnTo>
                    <a:pt x="514" y="375"/>
                  </a:lnTo>
                  <a:lnTo>
                    <a:pt x="516" y="377"/>
                  </a:lnTo>
                  <a:lnTo>
                    <a:pt x="521" y="381"/>
                  </a:lnTo>
                  <a:lnTo>
                    <a:pt x="523" y="381"/>
                  </a:lnTo>
                  <a:lnTo>
                    <a:pt x="523" y="381"/>
                  </a:lnTo>
                  <a:lnTo>
                    <a:pt x="523" y="381"/>
                  </a:lnTo>
                  <a:lnTo>
                    <a:pt x="523" y="381"/>
                  </a:lnTo>
                  <a:close/>
                  <a:moveTo>
                    <a:pt x="578" y="444"/>
                  </a:moveTo>
                  <a:lnTo>
                    <a:pt x="576" y="442"/>
                  </a:lnTo>
                  <a:lnTo>
                    <a:pt x="574" y="442"/>
                  </a:lnTo>
                  <a:lnTo>
                    <a:pt x="574" y="442"/>
                  </a:lnTo>
                  <a:lnTo>
                    <a:pt x="574" y="442"/>
                  </a:lnTo>
                  <a:lnTo>
                    <a:pt x="572" y="442"/>
                  </a:lnTo>
                  <a:lnTo>
                    <a:pt x="574" y="444"/>
                  </a:lnTo>
                  <a:lnTo>
                    <a:pt x="576" y="448"/>
                  </a:lnTo>
                  <a:lnTo>
                    <a:pt x="578" y="450"/>
                  </a:lnTo>
                  <a:lnTo>
                    <a:pt x="578" y="452"/>
                  </a:lnTo>
                  <a:lnTo>
                    <a:pt x="580" y="455"/>
                  </a:lnTo>
                  <a:lnTo>
                    <a:pt x="582" y="461"/>
                  </a:lnTo>
                  <a:lnTo>
                    <a:pt x="584" y="463"/>
                  </a:lnTo>
                  <a:lnTo>
                    <a:pt x="584" y="463"/>
                  </a:lnTo>
                  <a:lnTo>
                    <a:pt x="584" y="463"/>
                  </a:lnTo>
                  <a:lnTo>
                    <a:pt x="586" y="463"/>
                  </a:lnTo>
                  <a:lnTo>
                    <a:pt x="586" y="461"/>
                  </a:lnTo>
                  <a:lnTo>
                    <a:pt x="584" y="455"/>
                  </a:lnTo>
                  <a:lnTo>
                    <a:pt x="582" y="455"/>
                  </a:lnTo>
                  <a:lnTo>
                    <a:pt x="580" y="452"/>
                  </a:lnTo>
                  <a:lnTo>
                    <a:pt x="580" y="450"/>
                  </a:lnTo>
                  <a:lnTo>
                    <a:pt x="580" y="446"/>
                  </a:lnTo>
                  <a:lnTo>
                    <a:pt x="578" y="444"/>
                  </a:lnTo>
                  <a:close/>
                  <a:moveTo>
                    <a:pt x="611" y="670"/>
                  </a:moveTo>
                  <a:lnTo>
                    <a:pt x="611" y="670"/>
                  </a:lnTo>
                  <a:lnTo>
                    <a:pt x="611" y="670"/>
                  </a:lnTo>
                  <a:lnTo>
                    <a:pt x="611" y="670"/>
                  </a:lnTo>
                  <a:lnTo>
                    <a:pt x="611" y="670"/>
                  </a:lnTo>
                  <a:close/>
                  <a:moveTo>
                    <a:pt x="543" y="670"/>
                  </a:moveTo>
                  <a:lnTo>
                    <a:pt x="543" y="670"/>
                  </a:lnTo>
                  <a:lnTo>
                    <a:pt x="541" y="670"/>
                  </a:lnTo>
                  <a:lnTo>
                    <a:pt x="543" y="670"/>
                  </a:lnTo>
                  <a:lnTo>
                    <a:pt x="543" y="670"/>
                  </a:lnTo>
                  <a:lnTo>
                    <a:pt x="543" y="670"/>
                  </a:lnTo>
                  <a:lnTo>
                    <a:pt x="543" y="670"/>
                  </a:lnTo>
                  <a:lnTo>
                    <a:pt x="543" y="670"/>
                  </a:lnTo>
                  <a:lnTo>
                    <a:pt x="543" y="670"/>
                  </a:lnTo>
                  <a:close/>
                  <a:moveTo>
                    <a:pt x="611" y="668"/>
                  </a:moveTo>
                  <a:lnTo>
                    <a:pt x="611" y="668"/>
                  </a:lnTo>
                  <a:lnTo>
                    <a:pt x="611" y="668"/>
                  </a:lnTo>
                  <a:lnTo>
                    <a:pt x="611" y="668"/>
                  </a:lnTo>
                  <a:close/>
                  <a:moveTo>
                    <a:pt x="570" y="450"/>
                  </a:moveTo>
                  <a:lnTo>
                    <a:pt x="568" y="446"/>
                  </a:lnTo>
                  <a:lnTo>
                    <a:pt x="566" y="444"/>
                  </a:lnTo>
                  <a:lnTo>
                    <a:pt x="566" y="442"/>
                  </a:lnTo>
                  <a:lnTo>
                    <a:pt x="566" y="442"/>
                  </a:lnTo>
                  <a:lnTo>
                    <a:pt x="566" y="442"/>
                  </a:lnTo>
                  <a:lnTo>
                    <a:pt x="566" y="442"/>
                  </a:lnTo>
                  <a:lnTo>
                    <a:pt x="568" y="448"/>
                  </a:lnTo>
                  <a:lnTo>
                    <a:pt x="568" y="450"/>
                  </a:lnTo>
                  <a:lnTo>
                    <a:pt x="570" y="452"/>
                  </a:lnTo>
                  <a:lnTo>
                    <a:pt x="570" y="452"/>
                  </a:lnTo>
                  <a:lnTo>
                    <a:pt x="570" y="452"/>
                  </a:lnTo>
                  <a:lnTo>
                    <a:pt x="570" y="450"/>
                  </a:lnTo>
                  <a:close/>
                  <a:moveTo>
                    <a:pt x="670" y="645"/>
                  </a:moveTo>
                  <a:lnTo>
                    <a:pt x="668" y="645"/>
                  </a:lnTo>
                  <a:lnTo>
                    <a:pt x="668" y="645"/>
                  </a:lnTo>
                  <a:lnTo>
                    <a:pt x="668" y="645"/>
                  </a:lnTo>
                  <a:lnTo>
                    <a:pt x="668" y="645"/>
                  </a:lnTo>
                  <a:lnTo>
                    <a:pt x="668" y="645"/>
                  </a:lnTo>
                  <a:lnTo>
                    <a:pt x="668" y="645"/>
                  </a:lnTo>
                  <a:lnTo>
                    <a:pt x="668" y="645"/>
                  </a:lnTo>
                  <a:lnTo>
                    <a:pt x="668" y="645"/>
                  </a:lnTo>
                  <a:lnTo>
                    <a:pt x="668" y="645"/>
                  </a:lnTo>
                  <a:lnTo>
                    <a:pt x="668" y="645"/>
                  </a:lnTo>
                  <a:lnTo>
                    <a:pt x="668" y="647"/>
                  </a:lnTo>
                  <a:lnTo>
                    <a:pt x="668" y="647"/>
                  </a:lnTo>
                  <a:lnTo>
                    <a:pt x="668" y="647"/>
                  </a:lnTo>
                  <a:lnTo>
                    <a:pt x="668" y="647"/>
                  </a:lnTo>
                  <a:lnTo>
                    <a:pt x="668" y="647"/>
                  </a:lnTo>
                  <a:lnTo>
                    <a:pt x="668" y="647"/>
                  </a:lnTo>
                  <a:lnTo>
                    <a:pt x="668" y="647"/>
                  </a:lnTo>
                  <a:lnTo>
                    <a:pt x="668" y="649"/>
                  </a:lnTo>
                  <a:lnTo>
                    <a:pt x="668" y="649"/>
                  </a:lnTo>
                  <a:lnTo>
                    <a:pt x="668" y="649"/>
                  </a:lnTo>
                  <a:lnTo>
                    <a:pt x="670" y="649"/>
                  </a:lnTo>
                  <a:lnTo>
                    <a:pt x="672" y="649"/>
                  </a:lnTo>
                  <a:lnTo>
                    <a:pt x="672" y="649"/>
                  </a:lnTo>
                  <a:lnTo>
                    <a:pt x="672" y="651"/>
                  </a:lnTo>
                  <a:lnTo>
                    <a:pt x="672" y="651"/>
                  </a:lnTo>
                  <a:lnTo>
                    <a:pt x="670" y="649"/>
                  </a:lnTo>
                  <a:lnTo>
                    <a:pt x="670" y="649"/>
                  </a:lnTo>
                  <a:lnTo>
                    <a:pt x="670" y="649"/>
                  </a:lnTo>
                  <a:lnTo>
                    <a:pt x="666" y="649"/>
                  </a:lnTo>
                  <a:lnTo>
                    <a:pt x="666" y="649"/>
                  </a:lnTo>
                  <a:lnTo>
                    <a:pt x="666" y="649"/>
                  </a:lnTo>
                  <a:lnTo>
                    <a:pt x="666" y="649"/>
                  </a:lnTo>
                  <a:lnTo>
                    <a:pt x="666" y="649"/>
                  </a:lnTo>
                  <a:lnTo>
                    <a:pt x="668" y="651"/>
                  </a:lnTo>
                  <a:lnTo>
                    <a:pt x="670" y="651"/>
                  </a:lnTo>
                  <a:lnTo>
                    <a:pt x="668" y="651"/>
                  </a:lnTo>
                  <a:lnTo>
                    <a:pt x="668" y="653"/>
                  </a:lnTo>
                  <a:lnTo>
                    <a:pt x="668" y="653"/>
                  </a:lnTo>
                  <a:lnTo>
                    <a:pt x="668" y="653"/>
                  </a:lnTo>
                  <a:lnTo>
                    <a:pt x="666" y="655"/>
                  </a:lnTo>
                  <a:lnTo>
                    <a:pt x="664" y="653"/>
                  </a:lnTo>
                  <a:lnTo>
                    <a:pt x="664" y="653"/>
                  </a:lnTo>
                  <a:lnTo>
                    <a:pt x="664" y="653"/>
                  </a:lnTo>
                  <a:lnTo>
                    <a:pt x="664" y="655"/>
                  </a:lnTo>
                  <a:lnTo>
                    <a:pt x="662" y="657"/>
                  </a:lnTo>
                  <a:lnTo>
                    <a:pt x="662" y="657"/>
                  </a:lnTo>
                  <a:lnTo>
                    <a:pt x="662" y="657"/>
                  </a:lnTo>
                  <a:lnTo>
                    <a:pt x="662" y="657"/>
                  </a:lnTo>
                  <a:lnTo>
                    <a:pt x="668" y="653"/>
                  </a:lnTo>
                  <a:lnTo>
                    <a:pt x="672" y="653"/>
                  </a:lnTo>
                  <a:lnTo>
                    <a:pt x="674" y="649"/>
                  </a:lnTo>
                  <a:lnTo>
                    <a:pt x="674" y="649"/>
                  </a:lnTo>
                  <a:lnTo>
                    <a:pt x="670" y="645"/>
                  </a:lnTo>
                  <a:close/>
                  <a:moveTo>
                    <a:pt x="564" y="434"/>
                  </a:moveTo>
                  <a:lnTo>
                    <a:pt x="561" y="432"/>
                  </a:lnTo>
                  <a:lnTo>
                    <a:pt x="561" y="432"/>
                  </a:lnTo>
                  <a:lnTo>
                    <a:pt x="561" y="432"/>
                  </a:lnTo>
                  <a:lnTo>
                    <a:pt x="561" y="432"/>
                  </a:lnTo>
                  <a:lnTo>
                    <a:pt x="561" y="432"/>
                  </a:lnTo>
                  <a:lnTo>
                    <a:pt x="561" y="432"/>
                  </a:lnTo>
                  <a:lnTo>
                    <a:pt x="561" y="434"/>
                  </a:lnTo>
                  <a:lnTo>
                    <a:pt x="564" y="440"/>
                  </a:lnTo>
                  <a:lnTo>
                    <a:pt x="564" y="442"/>
                  </a:lnTo>
                  <a:lnTo>
                    <a:pt x="564" y="442"/>
                  </a:lnTo>
                  <a:lnTo>
                    <a:pt x="564" y="442"/>
                  </a:lnTo>
                  <a:lnTo>
                    <a:pt x="564" y="438"/>
                  </a:lnTo>
                  <a:lnTo>
                    <a:pt x="564" y="436"/>
                  </a:lnTo>
                  <a:lnTo>
                    <a:pt x="564" y="434"/>
                  </a:lnTo>
                  <a:close/>
                  <a:moveTo>
                    <a:pt x="701" y="571"/>
                  </a:moveTo>
                  <a:lnTo>
                    <a:pt x="701" y="571"/>
                  </a:lnTo>
                  <a:lnTo>
                    <a:pt x="701" y="571"/>
                  </a:lnTo>
                  <a:lnTo>
                    <a:pt x="703" y="569"/>
                  </a:lnTo>
                  <a:lnTo>
                    <a:pt x="703" y="569"/>
                  </a:lnTo>
                  <a:lnTo>
                    <a:pt x="703" y="569"/>
                  </a:lnTo>
                  <a:lnTo>
                    <a:pt x="701" y="569"/>
                  </a:lnTo>
                  <a:lnTo>
                    <a:pt x="701" y="569"/>
                  </a:lnTo>
                  <a:lnTo>
                    <a:pt x="699" y="569"/>
                  </a:lnTo>
                  <a:lnTo>
                    <a:pt x="699" y="569"/>
                  </a:lnTo>
                  <a:lnTo>
                    <a:pt x="699" y="569"/>
                  </a:lnTo>
                  <a:lnTo>
                    <a:pt x="699" y="569"/>
                  </a:lnTo>
                  <a:lnTo>
                    <a:pt x="699" y="569"/>
                  </a:lnTo>
                  <a:lnTo>
                    <a:pt x="701" y="571"/>
                  </a:lnTo>
                  <a:close/>
                  <a:moveTo>
                    <a:pt x="713" y="575"/>
                  </a:moveTo>
                  <a:lnTo>
                    <a:pt x="715" y="575"/>
                  </a:lnTo>
                  <a:lnTo>
                    <a:pt x="715" y="575"/>
                  </a:lnTo>
                  <a:lnTo>
                    <a:pt x="715" y="575"/>
                  </a:lnTo>
                  <a:lnTo>
                    <a:pt x="713" y="575"/>
                  </a:lnTo>
                  <a:lnTo>
                    <a:pt x="713" y="575"/>
                  </a:lnTo>
                  <a:lnTo>
                    <a:pt x="713" y="575"/>
                  </a:lnTo>
                  <a:lnTo>
                    <a:pt x="713" y="575"/>
                  </a:lnTo>
                  <a:lnTo>
                    <a:pt x="713" y="575"/>
                  </a:lnTo>
                  <a:lnTo>
                    <a:pt x="713" y="575"/>
                  </a:lnTo>
                  <a:close/>
                  <a:moveTo>
                    <a:pt x="715" y="580"/>
                  </a:moveTo>
                  <a:lnTo>
                    <a:pt x="717" y="580"/>
                  </a:lnTo>
                  <a:lnTo>
                    <a:pt x="717" y="580"/>
                  </a:lnTo>
                  <a:lnTo>
                    <a:pt x="717" y="577"/>
                  </a:lnTo>
                  <a:lnTo>
                    <a:pt x="717" y="577"/>
                  </a:lnTo>
                  <a:lnTo>
                    <a:pt x="717" y="577"/>
                  </a:lnTo>
                  <a:lnTo>
                    <a:pt x="717" y="577"/>
                  </a:lnTo>
                  <a:lnTo>
                    <a:pt x="717" y="577"/>
                  </a:lnTo>
                  <a:lnTo>
                    <a:pt x="717" y="577"/>
                  </a:lnTo>
                  <a:lnTo>
                    <a:pt x="717" y="577"/>
                  </a:lnTo>
                  <a:lnTo>
                    <a:pt x="717" y="577"/>
                  </a:lnTo>
                  <a:lnTo>
                    <a:pt x="717" y="577"/>
                  </a:lnTo>
                  <a:lnTo>
                    <a:pt x="715" y="580"/>
                  </a:lnTo>
                  <a:close/>
                  <a:moveTo>
                    <a:pt x="705" y="571"/>
                  </a:moveTo>
                  <a:lnTo>
                    <a:pt x="707" y="569"/>
                  </a:lnTo>
                  <a:lnTo>
                    <a:pt x="707" y="569"/>
                  </a:lnTo>
                  <a:lnTo>
                    <a:pt x="705" y="569"/>
                  </a:lnTo>
                  <a:lnTo>
                    <a:pt x="705" y="569"/>
                  </a:lnTo>
                  <a:lnTo>
                    <a:pt x="703" y="569"/>
                  </a:lnTo>
                  <a:lnTo>
                    <a:pt x="705" y="571"/>
                  </a:lnTo>
                  <a:lnTo>
                    <a:pt x="705" y="571"/>
                  </a:lnTo>
                  <a:lnTo>
                    <a:pt x="705" y="571"/>
                  </a:lnTo>
                  <a:close/>
                  <a:moveTo>
                    <a:pt x="703" y="571"/>
                  </a:moveTo>
                  <a:lnTo>
                    <a:pt x="703" y="573"/>
                  </a:lnTo>
                  <a:lnTo>
                    <a:pt x="705" y="575"/>
                  </a:lnTo>
                  <a:lnTo>
                    <a:pt x="705" y="575"/>
                  </a:lnTo>
                  <a:lnTo>
                    <a:pt x="707" y="573"/>
                  </a:lnTo>
                  <a:lnTo>
                    <a:pt x="707" y="573"/>
                  </a:lnTo>
                  <a:lnTo>
                    <a:pt x="707" y="571"/>
                  </a:lnTo>
                  <a:lnTo>
                    <a:pt x="707" y="571"/>
                  </a:lnTo>
                  <a:lnTo>
                    <a:pt x="707" y="571"/>
                  </a:lnTo>
                  <a:lnTo>
                    <a:pt x="705" y="571"/>
                  </a:lnTo>
                  <a:lnTo>
                    <a:pt x="703" y="571"/>
                  </a:lnTo>
                  <a:lnTo>
                    <a:pt x="703" y="571"/>
                  </a:lnTo>
                  <a:close/>
                  <a:moveTo>
                    <a:pt x="703" y="567"/>
                  </a:moveTo>
                  <a:lnTo>
                    <a:pt x="703" y="567"/>
                  </a:lnTo>
                  <a:lnTo>
                    <a:pt x="701" y="567"/>
                  </a:lnTo>
                  <a:lnTo>
                    <a:pt x="699" y="567"/>
                  </a:lnTo>
                  <a:lnTo>
                    <a:pt x="699" y="567"/>
                  </a:lnTo>
                  <a:lnTo>
                    <a:pt x="699" y="567"/>
                  </a:lnTo>
                  <a:lnTo>
                    <a:pt x="699" y="567"/>
                  </a:lnTo>
                  <a:lnTo>
                    <a:pt x="703" y="567"/>
                  </a:lnTo>
                  <a:close/>
                  <a:moveTo>
                    <a:pt x="516" y="358"/>
                  </a:moveTo>
                  <a:lnTo>
                    <a:pt x="516" y="358"/>
                  </a:lnTo>
                  <a:lnTo>
                    <a:pt x="516" y="358"/>
                  </a:lnTo>
                  <a:lnTo>
                    <a:pt x="516" y="358"/>
                  </a:lnTo>
                  <a:lnTo>
                    <a:pt x="516" y="358"/>
                  </a:lnTo>
                  <a:lnTo>
                    <a:pt x="516" y="358"/>
                  </a:lnTo>
                  <a:lnTo>
                    <a:pt x="516" y="358"/>
                  </a:lnTo>
                  <a:lnTo>
                    <a:pt x="518" y="358"/>
                  </a:lnTo>
                  <a:lnTo>
                    <a:pt x="518" y="358"/>
                  </a:lnTo>
                  <a:lnTo>
                    <a:pt x="518" y="358"/>
                  </a:lnTo>
                  <a:lnTo>
                    <a:pt x="518" y="358"/>
                  </a:lnTo>
                  <a:lnTo>
                    <a:pt x="518" y="358"/>
                  </a:lnTo>
                  <a:lnTo>
                    <a:pt x="518" y="358"/>
                  </a:lnTo>
                  <a:lnTo>
                    <a:pt x="518" y="358"/>
                  </a:lnTo>
                  <a:lnTo>
                    <a:pt x="518" y="358"/>
                  </a:lnTo>
                  <a:lnTo>
                    <a:pt x="516" y="358"/>
                  </a:lnTo>
                  <a:close/>
                  <a:moveTo>
                    <a:pt x="717" y="575"/>
                  </a:moveTo>
                  <a:lnTo>
                    <a:pt x="719" y="575"/>
                  </a:lnTo>
                  <a:lnTo>
                    <a:pt x="719" y="577"/>
                  </a:lnTo>
                  <a:lnTo>
                    <a:pt x="719" y="577"/>
                  </a:lnTo>
                  <a:lnTo>
                    <a:pt x="719" y="575"/>
                  </a:lnTo>
                  <a:lnTo>
                    <a:pt x="719" y="575"/>
                  </a:lnTo>
                  <a:lnTo>
                    <a:pt x="719" y="573"/>
                  </a:lnTo>
                  <a:lnTo>
                    <a:pt x="717" y="573"/>
                  </a:lnTo>
                  <a:lnTo>
                    <a:pt x="717" y="573"/>
                  </a:lnTo>
                  <a:lnTo>
                    <a:pt x="717" y="575"/>
                  </a:lnTo>
                  <a:lnTo>
                    <a:pt x="717" y="575"/>
                  </a:lnTo>
                  <a:lnTo>
                    <a:pt x="717" y="575"/>
                  </a:lnTo>
                  <a:close/>
                  <a:moveTo>
                    <a:pt x="674" y="645"/>
                  </a:moveTo>
                  <a:lnTo>
                    <a:pt x="674" y="643"/>
                  </a:lnTo>
                  <a:lnTo>
                    <a:pt x="674" y="643"/>
                  </a:lnTo>
                  <a:lnTo>
                    <a:pt x="674" y="643"/>
                  </a:lnTo>
                  <a:lnTo>
                    <a:pt x="672" y="643"/>
                  </a:lnTo>
                  <a:lnTo>
                    <a:pt x="672" y="643"/>
                  </a:lnTo>
                  <a:lnTo>
                    <a:pt x="672" y="643"/>
                  </a:lnTo>
                  <a:lnTo>
                    <a:pt x="672" y="645"/>
                  </a:lnTo>
                  <a:lnTo>
                    <a:pt x="672" y="645"/>
                  </a:lnTo>
                  <a:lnTo>
                    <a:pt x="672" y="647"/>
                  </a:lnTo>
                  <a:lnTo>
                    <a:pt x="672" y="647"/>
                  </a:lnTo>
                  <a:lnTo>
                    <a:pt x="672" y="647"/>
                  </a:lnTo>
                  <a:lnTo>
                    <a:pt x="674" y="647"/>
                  </a:lnTo>
                  <a:lnTo>
                    <a:pt x="674" y="647"/>
                  </a:lnTo>
                  <a:lnTo>
                    <a:pt x="674" y="647"/>
                  </a:lnTo>
                  <a:lnTo>
                    <a:pt x="674" y="647"/>
                  </a:lnTo>
                  <a:lnTo>
                    <a:pt x="676" y="647"/>
                  </a:lnTo>
                  <a:lnTo>
                    <a:pt x="676" y="647"/>
                  </a:lnTo>
                  <a:lnTo>
                    <a:pt x="676" y="647"/>
                  </a:lnTo>
                  <a:lnTo>
                    <a:pt x="676" y="645"/>
                  </a:lnTo>
                  <a:lnTo>
                    <a:pt x="674" y="645"/>
                  </a:lnTo>
                  <a:close/>
                  <a:moveTo>
                    <a:pt x="496" y="254"/>
                  </a:moveTo>
                  <a:lnTo>
                    <a:pt x="496" y="254"/>
                  </a:lnTo>
                  <a:lnTo>
                    <a:pt x="496" y="254"/>
                  </a:lnTo>
                  <a:lnTo>
                    <a:pt x="496" y="254"/>
                  </a:lnTo>
                  <a:lnTo>
                    <a:pt x="496" y="252"/>
                  </a:lnTo>
                  <a:lnTo>
                    <a:pt x="496" y="252"/>
                  </a:lnTo>
                  <a:lnTo>
                    <a:pt x="496" y="252"/>
                  </a:lnTo>
                  <a:lnTo>
                    <a:pt x="496" y="252"/>
                  </a:lnTo>
                  <a:lnTo>
                    <a:pt x="496" y="254"/>
                  </a:lnTo>
                  <a:close/>
                  <a:moveTo>
                    <a:pt x="758" y="575"/>
                  </a:moveTo>
                  <a:lnTo>
                    <a:pt x="758" y="575"/>
                  </a:lnTo>
                  <a:lnTo>
                    <a:pt x="758" y="575"/>
                  </a:lnTo>
                  <a:lnTo>
                    <a:pt x="756" y="575"/>
                  </a:lnTo>
                  <a:lnTo>
                    <a:pt x="756" y="575"/>
                  </a:lnTo>
                  <a:lnTo>
                    <a:pt x="756" y="575"/>
                  </a:lnTo>
                  <a:lnTo>
                    <a:pt x="758" y="575"/>
                  </a:lnTo>
                  <a:lnTo>
                    <a:pt x="758" y="575"/>
                  </a:lnTo>
                  <a:close/>
                  <a:moveTo>
                    <a:pt x="746" y="586"/>
                  </a:moveTo>
                  <a:lnTo>
                    <a:pt x="746" y="584"/>
                  </a:lnTo>
                  <a:lnTo>
                    <a:pt x="744" y="584"/>
                  </a:lnTo>
                  <a:lnTo>
                    <a:pt x="744" y="586"/>
                  </a:lnTo>
                  <a:lnTo>
                    <a:pt x="746" y="586"/>
                  </a:lnTo>
                  <a:lnTo>
                    <a:pt x="746" y="586"/>
                  </a:lnTo>
                  <a:close/>
                  <a:moveTo>
                    <a:pt x="748" y="608"/>
                  </a:moveTo>
                  <a:lnTo>
                    <a:pt x="748" y="608"/>
                  </a:lnTo>
                  <a:lnTo>
                    <a:pt x="748" y="608"/>
                  </a:lnTo>
                  <a:lnTo>
                    <a:pt x="748" y="608"/>
                  </a:lnTo>
                  <a:close/>
                  <a:moveTo>
                    <a:pt x="748" y="586"/>
                  </a:moveTo>
                  <a:lnTo>
                    <a:pt x="748" y="586"/>
                  </a:lnTo>
                  <a:lnTo>
                    <a:pt x="748" y="586"/>
                  </a:lnTo>
                  <a:lnTo>
                    <a:pt x="748" y="586"/>
                  </a:lnTo>
                  <a:lnTo>
                    <a:pt x="748" y="586"/>
                  </a:lnTo>
                  <a:lnTo>
                    <a:pt x="748" y="586"/>
                  </a:lnTo>
                  <a:lnTo>
                    <a:pt x="748" y="588"/>
                  </a:lnTo>
                  <a:lnTo>
                    <a:pt x="748" y="588"/>
                  </a:lnTo>
                  <a:lnTo>
                    <a:pt x="748" y="586"/>
                  </a:lnTo>
                  <a:lnTo>
                    <a:pt x="748" y="586"/>
                  </a:lnTo>
                  <a:lnTo>
                    <a:pt x="748" y="586"/>
                  </a:lnTo>
                  <a:close/>
                  <a:moveTo>
                    <a:pt x="742" y="584"/>
                  </a:moveTo>
                  <a:lnTo>
                    <a:pt x="742" y="584"/>
                  </a:lnTo>
                  <a:lnTo>
                    <a:pt x="742" y="584"/>
                  </a:lnTo>
                  <a:lnTo>
                    <a:pt x="742" y="584"/>
                  </a:lnTo>
                  <a:close/>
                  <a:moveTo>
                    <a:pt x="746" y="612"/>
                  </a:moveTo>
                  <a:lnTo>
                    <a:pt x="746" y="612"/>
                  </a:lnTo>
                  <a:lnTo>
                    <a:pt x="744" y="614"/>
                  </a:lnTo>
                  <a:lnTo>
                    <a:pt x="744" y="614"/>
                  </a:lnTo>
                  <a:lnTo>
                    <a:pt x="746" y="614"/>
                  </a:lnTo>
                  <a:lnTo>
                    <a:pt x="746" y="612"/>
                  </a:lnTo>
                  <a:lnTo>
                    <a:pt x="748" y="612"/>
                  </a:lnTo>
                  <a:lnTo>
                    <a:pt x="748" y="610"/>
                  </a:lnTo>
                  <a:lnTo>
                    <a:pt x="748" y="610"/>
                  </a:lnTo>
                  <a:lnTo>
                    <a:pt x="746" y="612"/>
                  </a:lnTo>
                  <a:close/>
                  <a:moveTo>
                    <a:pt x="754" y="602"/>
                  </a:moveTo>
                  <a:lnTo>
                    <a:pt x="754" y="604"/>
                  </a:lnTo>
                  <a:lnTo>
                    <a:pt x="752" y="608"/>
                  </a:lnTo>
                  <a:lnTo>
                    <a:pt x="752" y="606"/>
                  </a:lnTo>
                  <a:lnTo>
                    <a:pt x="754" y="604"/>
                  </a:lnTo>
                  <a:lnTo>
                    <a:pt x="754" y="604"/>
                  </a:lnTo>
                  <a:lnTo>
                    <a:pt x="754" y="602"/>
                  </a:lnTo>
                  <a:lnTo>
                    <a:pt x="754" y="602"/>
                  </a:lnTo>
                  <a:close/>
                  <a:moveTo>
                    <a:pt x="750" y="586"/>
                  </a:moveTo>
                  <a:lnTo>
                    <a:pt x="750" y="586"/>
                  </a:lnTo>
                  <a:lnTo>
                    <a:pt x="750" y="584"/>
                  </a:lnTo>
                  <a:lnTo>
                    <a:pt x="748" y="582"/>
                  </a:lnTo>
                  <a:lnTo>
                    <a:pt x="748" y="582"/>
                  </a:lnTo>
                  <a:lnTo>
                    <a:pt x="748" y="584"/>
                  </a:lnTo>
                  <a:lnTo>
                    <a:pt x="748" y="584"/>
                  </a:lnTo>
                  <a:lnTo>
                    <a:pt x="750" y="586"/>
                  </a:lnTo>
                  <a:close/>
                  <a:moveTo>
                    <a:pt x="781" y="553"/>
                  </a:moveTo>
                  <a:lnTo>
                    <a:pt x="779" y="555"/>
                  </a:lnTo>
                  <a:lnTo>
                    <a:pt x="777" y="559"/>
                  </a:lnTo>
                  <a:lnTo>
                    <a:pt x="774" y="559"/>
                  </a:lnTo>
                  <a:lnTo>
                    <a:pt x="772" y="561"/>
                  </a:lnTo>
                  <a:lnTo>
                    <a:pt x="772" y="561"/>
                  </a:lnTo>
                  <a:lnTo>
                    <a:pt x="772" y="563"/>
                  </a:lnTo>
                  <a:lnTo>
                    <a:pt x="772" y="563"/>
                  </a:lnTo>
                  <a:lnTo>
                    <a:pt x="774" y="563"/>
                  </a:lnTo>
                  <a:lnTo>
                    <a:pt x="774" y="565"/>
                  </a:lnTo>
                  <a:lnTo>
                    <a:pt x="774" y="567"/>
                  </a:lnTo>
                  <a:lnTo>
                    <a:pt x="770" y="571"/>
                  </a:lnTo>
                  <a:lnTo>
                    <a:pt x="770" y="577"/>
                  </a:lnTo>
                  <a:lnTo>
                    <a:pt x="766" y="577"/>
                  </a:lnTo>
                  <a:lnTo>
                    <a:pt x="766" y="580"/>
                  </a:lnTo>
                  <a:lnTo>
                    <a:pt x="766" y="580"/>
                  </a:lnTo>
                  <a:lnTo>
                    <a:pt x="766" y="580"/>
                  </a:lnTo>
                  <a:lnTo>
                    <a:pt x="766" y="577"/>
                  </a:lnTo>
                  <a:lnTo>
                    <a:pt x="766" y="577"/>
                  </a:lnTo>
                  <a:lnTo>
                    <a:pt x="768" y="580"/>
                  </a:lnTo>
                  <a:lnTo>
                    <a:pt x="768" y="580"/>
                  </a:lnTo>
                  <a:lnTo>
                    <a:pt x="768" y="582"/>
                  </a:lnTo>
                  <a:lnTo>
                    <a:pt x="768" y="580"/>
                  </a:lnTo>
                  <a:lnTo>
                    <a:pt x="768" y="580"/>
                  </a:lnTo>
                  <a:lnTo>
                    <a:pt x="768" y="580"/>
                  </a:lnTo>
                  <a:lnTo>
                    <a:pt x="768" y="580"/>
                  </a:lnTo>
                  <a:lnTo>
                    <a:pt x="768" y="582"/>
                  </a:lnTo>
                  <a:lnTo>
                    <a:pt x="768" y="582"/>
                  </a:lnTo>
                  <a:lnTo>
                    <a:pt x="768" y="584"/>
                  </a:lnTo>
                  <a:lnTo>
                    <a:pt x="766" y="584"/>
                  </a:lnTo>
                  <a:lnTo>
                    <a:pt x="764" y="584"/>
                  </a:lnTo>
                  <a:lnTo>
                    <a:pt x="764" y="586"/>
                  </a:lnTo>
                  <a:lnTo>
                    <a:pt x="764" y="588"/>
                  </a:lnTo>
                  <a:lnTo>
                    <a:pt x="762" y="590"/>
                  </a:lnTo>
                  <a:lnTo>
                    <a:pt x="762" y="592"/>
                  </a:lnTo>
                  <a:lnTo>
                    <a:pt x="760" y="594"/>
                  </a:lnTo>
                  <a:lnTo>
                    <a:pt x="760" y="594"/>
                  </a:lnTo>
                  <a:lnTo>
                    <a:pt x="760" y="594"/>
                  </a:lnTo>
                  <a:lnTo>
                    <a:pt x="758" y="598"/>
                  </a:lnTo>
                  <a:lnTo>
                    <a:pt x="758" y="598"/>
                  </a:lnTo>
                  <a:lnTo>
                    <a:pt x="756" y="600"/>
                  </a:lnTo>
                  <a:lnTo>
                    <a:pt x="756" y="600"/>
                  </a:lnTo>
                  <a:lnTo>
                    <a:pt x="756" y="602"/>
                  </a:lnTo>
                  <a:lnTo>
                    <a:pt x="756" y="602"/>
                  </a:lnTo>
                  <a:lnTo>
                    <a:pt x="756" y="602"/>
                  </a:lnTo>
                  <a:lnTo>
                    <a:pt x="758" y="600"/>
                  </a:lnTo>
                  <a:lnTo>
                    <a:pt x="760" y="598"/>
                  </a:lnTo>
                  <a:lnTo>
                    <a:pt x="762" y="594"/>
                  </a:lnTo>
                  <a:lnTo>
                    <a:pt x="764" y="590"/>
                  </a:lnTo>
                  <a:lnTo>
                    <a:pt x="766" y="588"/>
                  </a:lnTo>
                  <a:lnTo>
                    <a:pt x="766" y="586"/>
                  </a:lnTo>
                  <a:lnTo>
                    <a:pt x="766" y="586"/>
                  </a:lnTo>
                  <a:lnTo>
                    <a:pt x="768" y="586"/>
                  </a:lnTo>
                  <a:lnTo>
                    <a:pt x="768" y="584"/>
                  </a:lnTo>
                  <a:lnTo>
                    <a:pt x="774" y="575"/>
                  </a:lnTo>
                  <a:lnTo>
                    <a:pt x="774" y="575"/>
                  </a:lnTo>
                  <a:lnTo>
                    <a:pt x="774" y="573"/>
                  </a:lnTo>
                  <a:lnTo>
                    <a:pt x="774" y="569"/>
                  </a:lnTo>
                  <a:lnTo>
                    <a:pt x="777" y="565"/>
                  </a:lnTo>
                  <a:lnTo>
                    <a:pt x="781" y="561"/>
                  </a:lnTo>
                  <a:lnTo>
                    <a:pt x="781" y="559"/>
                  </a:lnTo>
                  <a:lnTo>
                    <a:pt x="781" y="559"/>
                  </a:lnTo>
                  <a:lnTo>
                    <a:pt x="781" y="557"/>
                  </a:lnTo>
                  <a:lnTo>
                    <a:pt x="781" y="557"/>
                  </a:lnTo>
                  <a:lnTo>
                    <a:pt x="781" y="555"/>
                  </a:lnTo>
                  <a:lnTo>
                    <a:pt x="781" y="555"/>
                  </a:lnTo>
                  <a:lnTo>
                    <a:pt x="783" y="555"/>
                  </a:lnTo>
                  <a:lnTo>
                    <a:pt x="783" y="555"/>
                  </a:lnTo>
                  <a:lnTo>
                    <a:pt x="783" y="553"/>
                  </a:lnTo>
                  <a:lnTo>
                    <a:pt x="781" y="553"/>
                  </a:lnTo>
                  <a:lnTo>
                    <a:pt x="781" y="553"/>
                  </a:lnTo>
                  <a:close/>
                  <a:moveTo>
                    <a:pt x="754" y="577"/>
                  </a:moveTo>
                  <a:lnTo>
                    <a:pt x="752" y="577"/>
                  </a:lnTo>
                  <a:lnTo>
                    <a:pt x="752" y="577"/>
                  </a:lnTo>
                  <a:lnTo>
                    <a:pt x="752" y="577"/>
                  </a:lnTo>
                  <a:lnTo>
                    <a:pt x="752" y="580"/>
                  </a:lnTo>
                  <a:lnTo>
                    <a:pt x="752" y="580"/>
                  </a:lnTo>
                  <a:lnTo>
                    <a:pt x="754" y="577"/>
                  </a:lnTo>
                  <a:close/>
                  <a:moveTo>
                    <a:pt x="748" y="588"/>
                  </a:moveTo>
                  <a:lnTo>
                    <a:pt x="750" y="590"/>
                  </a:lnTo>
                  <a:lnTo>
                    <a:pt x="750" y="588"/>
                  </a:lnTo>
                  <a:lnTo>
                    <a:pt x="750" y="588"/>
                  </a:lnTo>
                  <a:lnTo>
                    <a:pt x="748" y="588"/>
                  </a:lnTo>
                  <a:close/>
                  <a:moveTo>
                    <a:pt x="742" y="598"/>
                  </a:moveTo>
                  <a:lnTo>
                    <a:pt x="744" y="598"/>
                  </a:lnTo>
                  <a:lnTo>
                    <a:pt x="742" y="598"/>
                  </a:lnTo>
                  <a:lnTo>
                    <a:pt x="742" y="598"/>
                  </a:lnTo>
                  <a:close/>
                  <a:moveTo>
                    <a:pt x="746" y="586"/>
                  </a:moveTo>
                  <a:lnTo>
                    <a:pt x="746" y="586"/>
                  </a:lnTo>
                  <a:lnTo>
                    <a:pt x="748" y="588"/>
                  </a:lnTo>
                  <a:lnTo>
                    <a:pt x="746" y="586"/>
                  </a:lnTo>
                  <a:close/>
                  <a:moveTo>
                    <a:pt x="697" y="641"/>
                  </a:moveTo>
                  <a:lnTo>
                    <a:pt x="695" y="643"/>
                  </a:lnTo>
                  <a:lnTo>
                    <a:pt x="697" y="643"/>
                  </a:lnTo>
                  <a:lnTo>
                    <a:pt x="697" y="643"/>
                  </a:lnTo>
                  <a:lnTo>
                    <a:pt x="697" y="643"/>
                  </a:lnTo>
                  <a:lnTo>
                    <a:pt x="697" y="641"/>
                  </a:lnTo>
                  <a:lnTo>
                    <a:pt x="697" y="641"/>
                  </a:lnTo>
                  <a:close/>
                  <a:moveTo>
                    <a:pt x="684" y="639"/>
                  </a:moveTo>
                  <a:lnTo>
                    <a:pt x="680" y="637"/>
                  </a:lnTo>
                  <a:lnTo>
                    <a:pt x="680" y="637"/>
                  </a:lnTo>
                  <a:lnTo>
                    <a:pt x="680" y="637"/>
                  </a:lnTo>
                  <a:lnTo>
                    <a:pt x="680" y="637"/>
                  </a:lnTo>
                  <a:lnTo>
                    <a:pt x="680" y="637"/>
                  </a:lnTo>
                  <a:lnTo>
                    <a:pt x="678" y="637"/>
                  </a:lnTo>
                  <a:lnTo>
                    <a:pt x="680" y="637"/>
                  </a:lnTo>
                  <a:lnTo>
                    <a:pt x="680" y="637"/>
                  </a:lnTo>
                  <a:lnTo>
                    <a:pt x="678" y="637"/>
                  </a:lnTo>
                  <a:lnTo>
                    <a:pt x="686" y="645"/>
                  </a:lnTo>
                  <a:lnTo>
                    <a:pt x="688" y="647"/>
                  </a:lnTo>
                  <a:lnTo>
                    <a:pt x="688" y="647"/>
                  </a:lnTo>
                  <a:lnTo>
                    <a:pt x="688" y="647"/>
                  </a:lnTo>
                  <a:lnTo>
                    <a:pt x="690" y="645"/>
                  </a:lnTo>
                  <a:lnTo>
                    <a:pt x="688" y="641"/>
                  </a:lnTo>
                  <a:lnTo>
                    <a:pt x="684" y="639"/>
                  </a:lnTo>
                  <a:close/>
                  <a:moveTo>
                    <a:pt x="678" y="643"/>
                  </a:moveTo>
                  <a:lnTo>
                    <a:pt x="678" y="645"/>
                  </a:lnTo>
                  <a:lnTo>
                    <a:pt x="678" y="645"/>
                  </a:lnTo>
                  <a:lnTo>
                    <a:pt x="678" y="645"/>
                  </a:lnTo>
                  <a:lnTo>
                    <a:pt x="678" y="645"/>
                  </a:lnTo>
                  <a:lnTo>
                    <a:pt x="678" y="645"/>
                  </a:lnTo>
                  <a:lnTo>
                    <a:pt x="678" y="645"/>
                  </a:lnTo>
                  <a:lnTo>
                    <a:pt x="678" y="647"/>
                  </a:lnTo>
                  <a:lnTo>
                    <a:pt x="678" y="647"/>
                  </a:lnTo>
                  <a:lnTo>
                    <a:pt x="680" y="647"/>
                  </a:lnTo>
                  <a:lnTo>
                    <a:pt x="680" y="645"/>
                  </a:lnTo>
                  <a:lnTo>
                    <a:pt x="678" y="645"/>
                  </a:lnTo>
                  <a:lnTo>
                    <a:pt x="678" y="643"/>
                  </a:lnTo>
                  <a:close/>
                  <a:moveTo>
                    <a:pt x="680" y="647"/>
                  </a:moveTo>
                  <a:lnTo>
                    <a:pt x="682" y="647"/>
                  </a:lnTo>
                  <a:lnTo>
                    <a:pt x="682" y="647"/>
                  </a:lnTo>
                  <a:lnTo>
                    <a:pt x="682" y="645"/>
                  </a:lnTo>
                  <a:lnTo>
                    <a:pt x="682" y="645"/>
                  </a:lnTo>
                  <a:lnTo>
                    <a:pt x="680" y="647"/>
                  </a:lnTo>
                  <a:close/>
                  <a:moveTo>
                    <a:pt x="690" y="639"/>
                  </a:moveTo>
                  <a:lnTo>
                    <a:pt x="688" y="639"/>
                  </a:lnTo>
                  <a:lnTo>
                    <a:pt x="688" y="641"/>
                  </a:lnTo>
                  <a:lnTo>
                    <a:pt x="688" y="641"/>
                  </a:lnTo>
                  <a:lnTo>
                    <a:pt x="688" y="641"/>
                  </a:lnTo>
                  <a:lnTo>
                    <a:pt x="690" y="641"/>
                  </a:lnTo>
                  <a:lnTo>
                    <a:pt x="690" y="643"/>
                  </a:lnTo>
                  <a:lnTo>
                    <a:pt x="690" y="641"/>
                  </a:lnTo>
                  <a:lnTo>
                    <a:pt x="690" y="641"/>
                  </a:lnTo>
                  <a:lnTo>
                    <a:pt x="690" y="639"/>
                  </a:lnTo>
                  <a:close/>
                  <a:moveTo>
                    <a:pt x="738" y="606"/>
                  </a:moveTo>
                  <a:lnTo>
                    <a:pt x="738" y="606"/>
                  </a:lnTo>
                  <a:lnTo>
                    <a:pt x="738" y="606"/>
                  </a:lnTo>
                  <a:lnTo>
                    <a:pt x="738" y="606"/>
                  </a:lnTo>
                  <a:close/>
                  <a:moveTo>
                    <a:pt x="740" y="616"/>
                  </a:moveTo>
                  <a:lnTo>
                    <a:pt x="740" y="616"/>
                  </a:lnTo>
                  <a:lnTo>
                    <a:pt x="740" y="616"/>
                  </a:lnTo>
                  <a:lnTo>
                    <a:pt x="740" y="618"/>
                  </a:lnTo>
                  <a:lnTo>
                    <a:pt x="740" y="618"/>
                  </a:lnTo>
                  <a:lnTo>
                    <a:pt x="740" y="618"/>
                  </a:lnTo>
                  <a:lnTo>
                    <a:pt x="738" y="616"/>
                  </a:lnTo>
                  <a:lnTo>
                    <a:pt x="738" y="616"/>
                  </a:lnTo>
                  <a:lnTo>
                    <a:pt x="738" y="616"/>
                  </a:lnTo>
                  <a:lnTo>
                    <a:pt x="738" y="616"/>
                  </a:lnTo>
                  <a:lnTo>
                    <a:pt x="736" y="620"/>
                  </a:lnTo>
                  <a:lnTo>
                    <a:pt x="734" y="620"/>
                  </a:lnTo>
                  <a:lnTo>
                    <a:pt x="734" y="620"/>
                  </a:lnTo>
                  <a:lnTo>
                    <a:pt x="734" y="620"/>
                  </a:lnTo>
                  <a:lnTo>
                    <a:pt x="738" y="620"/>
                  </a:lnTo>
                  <a:lnTo>
                    <a:pt x="740" y="620"/>
                  </a:lnTo>
                  <a:lnTo>
                    <a:pt x="740" y="618"/>
                  </a:lnTo>
                  <a:lnTo>
                    <a:pt x="740" y="618"/>
                  </a:lnTo>
                  <a:lnTo>
                    <a:pt x="740" y="618"/>
                  </a:lnTo>
                  <a:lnTo>
                    <a:pt x="740" y="616"/>
                  </a:lnTo>
                  <a:lnTo>
                    <a:pt x="740" y="616"/>
                  </a:lnTo>
                  <a:close/>
                  <a:moveTo>
                    <a:pt x="729" y="598"/>
                  </a:moveTo>
                  <a:lnTo>
                    <a:pt x="729" y="598"/>
                  </a:lnTo>
                  <a:lnTo>
                    <a:pt x="729" y="598"/>
                  </a:lnTo>
                  <a:lnTo>
                    <a:pt x="729" y="598"/>
                  </a:lnTo>
                  <a:close/>
                  <a:moveTo>
                    <a:pt x="717" y="631"/>
                  </a:moveTo>
                  <a:lnTo>
                    <a:pt x="717" y="631"/>
                  </a:lnTo>
                  <a:lnTo>
                    <a:pt x="715" y="633"/>
                  </a:lnTo>
                  <a:lnTo>
                    <a:pt x="711" y="635"/>
                  </a:lnTo>
                  <a:lnTo>
                    <a:pt x="709" y="637"/>
                  </a:lnTo>
                  <a:lnTo>
                    <a:pt x="709" y="637"/>
                  </a:lnTo>
                  <a:lnTo>
                    <a:pt x="709" y="637"/>
                  </a:lnTo>
                  <a:lnTo>
                    <a:pt x="711" y="635"/>
                  </a:lnTo>
                  <a:lnTo>
                    <a:pt x="713" y="635"/>
                  </a:lnTo>
                  <a:lnTo>
                    <a:pt x="713" y="637"/>
                  </a:lnTo>
                  <a:lnTo>
                    <a:pt x="713" y="637"/>
                  </a:lnTo>
                  <a:lnTo>
                    <a:pt x="713" y="637"/>
                  </a:lnTo>
                  <a:lnTo>
                    <a:pt x="713" y="637"/>
                  </a:lnTo>
                  <a:lnTo>
                    <a:pt x="713" y="637"/>
                  </a:lnTo>
                  <a:lnTo>
                    <a:pt x="715" y="635"/>
                  </a:lnTo>
                  <a:lnTo>
                    <a:pt x="715" y="635"/>
                  </a:lnTo>
                  <a:lnTo>
                    <a:pt x="717" y="633"/>
                  </a:lnTo>
                  <a:lnTo>
                    <a:pt x="717" y="633"/>
                  </a:lnTo>
                  <a:lnTo>
                    <a:pt x="717" y="631"/>
                  </a:lnTo>
                  <a:lnTo>
                    <a:pt x="717" y="631"/>
                  </a:lnTo>
                  <a:close/>
                  <a:moveTo>
                    <a:pt x="727" y="625"/>
                  </a:moveTo>
                  <a:lnTo>
                    <a:pt x="727" y="625"/>
                  </a:lnTo>
                  <a:lnTo>
                    <a:pt x="725" y="627"/>
                  </a:lnTo>
                  <a:lnTo>
                    <a:pt x="717" y="633"/>
                  </a:lnTo>
                  <a:lnTo>
                    <a:pt x="719" y="633"/>
                  </a:lnTo>
                  <a:lnTo>
                    <a:pt x="719" y="633"/>
                  </a:lnTo>
                  <a:lnTo>
                    <a:pt x="725" y="629"/>
                  </a:lnTo>
                  <a:lnTo>
                    <a:pt x="725" y="627"/>
                  </a:lnTo>
                  <a:lnTo>
                    <a:pt x="727" y="627"/>
                  </a:lnTo>
                  <a:lnTo>
                    <a:pt x="727" y="627"/>
                  </a:lnTo>
                  <a:lnTo>
                    <a:pt x="727" y="627"/>
                  </a:lnTo>
                  <a:lnTo>
                    <a:pt x="727" y="625"/>
                  </a:lnTo>
                  <a:lnTo>
                    <a:pt x="727" y="625"/>
                  </a:lnTo>
                  <a:close/>
                  <a:moveTo>
                    <a:pt x="740" y="596"/>
                  </a:moveTo>
                  <a:lnTo>
                    <a:pt x="740" y="594"/>
                  </a:lnTo>
                  <a:lnTo>
                    <a:pt x="740" y="594"/>
                  </a:lnTo>
                  <a:lnTo>
                    <a:pt x="740" y="596"/>
                  </a:lnTo>
                  <a:lnTo>
                    <a:pt x="740" y="596"/>
                  </a:lnTo>
                  <a:close/>
                  <a:moveTo>
                    <a:pt x="785" y="536"/>
                  </a:moveTo>
                  <a:lnTo>
                    <a:pt x="785" y="536"/>
                  </a:lnTo>
                  <a:lnTo>
                    <a:pt x="785" y="536"/>
                  </a:lnTo>
                  <a:lnTo>
                    <a:pt x="785" y="536"/>
                  </a:lnTo>
                  <a:lnTo>
                    <a:pt x="785" y="545"/>
                  </a:lnTo>
                  <a:lnTo>
                    <a:pt x="783" y="545"/>
                  </a:lnTo>
                  <a:lnTo>
                    <a:pt x="783" y="547"/>
                  </a:lnTo>
                  <a:lnTo>
                    <a:pt x="783" y="547"/>
                  </a:lnTo>
                  <a:lnTo>
                    <a:pt x="783" y="547"/>
                  </a:lnTo>
                  <a:lnTo>
                    <a:pt x="783" y="547"/>
                  </a:lnTo>
                  <a:lnTo>
                    <a:pt x="783" y="547"/>
                  </a:lnTo>
                  <a:lnTo>
                    <a:pt x="783" y="547"/>
                  </a:lnTo>
                  <a:lnTo>
                    <a:pt x="783" y="547"/>
                  </a:lnTo>
                  <a:lnTo>
                    <a:pt x="783" y="547"/>
                  </a:lnTo>
                  <a:lnTo>
                    <a:pt x="785" y="545"/>
                  </a:lnTo>
                  <a:lnTo>
                    <a:pt x="785" y="543"/>
                  </a:lnTo>
                  <a:lnTo>
                    <a:pt x="785" y="541"/>
                  </a:lnTo>
                  <a:lnTo>
                    <a:pt x="785" y="539"/>
                  </a:lnTo>
                  <a:lnTo>
                    <a:pt x="785" y="539"/>
                  </a:lnTo>
                  <a:lnTo>
                    <a:pt x="785" y="536"/>
                  </a:lnTo>
                  <a:lnTo>
                    <a:pt x="785" y="536"/>
                  </a:lnTo>
                  <a:lnTo>
                    <a:pt x="785" y="536"/>
                  </a:lnTo>
                  <a:close/>
                  <a:moveTo>
                    <a:pt x="764" y="582"/>
                  </a:moveTo>
                  <a:lnTo>
                    <a:pt x="764" y="582"/>
                  </a:lnTo>
                  <a:lnTo>
                    <a:pt x="764" y="582"/>
                  </a:lnTo>
                  <a:lnTo>
                    <a:pt x="764" y="582"/>
                  </a:lnTo>
                  <a:lnTo>
                    <a:pt x="764" y="584"/>
                  </a:lnTo>
                  <a:lnTo>
                    <a:pt x="762" y="584"/>
                  </a:lnTo>
                  <a:lnTo>
                    <a:pt x="762" y="584"/>
                  </a:lnTo>
                  <a:lnTo>
                    <a:pt x="764" y="584"/>
                  </a:lnTo>
                  <a:lnTo>
                    <a:pt x="764" y="582"/>
                  </a:lnTo>
                  <a:lnTo>
                    <a:pt x="764" y="582"/>
                  </a:lnTo>
                  <a:close/>
                </a:path>
              </a:pathLst>
            </a:custGeom>
            <a:solidFill>
              <a:schemeClr val="accent5">
                <a:lumMod val="60000"/>
                <a:lumOff val="40000"/>
              </a:schemeClr>
            </a:solidFill>
            <a:ln w="3175" cap="rnd">
              <a:solidFill>
                <a:schemeClr val="bg1"/>
              </a:solidFill>
              <a:prstDash val="solid"/>
              <a:round/>
              <a:headEnd/>
              <a:tailEnd/>
            </a:ln>
          </p:spPr>
          <p:txBody>
            <a:bodyPr vert="horz" wrap="square" lIns="0" tIns="0" rIns="192000" bIns="0" numCol="1" anchor="ctr" anchorCtr="0" compatLnSpc="1">
              <a:prstTxWarp prst="textNoShape">
                <a:avLst/>
              </a:prstTxWarp>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Apis For Office" panose="020B0504010101010104" pitchFamily="34" charset="0"/>
                  <a:ea typeface="+mn-ea"/>
                  <a:cs typeface="+mn-cs"/>
                </a:rPr>
                <a:t>FL</a:t>
              </a:r>
            </a:p>
          </p:txBody>
        </p:sp>
        <p:sp>
          <p:nvSpPr>
            <p:cNvPr id="46" name="Freeform 47">
              <a:extLst>
                <a:ext uri="{FF2B5EF4-FFF2-40B4-BE49-F238E27FC236}">
                  <a16:creationId xmlns:a16="http://schemas.microsoft.com/office/drawing/2014/main" id="{DC355D6F-8F01-2068-346B-2E2A6BBEE6C2}"/>
                </a:ext>
              </a:extLst>
            </p:cNvPr>
            <p:cNvSpPr>
              <a:spLocks/>
            </p:cNvSpPr>
            <p:nvPr/>
          </p:nvSpPr>
          <p:spPr bwMode="auto">
            <a:xfrm>
              <a:off x="4750" y="912"/>
              <a:ext cx="92" cy="150"/>
            </a:xfrm>
            <a:custGeom>
              <a:avLst/>
              <a:gdLst>
                <a:gd name="T0" fmla="*/ 26 w 92"/>
                <a:gd name="T1" fmla="*/ 6 h 150"/>
                <a:gd name="T2" fmla="*/ 24 w 92"/>
                <a:gd name="T3" fmla="*/ 12 h 150"/>
                <a:gd name="T4" fmla="*/ 18 w 92"/>
                <a:gd name="T5" fmla="*/ 21 h 150"/>
                <a:gd name="T6" fmla="*/ 18 w 92"/>
                <a:gd name="T7" fmla="*/ 25 h 150"/>
                <a:gd name="T8" fmla="*/ 20 w 92"/>
                <a:gd name="T9" fmla="*/ 29 h 150"/>
                <a:gd name="T10" fmla="*/ 24 w 92"/>
                <a:gd name="T11" fmla="*/ 33 h 150"/>
                <a:gd name="T12" fmla="*/ 22 w 92"/>
                <a:gd name="T13" fmla="*/ 39 h 150"/>
                <a:gd name="T14" fmla="*/ 26 w 92"/>
                <a:gd name="T15" fmla="*/ 43 h 150"/>
                <a:gd name="T16" fmla="*/ 35 w 92"/>
                <a:gd name="T17" fmla="*/ 51 h 150"/>
                <a:gd name="T18" fmla="*/ 37 w 92"/>
                <a:gd name="T19" fmla="*/ 51 h 150"/>
                <a:gd name="T20" fmla="*/ 43 w 92"/>
                <a:gd name="T21" fmla="*/ 59 h 150"/>
                <a:gd name="T22" fmla="*/ 47 w 92"/>
                <a:gd name="T23" fmla="*/ 72 h 150"/>
                <a:gd name="T24" fmla="*/ 49 w 92"/>
                <a:gd name="T25" fmla="*/ 76 h 150"/>
                <a:gd name="T26" fmla="*/ 51 w 92"/>
                <a:gd name="T27" fmla="*/ 80 h 150"/>
                <a:gd name="T28" fmla="*/ 57 w 92"/>
                <a:gd name="T29" fmla="*/ 88 h 150"/>
                <a:gd name="T30" fmla="*/ 59 w 92"/>
                <a:gd name="T31" fmla="*/ 92 h 150"/>
                <a:gd name="T32" fmla="*/ 74 w 92"/>
                <a:gd name="T33" fmla="*/ 102 h 150"/>
                <a:gd name="T34" fmla="*/ 80 w 92"/>
                <a:gd name="T35" fmla="*/ 100 h 150"/>
                <a:gd name="T36" fmla="*/ 86 w 92"/>
                <a:gd name="T37" fmla="*/ 117 h 150"/>
                <a:gd name="T38" fmla="*/ 82 w 92"/>
                <a:gd name="T39" fmla="*/ 111 h 150"/>
                <a:gd name="T40" fmla="*/ 80 w 92"/>
                <a:gd name="T41" fmla="*/ 117 h 150"/>
                <a:gd name="T42" fmla="*/ 78 w 92"/>
                <a:gd name="T43" fmla="*/ 117 h 150"/>
                <a:gd name="T44" fmla="*/ 78 w 92"/>
                <a:gd name="T45" fmla="*/ 117 h 150"/>
                <a:gd name="T46" fmla="*/ 82 w 92"/>
                <a:gd name="T47" fmla="*/ 119 h 150"/>
                <a:gd name="T48" fmla="*/ 76 w 92"/>
                <a:gd name="T49" fmla="*/ 123 h 150"/>
                <a:gd name="T50" fmla="*/ 76 w 92"/>
                <a:gd name="T51" fmla="*/ 125 h 150"/>
                <a:gd name="T52" fmla="*/ 76 w 92"/>
                <a:gd name="T53" fmla="*/ 127 h 150"/>
                <a:gd name="T54" fmla="*/ 82 w 92"/>
                <a:gd name="T55" fmla="*/ 123 h 150"/>
                <a:gd name="T56" fmla="*/ 84 w 92"/>
                <a:gd name="T57" fmla="*/ 125 h 150"/>
                <a:gd name="T58" fmla="*/ 86 w 92"/>
                <a:gd name="T59" fmla="*/ 121 h 150"/>
                <a:gd name="T60" fmla="*/ 86 w 92"/>
                <a:gd name="T61" fmla="*/ 119 h 150"/>
                <a:gd name="T62" fmla="*/ 88 w 92"/>
                <a:gd name="T63" fmla="*/ 127 h 150"/>
                <a:gd name="T64" fmla="*/ 92 w 92"/>
                <a:gd name="T65" fmla="*/ 133 h 150"/>
                <a:gd name="T66" fmla="*/ 90 w 92"/>
                <a:gd name="T67" fmla="*/ 137 h 150"/>
                <a:gd name="T68" fmla="*/ 88 w 92"/>
                <a:gd name="T69" fmla="*/ 137 h 150"/>
                <a:gd name="T70" fmla="*/ 82 w 92"/>
                <a:gd name="T71" fmla="*/ 139 h 150"/>
                <a:gd name="T72" fmla="*/ 63 w 92"/>
                <a:gd name="T73" fmla="*/ 143 h 150"/>
                <a:gd name="T74" fmla="*/ 43 w 92"/>
                <a:gd name="T75" fmla="*/ 148 h 150"/>
                <a:gd name="T76" fmla="*/ 35 w 92"/>
                <a:gd name="T77" fmla="*/ 139 h 150"/>
                <a:gd name="T78" fmla="*/ 28 w 92"/>
                <a:gd name="T79" fmla="*/ 117 h 150"/>
                <a:gd name="T80" fmla="*/ 22 w 92"/>
                <a:gd name="T81" fmla="*/ 94 h 150"/>
                <a:gd name="T82" fmla="*/ 16 w 92"/>
                <a:gd name="T83" fmla="*/ 72 h 150"/>
                <a:gd name="T84" fmla="*/ 8 w 92"/>
                <a:gd name="T85" fmla="*/ 47 h 150"/>
                <a:gd name="T86" fmla="*/ 2 w 92"/>
                <a:gd name="T87" fmla="*/ 25 h 150"/>
                <a:gd name="T88" fmla="*/ 2 w 92"/>
                <a:gd name="T89" fmla="*/ 18 h 150"/>
                <a:gd name="T90" fmla="*/ 6 w 92"/>
                <a:gd name="T91" fmla="*/ 6 h 150"/>
                <a:gd name="T92" fmla="*/ 10 w 92"/>
                <a:gd name="T93" fmla="*/ 2 h 150"/>
                <a:gd name="T94" fmla="*/ 16 w 92"/>
                <a:gd name="T95" fmla="*/ 0 h 150"/>
                <a:gd name="T96" fmla="*/ 26 w 92"/>
                <a:gd name="T97" fmla="*/ 0 h 150"/>
                <a:gd name="T98" fmla="*/ 28 w 92"/>
                <a:gd name="T99" fmla="*/ 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2" h="150">
                  <a:moveTo>
                    <a:pt x="28" y="2"/>
                  </a:moveTo>
                  <a:lnTo>
                    <a:pt x="28" y="2"/>
                  </a:lnTo>
                  <a:lnTo>
                    <a:pt x="26" y="6"/>
                  </a:lnTo>
                  <a:lnTo>
                    <a:pt x="24" y="6"/>
                  </a:lnTo>
                  <a:lnTo>
                    <a:pt x="24" y="10"/>
                  </a:lnTo>
                  <a:lnTo>
                    <a:pt x="24" y="12"/>
                  </a:lnTo>
                  <a:lnTo>
                    <a:pt x="22" y="18"/>
                  </a:lnTo>
                  <a:lnTo>
                    <a:pt x="20" y="18"/>
                  </a:lnTo>
                  <a:lnTo>
                    <a:pt x="18" y="21"/>
                  </a:lnTo>
                  <a:lnTo>
                    <a:pt x="18" y="23"/>
                  </a:lnTo>
                  <a:lnTo>
                    <a:pt x="18" y="23"/>
                  </a:lnTo>
                  <a:lnTo>
                    <a:pt x="18" y="25"/>
                  </a:lnTo>
                  <a:lnTo>
                    <a:pt x="18" y="25"/>
                  </a:lnTo>
                  <a:lnTo>
                    <a:pt x="18" y="27"/>
                  </a:lnTo>
                  <a:lnTo>
                    <a:pt x="20" y="29"/>
                  </a:lnTo>
                  <a:lnTo>
                    <a:pt x="22" y="29"/>
                  </a:lnTo>
                  <a:lnTo>
                    <a:pt x="24" y="31"/>
                  </a:lnTo>
                  <a:lnTo>
                    <a:pt x="24" y="33"/>
                  </a:lnTo>
                  <a:lnTo>
                    <a:pt x="24" y="35"/>
                  </a:lnTo>
                  <a:lnTo>
                    <a:pt x="22" y="37"/>
                  </a:lnTo>
                  <a:lnTo>
                    <a:pt x="22" y="39"/>
                  </a:lnTo>
                  <a:lnTo>
                    <a:pt x="24" y="41"/>
                  </a:lnTo>
                  <a:lnTo>
                    <a:pt x="26" y="43"/>
                  </a:lnTo>
                  <a:lnTo>
                    <a:pt x="26" y="43"/>
                  </a:lnTo>
                  <a:lnTo>
                    <a:pt x="28" y="45"/>
                  </a:lnTo>
                  <a:lnTo>
                    <a:pt x="33" y="51"/>
                  </a:lnTo>
                  <a:lnTo>
                    <a:pt x="35" y="51"/>
                  </a:lnTo>
                  <a:lnTo>
                    <a:pt x="35" y="51"/>
                  </a:lnTo>
                  <a:lnTo>
                    <a:pt x="37" y="51"/>
                  </a:lnTo>
                  <a:lnTo>
                    <a:pt x="37" y="51"/>
                  </a:lnTo>
                  <a:lnTo>
                    <a:pt x="39" y="53"/>
                  </a:lnTo>
                  <a:lnTo>
                    <a:pt x="43" y="57"/>
                  </a:lnTo>
                  <a:lnTo>
                    <a:pt x="43" y="59"/>
                  </a:lnTo>
                  <a:lnTo>
                    <a:pt x="45" y="61"/>
                  </a:lnTo>
                  <a:lnTo>
                    <a:pt x="45" y="70"/>
                  </a:lnTo>
                  <a:lnTo>
                    <a:pt x="47" y="72"/>
                  </a:lnTo>
                  <a:lnTo>
                    <a:pt x="47" y="72"/>
                  </a:lnTo>
                  <a:lnTo>
                    <a:pt x="47" y="74"/>
                  </a:lnTo>
                  <a:lnTo>
                    <a:pt x="49" y="76"/>
                  </a:lnTo>
                  <a:lnTo>
                    <a:pt x="49" y="78"/>
                  </a:lnTo>
                  <a:lnTo>
                    <a:pt x="49" y="78"/>
                  </a:lnTo>
                  <a:lnTo>
                    <a:pt x="51" y="80"/>
                  </a:lnTo>
                  <a:lnTo>
                    <a:pt x="53" y="82"/>
                  </a:lnTo>
                  <a:lnTo>
                    <a:pt x="57" y="86"/>
                  </a:lnTo>
                  <a:lnTo>
                    <a:pt x="57" y="88"/>
                  </a:lnTo>
                  <a:lnTo>
                    <a:pt x="59" y="90"/>
                  </a:lnTo>
                  <a:lnTo>
                    <a:pt x="59" y="92"/>
                  </a:lnTo>
                  <a:lnTo>
                    <a:pt x="59" y="92"/>
                  </a:lnTo>
                  <a:lnTo>
                    <a:pt x="65" y="96"/>
                  </a:lnTo>
                  <a:lnTo>
                    <a:pt x="72" y="100"/>
                  </a:lnTo>
                  <a:lnTo>
                    <a:pt x="74" y="102"/>
                  </a:lnTo>
                  <a:lnTo>
                    <a:pt x="78" y="102"/>
                  </a:lnTo>
                  <a:lnTo>
                    <a:pt x="80" y="102"/>
                  </a:lnTo>
                  <a:lnTo>
                    <a:pt x="80" y="100"/>
                  </a:lnTo>
                  <a:lnTo>
                    <a:pt x="82" y="102"/>
                  </a:lnTo>
                  <a:lnTo>
                    <a:pt x="86" y="113"/>
                  </a:lnTo>
                  <a:lnTo>
                    <a:pt x="86" y="117"/>
                  </a:lnTo>
                  <a:lnTo>
                    <a:pt x="86" y="117"/>
                  </a:lnTo>
                  <a:lnTo>
                    <a:pt x="84" y="113"/>
                  </a:lnTo>
                  <a:lnTo>
                    <a:pt x="82" y="111"/>
                  </a:lnTo>
                  <a:lnTo>
                    <a:pt x="78" y="113"/>
                  </a:lnTo>
                  <a:lnTo>
                    <a:pt x="78" y="113"/>
                  </a:lnTo>
                  <a:lnTo>
                    <a:pt x="80" y="117"/>
                  </a:lnTo>
                  <a:lnTo>
                    <a:pt x="80" y="117"/>
                  </a:lnTo>
                  <a:lnTo>
                    <a:pt x="80" y="117"/>
                  </a:lnTo>
                  <a:lnTo>
                    <a:pt x="78" y="117"/>
                  </a:lnTo>
                  <a:lnTo>
                    <a:pt x="78" y="117"/>
                  </a:lnTo>
                  <a:lnTo>
                    <a:pt x="78" y="117"/>
                  </a:lnTo>
                  <a:lnTo>
                    <a:pt x="78" y="117"/>
                  </a:lnTo>
                  <a:lnTo>
                    <a:pt x="80" y="117"/>
                  </a:lnTo>
                  <a:lnTo>
                    <a:pt x="80" y="119"/>
                  </a:lnTo>
                  <a:lnTo>
                    <a:pt x="82" y="119"/>
                  </a:lnTo>
                  <a:lnTo>
                    <a:pt x="84" y="119"/>
                  </a:lnTo>
                  <a:lnTo>
                    <a:pt x="82" y="121"/>
                  </a:lnTo>
                  <a:lnTo>
                    <a:pt x="76" y="123"/>
                  </a:lnTo>
                  <a:lnTo>
                    <a:pt x="76" y="125"/>
                  </a:lnTo>
                  <a:lnTo>
                    <a:pt x="78" y="125"/>
                  </a:lnTo>
                  <a:lnTo>
                    <a:pt x="76" y="125"/>
                  </a:lnTo>
                  <a:lnTo>
                    <a:pt x="76" y="127"/>
                  </a:lnTo>
                  <a:lnTo>
                    <a:pt x="76" y="127"/>
                  </a:lnTo>
                  <a:lnTo>
                    <a:pt x="76" y="127"/>
                  </a:lnTo>
                  <a:lnTo>
                    <a:pt x="78" y="127"/>
                  </a:lnTo>
                  <a:lnTo>
                    <a:pt x="80" y="125"/>
                  </a:lnTo>
                  <a:lnTo>
                    <a:pt x="82" y="123"/>
                  </a:lnTo>
                  <a:lnTo>
                    <a:pt x="82" y="125"/>
                  </a:lnTo>
                  <a:lnTo>
                    <a:pt x="84" y="125"/>
                  </a:lnTo>
                  <a:lnTo>
                    <a:pt x="84" y="125"/>
                  </a:lnTo>
                  <a:lnTo>
                    <a:pt x="86" y="125"/>
                  </a:lnTo>
                  <a:lnTo>
                    <a:pt x="86" y="123"/>
                  </a:lnTo>
                  <a:lnTo>
                    <a:pt x="86" y="121"/>
                  </a:lnTo>
                  <a:lnTo>
                    <a:pt x="86" y="121"/>
                  </a:lnTo>
                  <a:lnTo>
                    <a:pt x="86" y="121"/>
                  </a:lnTo>
                  <a:lnTo>
                    <a:pt x="86" y="119"/>
                  </a:lnTo>
                  <a:lnTo>
                    <a:pt x="88" y="121"/>
                  </a:lnTo>
                  <a:lnTo>
                    <a:pt x="88" y="121"/>
                  </a:lnTo>
                  <a:lnTo>
                    <a:pt x="88" y="127"/>
                  </a:lnTo>
                  <a:lnTo>
                    <a:pt x="90" y="129"/>
                  </a:lnTo>
                  <a:lnTo>
                    <a:pt x="90" y="131"/>
                  </a:lnTo>
                  <a:lnTo>
                    <a:pt x="92" y="133"/>
                  </a:lnTo>
                  <a:lnTo>
                    <a:pt x="92" y="137"/>
                  </a:lnTo>
                  <a:lnTo>
                    <a:pt x="90" y="137"/>
                  </a:lnTo>
                  <a:lnTo>
                    <a:pt x="90" y="137"/>
                  </a:lnTo>
                  <a:lnTo>
                    <a:pt x="90" y="135"/>
                  </a:lnTo>
                  <a:lnTo>
                    <a:pt x="90" y="135"/>
                  </a:lnTo>
                  <a:lnTo>
                    <a:pt x="88" y="137"/>
                  </a:lnTo>
                  <a:lnTo>
                    <a:pt x="88" y="137"/>
                  </a:lnTo>
                  <a:lnTo>
                    <a:pt x="86" y="137"/>
                  </a:lnTo>
                  <a:lnTo>
                    <a:pt x="82" y="139"/>
                  </a:lnTo>
                  <a:lnTo>
                    <a:pt x="76" y="139"/>
                  </a:lnTo>
                  <a:lnTo>
                    <a:pt x="69" y="141"/>
                  </a:lnTo>
                  <a:lnTo>
                    <a:pt x="63" y="143"/>
                  </a:lnTo>
                  <a:lnTo>
                    <a:pt x="57" y="143"/>
                  </a:lnTo>
                  <a:lnTo>
                    <a:pt x="49" y="146"/>
                  </a:lnTo>
                  <a:lnTo>
                    <a:pt x="43" y="148"/>
                  </a:lnTo>
                  <a:lnTo>
                    <a:pt x="37" y="150"/>
                  </a:lnTo>
                  <a:lnTo>
                    <a:pt x="35" y="143"/>
                  </a:lnTo>
                  <a:lnTo>
                    <a:pt x="35" y="139"/>
                  </a:lnTo>
                  <a:lnTo>
                    <a:pt x="33" y="131"/>
                  </a:lnTo>
                  <a:lnTo>
                    <a:pt x="31" y="123"/>
                  </a:lnTo>
                  <a:lnTo>
                    <a:pt x="28" y="117"/>
                  </a:lnTo>
                  <a:lnTo>
                    <a:pt x="26" y="109"/>
                  </a:lnTo>
                  <a:lnTo>
                    <a:pt x="24" y="100"/>
                  </a:lnTo>
                  <a:lnTo>
                    <a:pt x="22" y="94"/>
                  </a:lnTo>
                  <a:lnTo>
                    <a:pt x="20" y="86"/>
                  </a:lnTo>
                  <a:lnTo>
                    <a:pt x="18" y="78"/>
                  </a:lnTo>
                  <a:lnTo>
                    <a:pt x="16" y="72"/>
                  </a:lnTo>
                  <a:lnTo>
                    <a:pt x="14" y="64"/>
                  </a:lnTo>
                  <a:lnTo>
                    <a:pt x="12" y="55"/>
                  </a:lnTo>
                  <a:lnTo>
                    <a:pt x="8" y="47"/>
                  </a:lnTo>
                  <a:lnTo>
                    <a:pt x="6" y="41"/>
                  </a:lnTo>
                  <a:lnTo>
                    <a:pt x="4" y="33"/>
                  </a:lnTo>
                  <a:lnTo>
                    <a:pt x="2" y="25"/>
                  </a:lnTo>
                  <a:lnTo>
                    <a:pt x="0" y="18"/>
                  </a:lnTo>
                  <a:lnTo>
                    <a:pt x="2" y="18"/>
                  </a:lnTo>
                  <a:lnTo>
                    <a:pt x="2" y="18"/>
                  </a:lnTo>
                  <a:lnTo>
                    <a:pt x="2" y="14"/>
                  </a:lnTo>
                  <a:lnTo>
                    <a:pt x="4" y="10"/>
                  </a:lnTo>
                  <a:lnTo>
                    <a:pt x="6" y="6"/>
                  </a:lnTo>
                  <a:lnTo>
                    <a:pt x="6" y="6"/>
                  </a:lnTo>
                  <a:lnTo>
                    <a:pt x="8" y="4"/>
                  </a:lnTo>
                  <a:lnTo>
                    <a:pt x="10" y="2"/>
                  </a:lnTo>
                  <a:lnTo>
                    <a:pt x="12" y="2"/>
                  </a:lnTo>
                  <a:lnTo>
                    <a:pt x="14" y="0"/>
                  </a:lnTo>
                  <a:lnTo>
                    <a:pt x="16" y="0"/>
                  </a:lnTo>
                  <a:lnTo>
                    <a:pt x="20" y="0"/>
                  </a:lnTo>
                  <a:lnTo>
                    <a:pt x="24" y="0"/>
                  </a:lnTo>
                  <a:lnTo>
                    <a:pt x="26" y="0"/>
                  </a:lnTo>
                  <a:lnTo>
                    <a:pt x="28" y="2"/>
                  </a:lnTo>
                  <a:lnTo>
                    <a:pt x="28" y="2"/>
                  </a:lnTo>
                  <a:lnTo>
                    <a:pt x="28" y="2"/>
                  </a:lnTo>
                  <a:close/>
                </a:path>
              </a:pathLst>
            </a:custGeom>
            <a:solidFill>
              <a:schemeClr val="accent1">
                <a:lumMod val="20000"/>
                <a:lumOff val="80000"/>
              </a:schemeClr>
            </a:solidFill>
            <a:ln w="3175" cap="rnd">
              <a:solidFill>
                <a:schemeClr val="bg1"/>
              </a:solidFill>
              <a:prstDash val="solid"/>
              <a:round/>
              <a:headEnd/>
              <a:tailEnd/>
            </a:ln>
          </p:spPr>
          <p:txBody>
            <a:bodyPr vert="horz" wrap="square" lIns="0" tIns="19200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300" b="0" i="0" u="none" strike="noStrike" kern="1200" cap="none" spc="0" normalizeH="0" baseline="0" noProof="0">
                  <a:ln>
                    <a:noFill/>
                  </a:ln>
                  <a:solidFill>
                    <a:srgbClr val="000000"/>
                  </a:solidFill>
                  <a:effectLst/>
                  <a:uLnTx/>
                  <a:uFillTx/>
                  <a:latin typeface="Apis For Office" panose="020B0504010101010104" pitchFamily="34" charset="0"/>
                  <a:ea typeface="+mn-ea"/>
                  <a:cs typeface="+mn-cs"/>
                </a:rPr>
                <a:t>DE</a:t>
              </a:r>
            </a:p>
          </p:txBody>
        </p:sp>
        <p:sp>
          <p:nvSpPr>
            <p:cNvPr id="47" name="Freeform 48">
              <a:extLst>
                <a:ext uri="{FF2B5EF4-FFF2-40B4-BE49-F238E27FC236}">
                  <a16:creationId xmlns:a16="http://schemas.microsoft.com/office/drawing/2014/main" id="{164E1828-F6A2-E581-599B-525BDD506145}"/>
                </a:ext>
              </a:extLst>
            </p:cNvPr>
            <p:cNvSpPr>
              <a:spLocks/>
            </p:cNvSpPr>
            <p:nvPr/>
          </p:nvSpPr>
          <p:spPr bwMode="auto">
            <a:xfrm>
              <a:off x="4658" y="1027"/>
              <a:ext cx="16" cy="20"/>
            </a:xfrm>
            <a:custGeom>
              <a:avLst/>
              <a:gdLst>
                <a:gd name="T0" fmla="*/ 12 w 16"/>
                <a:gd name="T1" fmla="*/ 20 h 20"/>
                <a:gd name="T2" fmla="*/ 10 w 16"/>
                <a:gd name="T3" fmla="*/ 18 h 20"/>
                <a:gd name="T4" fmla="*/ 10 w 16"/>
                <a:gd name="T5" fmla="*/ 12 h 20"/>
                <a:gd name="T6" fmla="*/ 6 w 16"/>
                <a:gd name="T7" fmla="*/ 10 h 20"/>
                <a:gd name="T8" fmla="*/ 6 w 16"/>
                <a:gd name="T9" fmla="*/ 10 h 20"/>
                <a:gd name="T10" fmla="*/ 4 w 16"/>
                <a:gd name="T11" fmla="*/ 10 h 20"/>
                <a:gd name="T12" fmla="*/ 2 w 16"/>
                <a:gd name="T13" fmla="*/ 8 h 20"/>
                <a:gd name="T14" fmla="*/ 0 w 16"/>
                <a:gd name="T15" fmla="*/ 8 h 20"/>
                <a:gd name="T16" fmla="*/ 6 w 16"/>
                <a:gd name="T17" fmla="*/ 0 h 20"/>
                <a:gd name="T18" fmla="*/ 16 w 16"/>
                <a:gd name="T19" fmla="*/ 10 h 20"/>
                <a:gd name="T20" fmla="*/ 12 w 16"/>
                <a:gd name="T21" fmla="*/ 20 h 20"/>
                <a:gd name="T22" fmla="*/ 12 w 16"/>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0">
                  <a:moveTo>
                    <a:pt x="12" y="20"/>
                  </a:moveTo>
                  <a:lnTo>
                    <a:pt x="10" y="18"/>
                  </a:lnTo>
                  <a:lnTo>
                    <a:pt x="10" y="12"/>
                  </a:lnTo>
                  <a:lnTo>
                    <a:pt x="6" y="10"/>
                  </a:lnTo>
                  <a:lnTo>
                    <a:pt x="6" y="10"/>
                  </a:lnTo>
                  <a:lnTo>
                    <a:pt x="4" y="10"/>
                  </a:lnTo>
                  <a:lnTo>
                    <a:pt x="2" y="8"/>
                  </a:lnTo>
                  <a:lnTo>
                    <a:pt x="0" y="8"/>
                  </a:lnTo>
                  <a:lnTo>
                    <a:pt x="6" y="0"/>
                  </a:lnTo>
                  <a:lnTo>
                    <a:pt x="16" y="10"/>
                  </a:lnTo>
                  <a:lnTo>
                    <a:pt x="12" y="20"/>
                  </a:lnTo>
                  <a:lnTo>
                    <a:pt x="12" y="20"/>
                  </a:lnTo>
                  <a:close/>
                </a:path>
              </a:pathLst>
            </a:custGeom>
            <a:solidFill>
              <a:srgbClr val="FFFFFF"/>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Apis For Office" panose="020B0504010101010104" pitchFamily="34" charset="0"/>
                <a:ea typeface="+mn-ea"/>
                <a:cs typeface="+mn-cs"/>
              </a:endParaRPr>
            </a:p>
          </p:txBody>
        </p:sp>
        <p:sp>
          <p:nvSpPr>
            <p:cNvPr id="48" name="Freeform 49">
              <a:extLst>
                <a:ext uri="{FF2B5EF4-FFF2-40B4-BE49-F238E27FC236}">
                  <a16:creationId xmlns:a16="http://schemas.microsoft.com/office/drawing/2014/main" id="{BB05F5EE-5EA8-633A-7F33-848115AA0240}"/>
                </a:ext>
              </a:extLst>
            </p:cNvPr>
            <p:cNvSpPr>
              <a:spLocks/>
            </p:cNvSpPr>
            <p:nvPr/>
          </p:nvSpPr>
          <p:spPr bwMode="auto">
            <a:xfrm>
              <a:off x="4881" y="615"/>
              <a:ext cx="149" cy="141"/>
            </a:xfrm>
            <a:custGeom>
              <a:avLst/>
              <a:gdLst>
                <a:gd name="T0" fmla="*/ 139 w 149"/>
                <a:gd name="T1" fmla="*/ 18 h 141"/>
                <a:gd name="T2" fmla="*/ 145 w 149"/>
                <a:gd name="T3" fmla="*/ 41 h 141"/>
                <a:gd name="T4" fmla="*/ 149 w 149"/>
                <a:gd name="T5" fmla="*/ 61 h 141"/>
                <a:gd name="T6" fmla="*/ 149 w 149"/>
                <a:gd name="T7" fmla="*/ 70 h 141"/>
                <a:gd name="T8" fmla="*/ 147 w 149"/>
                <a:gd name="T9" fmla="*/ 72 h 141"/>
                <a:gd name="T10" fmla="*/ 143 w 149"/>
                <a:gd name="T11" fmla="*/ 70 h 141"/>
                <a:gd name="T12" fmla="*/ 129 w 149"/>
                <a:gd name="T13" fmla="*/ 74 h 141"/>
                <a:gd name="T14" fmla="*/ 127 w 149"/>
                <a:gd name="T15" fmla="*/ 80 h 141"/>
                <a:gd name="T16" fmla="*/ 119 w 149"/>
                <a:gd name="T17" fmla="*/ 82 h 141"/>
                <a:gd name="T18" fmla="*/ 110 w 149"/>
                <a:gd name="T19" fmla="*/ 84 h 141"/>
                <a:gd name="T20" fmla="*/ 108 w 149"/>
                <a:gd name="T21" fmla="*/ 82 h 141"/>
                <a:gd name="T22" fmla="*/ 106 w 149"/>
                <a:gd name="T23" fmla="*/ 78 h 141"/>
                <a:gd name="T24" fmla="*/ 108 w 149"/>
                <a:gd name="T25" fmla="*/ 82 h 141"/>
                <a:gd name="T26" fmla="*/ 108 w 149"/>
                <a:gd name="T27" fmla="*/ 88 h 141"/>
                <a:gd name="T28" fmla="*/ 100 w 149"/>
                <a:gd name="T29" fmla="*/ 90 h 141"/>
                <a:gd name="T30" fmla="*/ 96 w 149"/>
                <a:gd name="T31" fmla="*/ 92 h 141"/>
                <a:gd name="T32" fmla="*/ 94 w 149"/>
                <a:gd name="T33" fmla="*/ 92 h 141"/>
                <a:gd name="T34" fmla="*/ 84 w 149"/>
                <a:gd name="T35" fmla="*/ 94 h 141"/>
                <a:gd name="T36" fmla="*/ 82 w 149"/>
                <a:gd name="T37" fmla="*/ 96 h 141"/>
                <a:gd name="T38" fmla="*/ 76 w 149"/>
                <a:gd name="T39" fmla="*/ 96 h 141"/>
                <a:gd name="T40" fmla="*/ 72 w 149"/>
                <a:gd name="T41" fmla="*/ 98 h 141"/>
                <a:gd name="T42" fmla="*/ 65 w 149"/>
                <a:gd name="T43" fmla="*/ 96 h 141"/>
                <a:gd name="T44" fmla="*/ 63 w 149"/>
                <a:gd name="T45" fmla="*/ 98 h 141"/>
                <a:gd name="T46" fmla="*/ 57 w 149"/>
                <a:gd name="T47" fmla="*/ 106 h 141"/>
                <a:gd name="T48" fmla="*/ 53 w 149"/>
                <a:gd name="T49" fmla="*/ 111 h 141"/>
                <a:gd name="T50" fmla="*/ 51 w 149"/>
                <a:gd name="T51" fmla="*/ 113 h 141"/>
                <a:gd name="T52" fmla="*/ 47 w 149"/>
                <a:gd name="T53" fmla="*/ 115 h 141"/>
                <a:gd name="T54" fmla="*/ 43 w 149"/>
                <a:gd name="T55" fmla="*/ 117 h 141"/>
                <a:gd name="T56" fmla="*/ 43 w 149"/>
                <a:gd name="T57" fmla="*/ 117 h 141"/>
                <a:gd name="T58" fmla="*/ 41 w 149"/>
                <a:gd name="T59" fmla="*/ 119 h 141"/>
                <a:gd name="T60" fmla="*/ 39 w 149"/>
                <a:gd name="T61" fmla="*/ 121 h 141"/>
                <a:gd name="T62" fmla="*/ 35 w 149"/>
                <a:gd name="T63" fmla="*/ 123 h 141"/>
                <a:gd name="T64" fmla="*/ 33 w 149"/>
                <a:gd name="T65" fmla="*/ 127 h 141"/>
                <a:gd name="T66" fmla="*/ 24 w 149"/>
                <a:gd name="T67" fmla="*/ 133 h 141"/>
                <a:gd name="T68" fmla="*/ 20 w 149"/>
                <a:gd name="T69" fmla="*/ 137 h 141"/>
                <a:gd name="T70" fmla="*/ 14 w 149"/>
                <a:gd name="T71" fmla="*/ 137 h 141"/>
                <a:gd name="T72" fmla="*/ 12 w 149"/>
                <a:gd name="T73" fmla="*/ 139 h 141"/>
                <a:gd name="T74" fmla="*/ 10 w 149"/>
                <a:gd name="T75" fmla="*/ 139 h 141"/>
                <a:gd name="T76" fmla="*/ 4 w 149"/>
                <a:gd name="T77" fmla="*/ 133 h 141"/>
                <a:gd name="T78" fmla="*/ 16 w 149"/>
                <a:gd name="T79" fmla="*/ 121 h 141"/>
                <a:gd name="T80" fmla="*/ 16 w 149"/>
                <a:gd name="T81" fmla="*/ 113 h 141"/>
                <a:gd name="T82" fmla="*/ 12 w 149"/>
                <a:gd name="T83" fmla="*/ 102 h 141"/>
                <a:gd name="T84" fmla="*/ 8 w 149"/>
                <a:gd name="T85" fmla="*/ 82 h 141"/>
                <a:gd name="T86" fmla="*/ 6 w 149"/>
                <a:gd name="T87" fmla="*/ 63 h 141"/>
                <a:gd name="T88" fmla="*/ 2 w 149"/>
                <a:gd name="T89" fmla="*/ 45 h 141"/>
                <a:gd name="T90" fmla="*/ 10 w 149"/>
                <a:gd name="T91" fmla="*/ 27 h 141"/>
                <a:gd name="T92" fmla="*/ 45 w 149"/>
                <a:gd name="T93" fmla="*/ 20 h 141"/>
                <a:gd name="T94" fmla="*/ 57 w 149"/>
                <a:gd name="T95" fmla="*/ 20 h 141"/>
                <a:gd name="T96" fmla="*/ 72 w 149"/>
                <a:gd name="T97" fmla="*/ 14 h 141"/>
                <a:gd name="T98" fmla="*/ 90 w 149"/>
                <a:gd name="T99" fmla="*/ 10 h 141"/>
                <a:gd name="T100" fmla="*/ 133 w 149"/>
                <a:gd name="T10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9" h="141">
                  <a:moveTo>
                    <a:pt x="133" y="0"/>
                  </a:moveTo>
                  <a:lnTo>
                    <a:pt x="135" y="6"/>
                  </a:lnTo>
                  <a:lnTo>
                    <a:pt x="137" y="12"/>
                  </a:lnTo>
                  <a:lnTo>
                    <a:pt x="139" y="18"/>
                  </a:lnTo>
                  <a:lnTo>
                    <a:pt x="141" y="24"/>
                  </a:lnTo>
                  <a:lnTo>
                    <a:pt x="141" y="31"/>
                  </a:lnTo>
                  <a:lnTo>
                    <a:pt x="143" y="37"/>
                  </a:lnTo>
                  <a:lnTo>
                    <a:pt x="145" y="41"/>
                  </a:lnTo>
                  <a:lnTo>
                    <a:pt x="147" y="47"/>
                  </a:lnTo>
                  <a:lnTo>
                    <a:pt x="147" y="51"/>
                  </a:lnTo>
                  <a:lnTo>
                    <a:pt x="147" y="55"/>
                  </a:lnTo>
                  <a:lnTo>
                    <a:pt x="149" y="61"/>
                  </a:lnTo>
                  <a:lnTo>
                    <a:pt x="149" y="61"/>
                  </a:lnTo>
                  <a:lnTo>
                    <a:pt x="147" y="63"/>
                  </a:lnTo>
                  <a:lnTo>
                    <a:pt x="147" y="65"/>
                  </a:lnTo>
                  <a:lnTo>
                    <a:pt x="149" y="70"/>
                  </a:lnTo>
                  <a:lnTo>
                    <a:pt x="149" y="72"/>
                  </a:lnTo>
                  <a:lnTo>
                    <a:pt x="147" y="74"/>
                  </a:lnTo>
                  <a:lnTo>
                    <a:pt x="145" y="72"/>
                  </a:lnTo>
                  <a:lnTo>
                    <a:pt x="147" y="72"/>
                  </a:lnTo>
                  <a:lnTo>
                    <a:pt x="147" y="72"/>
                  </a:lnTo>
                  <a:lnTo>
                    <a:pt x="145" y="72"/>
                  </a:lnTo>
                  <a:lnTo>
                    <a:pt x="145" y="70"/>
                  </a:lnTo>
                  <a:lnTo>
                    <a:pt x="143" y="70"/>
                  </a:lnTo>
                  <a:lnTo>
                    <a:pt x="139" y="72"/>
                  </a:lnTo>
                  <a:lnTo>
                    <a:pt x="137" y="72"/>
                  </a:lnTo>
                  <a:lnTo>
                    <a:pt x="133" y="76"/>
                  </a:lnTo>
                  <a:lnTo>
                    <a:pt x="129" y="74"/>
                  </a:lnTo>
                  <a:lnTo>
                    <a:pt x="129" y="76"/>
                  </a:lnTo>
                  <a:lnTo>
                    <a:pt x="129" y="78"/>
                  </a:lnTo>
                  <a:lnTo>
                    <a:pt x="129" y="78"/>
                  </a:lnTo>
                  <a:lnTo>
                    <a:pt x="127" y="80"/>
                  </a:lnTo>
                  <a:lnTo>
                    <a:pt x="123" y="78"/>
                  </a:lnTo>
                  <a:lnTo>
                    <a:pt x="121" y="80"/>
                  </a:lnTo>
                  <a:lnTo>
                    <a:pt x="121" y="82"/>
                  </a:lnTo>
                  <a:lnTo>
                    <a:pt x="119" y="82"/>
                  </a:lnTo>
                  <a:lnTo>
                    <a:pt x="115" y="86"/>
                  </a:lnTo>
                  <a:lnTo>
                    <a:pt x="113" y="84"/>
                  </a:lnTo>
                  <a:lnTo>
                    <a:pt x="110" y="84"/>
                  </a:lnTo>
                  <a:lnTo>
                    <a:pt x="110" y="84"/>
                  </a:lnTo>
                  <a:lnTo>
                    <a:pt x="108" y="84"/>
                  </a:lnTo>
                  <a:lnTo>
                    <a:pt x="108" y="84"/>
                  </a:lnTo>
                  <a:lnTo>
                    <a:pt x="108" y="82"/>
                  </a:lnTo>
                  <a:lnTo>
                    <a:pt x="108" y="82"/>
                  </a:lnTo>
                  <a:lnTo>
                    <a:pt x="108" y="80"/>
                  </a:lnTo>
                  <a:lnTo>
                    <a:pt x="108" y="80"/>
                  </a:lnTo>
                  <a:lnTo>
                    <a:pt x="106" y="80"/>
                  </a:lnTo>
                  <a:lnTo>
                    <a:pt x="106" y="78"/>
                  </a:lnTo>
                  <a:lnTo>
                    <a:pt x="104" y="78"/>
                  </a:lnTo>
                  <a:lnTo>
                    <a:pt x="104" y="80"/>
                  </a:lnTo>
                  <a:lnTo>
                    <a:pt x="106" y="82"/>
                  </a:lnTo>
                  <a:lnTo>
                    <a:pt x="108" y="82"/>
                  </a:lnTo>
                  <a:lnTo>
                    <a:pt x="108" y="86"/>
                  </a:lnTo>
                  <a:lnTo>
                    <a:pt x="108" y="86"/>
                  </a:lnTo>
                  <a:lnTo>
                    <a:pt x="108" y="86"/>
                  </a:lnTo>
                  <a:lnTo>
                    <a:pt x="108" y="88"/>
                  </a:lnTo>
                  <a:lnTo>
                    <a:pt x="106" y="88"/>
                  </a:lnTo>
                  <a:lnTo>
                    <a:pt x="102" y="88"/>
                  </a:lnTo>
                  <a:lnTo>
                    <a:pt x="100" y="88"/>
                  </a:lnTo>
                  <a:lnTo>
                    <a:pt x="100" y="90"/>
                  </a:lnTo>
                  <a:lnTo>
                    <a:pt x="98" y="90"/>
                  </a:lnTo>
                  <a:lnTo>
                    <a:pt x="98" y="92"/>
                  </a:lnTo>
                  <a:lnTo>
                    <a:pt x="96" y="92"/>
                  </a:lnTo>
                  <a:lnTo>
                    <a:pt x="96" y="92"/>
                  </a:lnTo>
                  <a:lnTo>
                    <a:pt x="96" y="92"/>
                  </a:lnTo>
                  <a:lnTo>
                    <a:pt x="96" y="92"/>
                  </a:lnTo>
                  <a:lnTo>
                    <a:pt x="96" y="92"/>
                  </a:lnTo>
                  <a:lnTo>
                    <a:pt x="94" y="92"/>
                  </a:lnTo>
                  <a:lnTo>
                    <a:pt x="92" y="92"/>
                  </a:lnTo>
                  <a:lnTo>
                    <a:pt x="90" y="92"/>
                  </a:lnTo>
                  <a:lnTo>
                    <a:pt x="84" y="94"/>
                  </a:lnTo>
                  <a:lnTo>
                    <a:pt x="84" y="94"/>
                  </a:lnTo>
                  <a:lnTo>
                    <a:pt x="84" y="96"/>
                  </a:lnTo>
                  <a:lnTo>
                    <a:pt x="84" y="96"/>
                  </a:lnTo>
                  <a:lnTo>
                    <a:pt x="82" y="96"/>
                  </a:lnTo>
                  <a:lnTo>
                    <a:pt x="82" y="96"/>
                  </a:lnTo>
                  <a:lnTo>
                    <a:pt x="80" y="96"/>
                  </a:lnTo>
                  <a:lnTo>
                    <a:pt x="80" y="96"/>
                  </a:lnTo>
                  <a:lnTo>
                    <a:pt x="78" y="96"/>
                  </a:lnTo>
                  <a:lnTo>
                    <a:pt x="76" y="96"/>
                  </a:lnTo>
                  <a:lnTo>
                    <a:pt x="76" y="96"/>
                  </a:lnTo>
                  <a:lnTo>
                    <a:pt x="74" y="98"/>
                  </a:lnTo>
                  <a:lnTo>
                    <a:pt x="74" y="98"/>
                  </a:lnTo>
                  <a:lnTo>
                    <a:pt x="72" y="98"/>
                  </a:lnTo>
                  <a:lnTo>
                    <a:pt x="67" y="100"/>
                  </a:lnTo>
                  <a:lnTo>
                    <a:pt x="65" y="98"/>
                  </a:lnTo>
                  <a:lnTo>
                    <a:pt x="65" y="98"/>
                  </a:lnTo>
                  <a:lnTo>
                    <a:pt x="65" y="96"/>
                  </a:lnTo>
                  <a:lnTo>
                    <a:pt x="63" y="96"/>
                  </a:lnTo>
                  <a:lnTo>
                    <a:pt x="63" y="96"/>
                  </a:lnTo>
                  <a:lnTo>
                    <a:pt x="63" y="98"/>
                  </a:lnTo>
                  <a:lnTo>
                    <a:pt x="63" y="98"/>
                  </a:lnTo>
                  <a:lnTo>
                    <a:pt x="61" y="102"/>
                  </a:lnTo>
                  <a:lnTo>
                    <a:pt x="59" y="104"/>
                  </a:lnTo>
                  <a:lnTo>
                    <a:pt x="59" y="106"/>
                  </a:lnTo>
                  <a:lnTo>
                    <a:pt x="57" y="106"/>
                  </a:lnTo>
                  <a:lnTo>
                    <a:pt x="55" y="106"/>
                  </a:lnTo>
                  <a:lnTo>
                    <a:pt x="55" y="108"/>
                  </a:lnTo>
                  <a:lnTo>
                    <a:pt x="55" y="108"/>
                  </a:lnTo>
                  <a:lnTo>
                    <a:pt x="53" y="111"/>
                  </a:lnTo>
                  <a:lnTo>
                    <a:pt x="53" y="111"/>
                  </a:lnTo>
                  <a:lnTo>
                    <a:pt x="51" y="113"/>
                  </a:lnTo>
                  <a:lnTo>
                    <a:pt x="51" y="113"/>
                  </a:lnTo>
                  <a:lnTo>
                    <a:pt x="51" y="113"/>
                  </a:lnTo>
                  <a:lnTo>
                    <a:pt x="51" y="115"/>
                  </a:lnTo>
                  <a:lnTo>
                    <a:pt x="49" y="115"/>
                  </a:lnTo>
                  <a:lnTo>
                    <a:pt x="49" y="115"/>
                  </a:lnTo>
                  <a:lnTo>
                    <a:pt x="47" y="115"/>
                  </a:lnTo>
                  <a:lnTo>
                    <a:pt x="47" y="113"/>
                  </a:lnTo>
                  <a:lnTo>
                    <a:pt x="47" y="115"/>
                  </a:lnTo>
                  <a:lnTo>
                    <a:pt x="45" y="117"/>
                  </a:lnTo>
                  <a:lnTo>
                    <a:pt x="43" y="117"/>
                  </a:lnTo>
                  <a:lnTo>
                    <a:pt x="43" y="117"/>
                  </a:lnTo>
                  <a:lnTo>
                    <a:pt x="43" y="117"/>
                  </a:lnTo>
                  <a:lnTo>
                    <a:pt x="43" y="117"/>
                  </a:lnTo>
                  <a:lnTo>
                    <a:pt x="43" y="117"/>
                  </a:lnTo>
                  <a:lnTo>
                    <a:pt x="43" y="117"/>
                  </a:lnTo>
                  <a:lnTo>
                    <a:pt x="43" y="117"/>
                  </a:lnTo>
                  <a:lnTo>
                    <a:pt x="43" y="119"/>
                  </a:lnTo>
                  <a:lnTo>
                    <a:pt x="41" y="119"/>
                  </a:lnTo>
                  <a:lnTo>
                    <a:pt x="41" y="121"/>
                  </a:lnTo>
                  <a:lnTo>
                    <a:pt x="41" y="121"/>
                  </a:lnTo>
                  <a:lnTo>
                    <a:pt x="39" y="121"/>
                  </a:lnTo>
                  <a:lnTo>
                    <a:pt x="39" y="121"/>
                  </a:lnTo>
                  <a:lnTo>
                    <a:pt x="37" y="121"/>
                  </a:lnTo>
                  <a:lnTo>
                    <a:pt x="37" y="121"/>
                  </a:lnTo>
                  <a:lnTo>
                    <a:pt x="37" y="123"/>
                  </a:lnTo>
                  <a:lnTo>
                    <a:pt x="35" y="123"/>
                  </a:lnTo>
                  <a:lnTo>
                    <a:pt x="35" y="123"/>
                  </a:lnTo>
                  <a:lnTo>
                    <a:pt x="33" y="125"/>
                  </a:lnTo>
                  <a:lnTo>
                    <a:pt x="33" y="125"/>
                  </a:lnTo>
                  <a:lnTo>
                    <a:pt x="33" y="127"/>
                  </a:lnTo>
                  <a:lnTo>
                    <a:pt x="29" y="129"/>
                  </a:lnTo>
                  <a:lnTo>
                    <a:pt x="29" y="129"/>
                  </a:lnTo>
                  <a:lnTo>
                    <a:pt x="24" y="133"/>
                  </a:lnTo>
                  <a:lnTo>
                    <a:pt x="24" y="133"/>
                  </a:lnTo>
                  <a:lnTo>
                    <a:pt x="22" y="133"/>
                  </a:lnTo>
                  <a:lnTo>
                    <a:pt x="22" y="135"/>
                  </a:lnTo>
                  <a:lnTo>
                    <a:pt x="20" y="135"/>
                  </a:lnTo>
                  <a:lnTo>
                    <a:pt x="20" y="137"/>
                  </a:lnTo>
                  <a:lnTo>
                    <a:pt x="18" y="137"/>
                  </a:lnTo>
                  <a:lnTo>
                    <a:pt x="18" y="139"/>
                  </a:lnTo>
                  <a:lnTo>
                    <a:pt x="16" y="137"/>
                  </a:lnTo>
                  <a:lnTo>
                    <a:pt x="14" y="137"/>
                  </a:lnTo>
                  <a:lnTo>
                    <a:pt x="14" y="139"/>
                  </a:lnTo>
                  <a:lnTo>
                    <a:pt x="14" y="139"/>
                  </a:lnTo>
                  <a:lnTo>
                    <a:pt x="12" y="141"/>
                  </a:lnTo>
                  <a:lnTo>
                    <a:pt x="12" y="139"/>
                  </a:lnTo>
                  <a:lnTo>
                    <a:pt x="12" y="139"/>
                  </a:lnTo>
                  <a:lnTo>
                    <a:pt x="10" y="139"/>
                  </a:lnTo>
                  <a:lnTo>
                    <a:pt x="10" y="139"/>
                  </a:lnTo>
                  <a:lnTo>
                    <a:pt x="10" y="139"/>
                  </a:lnTo>
                  <a:lnTo>
                    <a:pt x="10" y="137"/>
                  </a:lnTo>
                  <a:lnTo>
                    <a:pt x="8" y="135"/>
                  </a:lnTo>
                  <a:lnTo>
                    <a:pt x="4" y="133"/>
                  </a:lnTo>
                  <a:lnTo>
                    <a:pt x="4" y="133"/>
                  </a:lnTo>
                  <a:lnTo>
                    <a:pt x="4" y="131"/>
                  </a:lnTo>
                  <a:lnTo>
                    <a:pt x="8" y="129"/>
                  </a:lnTo>
                  <a:lnTo>
                    <a:pt x="12" y="125"/>
                  </a:lnTo>
                  <a:lnTo>
                    <a:pt x="16" y="121"/>
                  </a:lnTo>
                  <a:lnTo>
                    <a:pt x="18" y="117"/>
                  </a:lnTo>
                  <a:lnTo>
                    <a:pt x="20" y="117"/>
                  </a:lnTo>
                  <a:lnTo>
                    <a:pt x="18" y="115"/>
                  </a:lnTo>
                  <a:lnTo>
                    <a:pt x="16" y="113"/>
                  </a:lnTo>
                  <a:lnTo>
                    <a:pt x="16" y="111"/>
                  </a:lnTo>
                  <a:lnTo>
                    <a:pt x="14" y="108"/>
                  </a:lnTo>
                  <a:lnTo>
                    <a:pt x="12" y="106"/>
                  </a:lnTo>
                  <a:lnTo>
                    <a:pt x="12" y="102"/>
                  </a:lnTo>
                  <a:lnTo>
                    <a:pt x="12" y="98"/>
                  </a:lnTo>
                  <a:lnTo>
                    <a:pt x="10" y="92"/>
                  </a:lnTo>
                  <a:lnTo>
                    <a:pt x="10" y="88"/>
                  </a:lnTo>
                  <a:lnTo>
                    <a:pt x="8" y="82"/>
                  </a:lnTo>
                  <a:lnTo>
                    <a:pt x="8" y="78"/>
                  </a:lnTo>
                  <a:lnTo>
                    <a:pt x="8" y="74"/>
                  </a:lnTo>
                  <a:lnTo>
                    <a:pt x="6" y="67"/>
                  </a:lnTo>
                  <a:lnTo>
                    <a:pt x="6" y="63"/>
                  </a:lnTo>
                  <a:lnTo>
                    <a:pt x="4" y="59"/>
                  </a:lnTo>
                  <a:lnTo>
                    <a:pt x="4" y="53"/>
                  </a:lnTo>
                  <a:lnTo>
                    <a:pt x="2" y="49"/>
                  </a:lnTo>
                  <a:lnTo>
                    <a:pt x="2" y="45"/>
                  </a:lnTo>
                  <a:lnTo>
                    <a:pt x="2" y="39"/>
                  </a:lnTo>
                  <a:lnTo>
                    <a:pt x="0" y="35"/>
                  </a:lnTo>
                  <a:lnTo>
                    <a:pt x="0" y="29"/>
                  </a:lnTo>
                  <a:lnTo>
                    <a:pt x="10" y="27"/>
                  </a:lnTo>
                  <a:lnTo>
                    <a:pt x="18" y="24"/>
                  </a:lnTo>
                  <a:lnTo>
                    <a:pt x="29" y="22"/>
                  </a:lnTo>
                  <a:lnTo>
                    <a:pt x="39" y="20"/>
                  </a:lnTo>
                  <a:lnTo>
                    <a:pt x="45" y="20"/>
                  </a:lnTo>
                  <a:lnTo>
                    <a:pt x="49" y="18"/>
                  </a:lnTo>
                  <a:lnTo>
                    <a:pt x="53" y="18"/>
                  </a:lnTo>
                  <a:lnTo>
                    <a:pt x="55" y="20"/>
                  </a:lnTo>
                  <a:lnTo>
                    <a:pt x="57" y="20"/>
                  </a:lnTo>
                  <a:lnTo>
                    <a:pt x="57" y="18"/>
                  </a:lnTo>
                  <a:lnTo>
                    <a:pt x="67" y="14"/>
                  </a:lnTo>
                  <a:lnTo>
                    <a:pt x="70" y="14"/>
                  </a:lnTo>
                  <a:lnTo>
                    <a:pt x="72" y="14"/>
                  </a:lnTo>
                  <a:lnTo>
                    <a:pt x="72" y="14"/>
                  </a:lnTo>
                  <a:lnTo>
                    <a:pt x="74" y="14"/>
                  </a:lnTo>
                  <a:lnTo>
                    <a:pt x="78" y="12"/>
                  </a:lnTo>
                  <a:lnTo>
                    <a:pt x="90" y="10"/>
                  </a:lnTo>
                  <a:lnTo>
                    <a:pt x="100" y="6"/>
                  </a:lnTo>
                  <a:lnTo>
                    <a:pt x="113" y="4"/>
                  </a:lnTo>
                  <a:lnTo>
                    <a:pt x="125" y="2"/>
                  </a:lnTo>
                  <a:lnTo>
                    <a:pt x="133" y="0"/>
                  </a:lnTo>
                  <a:lnTo>
                    <a:pt x="133" y="0"/>
                  </a:lnTo>
                  <a:lnTo>
                    <a:pt x="133" y="0"/>
                  </a:lnTo>
                  <a:close/>
                </a:path>
              </a:pathLst>
            </a:custGeom>
            <a:solidFill>
              <a:schemeClr val="accent5">
                <a:lumMod val="60000"/>
                <a:lumOff val="40000"/>
              </a:schemeClr>
            </a:solidFill>
            <a:ln w="3175" cap="rnd">
              <a:solidFill>
                <a:schemeClr val="bg1"/>
              </a:solidFill>
              <a:prstDash val="solid"/>
              <a:round/>
              <a:headEnd/>
              <a:tailEnd/>
            </a:ln>
          </p:spPr>
          <p:txBody>
            <a:bodyPr vert="horz" wrap="square" lIns="0" tIns="0" rIns="0" bIns="4800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a:ln>
                    <a:noFill/>
                  </a:ln>
                  <a:effectLst/>
                  <a:uLnTx/>
                  <a:uFillTx/>
                  <a:latin typeface="Apis For Office" panose="020B0504010101010104" pitchFamily="34" charset="0"/>
                  <a:ea typeface="+mn-ea"/>
                  <a:cs typeface="+mn-cs"/>
                </a:rPr>
                <a:t>CT</a:t>
              </a:r>
            </a:p>
          </p:txBody>
        </p:sp>
        <p:sp>
          <p:nvSpPr>
            <p:cNvPr id="49" name="Freeform 50">
              <a:extLst>
                <a:ext uri="{FF2B5EF4-FFF2-40B4-BE49-F238E27FC236}">
                  <a16:creationId xmlns:a16="http://schemas.microsoft.com/office/drawing/2014/main" id="{02754FF2-7880-07AE-F113-A4BBAFF54344}"/>
                </a:ext>
              </a:extLst>
            </p:cNvPr>
            <p:cNvSpPr>
              <a:spLocks/>
            </p:cNvSpPr>
            <p:nvPr/>
          </p:nvSpPr>
          <p:spPr bwMode="auto">
            <a:xfrm>
              <a:off x="1948" y="986"/>
              <a:ext cx="614" cy="457"/>
            </a:xfrm>
            <a:custGeom>
              <a:avLst/>
              <a:gdLst>
                <a:gd name="T0" fmla="*/ 612 w 614"/>
                <a:gd name="T1" fmla="*/ 153 h 457"/>
                <a:gd name="T2" fmla="*/ 612 w 614"/>
                <a:gd name="T3" fmla="*/ 184 h 457"/>
                <a:gd name="T4" fmla="*/ 612 w 614"/>
                <a:gd name="T5" fmla="*/ 215 h 457"/>
                <a:gd name="T6" fmla="*/ 612 w 614"/>
                <a:gd name="T7" fmla="*/ 246 h 457"/>
                <a:gd name="T8" fmla="*/ 610 w 614"/>
                <a:gd name="T9" fmla="*/ 274 h 457"/>
                <a:gd name="T10" fmla="*/ 610 w 614"/>
                <a:gd name="T11" fmla="*/ 305 h 457"/>
                <a:gd name="T12" fmla="*/ 610 w 614"/>
                <a:gd name="T13" fmla="*/ 336 h 457"/>
                <a:gd name="T14" fmla="*/ 610 w 614"/>
                <a:gd name="T15" fmla="*/ 365 h 457"/>
                <a:gd name="T16" fmla="*/ 608 w 614"/>
                <a:gd name="T17" fmla="*/ 395 h 457"/>
                <a:gd name="T18" fmla="*/ 608 w 614"/>
                <a:gd name="T19" fmla="*/ 426 h 457"/>
                <a:gd name="T20" fmla="*/ 608 w 614"/>
                <a:gd name="T21" fmla="*/ 457 h 457"/>
                <a:gd name="T22" fmla="*/ 576 w 614"/>
                <a:gd name="T23" fmla="*/ 455 h 457"/>
                <a:gd name="T24" fmla="*/ 545 w 614"/>
                <a:gd name="T25" fmla="*/ 455 h 457"/>
                <a:gd name="T26" fmla="*/ 506 w 614"/>
                <a:gd name="T27" fmla="*/ 453 h 457"/>
                <a:gd name="T28" fmla="*/ 457 w 614"/>
                <a:gd name="T29" fmla="*/ 453 h 457"/>
                <a:gd name="T30" fmla="*/ 408 w 614"/>
                <a:gd name="T31" fmla="*/ 451 h 457"/>
                <a:gd name="T32" fmla="*/ 358 w 614"/>
                <a:gd name="T33" fmla="*/ 449 h 457"/>
                <a:gd name="T34" fmla="*/ 309 w 614"/>
                <a:gd name="T35" fmla="*/ 447 h 457"/>
                <a:gd name="T36" fmla="*/ 260 w 614"/>
                <a:gd name="T37" fmla="*/ 442 h 457"/>
                <a:gd name="T38" fmla="*/ 211 w 614"/>
                <a:gd name="T39" fmla="*/ 440 h 457"/>
                <a:gd name="T40" fmla="*/ 162 w 614"/>
                <a:gd name="T41" fmla="*/ 438 h 457"/>
                <a:gd name="T42" fmla="*/ 113 w 614"/>
                <a:gd name="T43" fmla="*/ 434 h 457"/>
                <a:gd name="T44" fmla="*/ 66 w 614"/>
                <a:gd name="T45" fmla="*/ 430 h 457"/>
                <a:gd name="T46" fmla="*/ 16 w 614"/>
                <a:gd name="T47" fmla="*/ 426 h 457"/>
                <a:gd name="T48" fmla="*/ 2 w 614"/>
                <a:gd name="T49" fmla="*/ 399 h 457"/>
                <a:gd name="T50" fmla="*/ 4 w 614"/>
                <a:gd name="T51" fmla="*/ 358 h 457"/>
                <a:gd name="T52" fmla="*/ 8 w 614"/>
                <a:gd name="T53" fmla="*/ 319 h 457"/>
                <a:gd name="T54" fmla="*/ 10 w 614"/>
                <a:gd name="T55" fmla="*/ 278 h 457"/>
                <a:gd name="T56" fmla="*/ 14 w 614"/>
                <a:gd name="T57" fmla="*/ 238 h 457"/>
                <a:gd name="T58" fmla="*/ 19 w 614"/>
                <a:gd name="T59" fmla="*/ 199 h 457"/>
                <a:gd name="T60" fmla="*/ 21 w 614"/>
                <a:gd name="T61" fmla="*/ 158 h 457"/>
                <a:gd name="T62" fmla="*/ 25 w 614"/>
                <a:gd name="T63" fmla="*/ 119 h 457"/>
                <a:gd name="T64" fmla="*/ 27 w 614"/>
                <a:gd name="T65" fmla="*/ 78 h 457"/>
                <a:gd name="T66" fmla="*/ 31 w 614"/>
                <a:gd name="T67" fmla="*/ 39 h 457"/>
                <a:gd name="T68" fmla="*/ 35 w 614"/>
                <a:gd name="T69" fmla="*/ 0 h 457"/>
                <a:gd name="T70" fmla="*/ 74 w 614"/>
                <a:gd name="T71" fmla="*/ 2 h 457"/>
                <a:gd name="T72" fmla="*/ 113 w 614"/>
                <a:gd name="T73" fmla="*/ 4 h 457"/>
                <a:gd name="T74" fmla="*/ 152 w 614"/>
                <a:gd name="T75" fmla="*/ 8 h 457"/>
                <a:gd name="T76" fmla="*/ 191 w 614"/>
                <a:gd name="T77" fmla="*/ 10 h 457"/>
                <a:gd name="T78" fmla="*/ 229 w 614"/>
                <a:gd name="T79" fmla="*/ 12 h 457"/>
                <a:gd name="T80" fmla="*/ 268 w 614"/>
                <a:gd name="T81" fmla="*/ 14 h 457"/>
                <a:gd name="T82" fmla="*/ 307 w 614"/>
                <a:gd name="T83" fmla="*/ 16 h 457"/>
                <a:gd name="T84" fmla="*/ 346 w 614"/>
                <a:gd name="T85" fmla="*/ 18 h 457"/>
                <a:gd name="T86" fmla="*/ 385 w 614"/>
                <a:gd name="T87" fmla="*/ 20 h 457"/>
                <a:gd name="T88" fmla="*/ 424 w 614"/>
                <a:gd name="T89" fmla="*/ 22 h 457"/>
                <a:gd name="T90" fmla="*/ 459 w 614"/>
                <a:gd name="T91" fmla="*/ 24 h 457"/>
                <a:gd name="T92" fmla="*/ 490 w 614"/>
                <a:gd name="T93" fmla="*/ 24 h 457"/>
                <a:gd name="T94" fmla="*/ 518 w 614"/>
                <a:gd name="T95" fmla="*/ 26 h 457"/>
                <a:gd name="T96" fmla="*/ 549 w 614"/>
                <a:gd name="T97" fmla="*/ 26 h 457"/>
                <a:gd name="T98" fmla="*/ 578 w 614"/>
                <a:gd name="T99" fmla="*/ 26 h 457"/>
                <a:gd name="T100" fmla="*/ 608 w 614"/>
                <a:gd name="T101" fmla="*/ 28 h 457"/>
                <a:gd name="T102" fmla="*/ 614 w 614"/>
                <a:gd name="T103" fmla="*/ 41 h 457"/>
                <a:gd name="T104" fmla="*/ 614 w 614"/>
                <a:gd name="T105" fmla="*/ 61 h 457"/>
                <a:gd name="T106" fmla="*/ 614 w 614"/>
                <a:gd name="T107" fmla="*/ 82 h 457"/>
                <a:gd name="T108" fmla="*/ 614 w 614"/>
                <a:gd name="T109" fmla="*/ 100 h 457"/>
                <a:gd name="T110" fmla="*/ 612 w 614"/>
                <a:gd name="T111" fmla="*/ 121 h 457"/>
                <a:gd name="T112" fmla="*/ 612 w 614"/>
                <a:gd name="T113" fmla="*/ 135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4" h="457">
                  <a:moveTo>
                    <a:pt x="612" y="135"/>
                  </a:moveTo>
                  <a:lnTo>
                    <a:pt x="612" y="145"/>
                  </a:lnTo>
                  <a:lnTo>
                    <a:pt x="612" y="153"/>
                  </a:lnTo>
                  <a:lnTo>
                    <a:pt x="612" y="164"/>
                  </a:lnTo>
                  <a:lnTo>
                    <a:pt x="612" y="174"/>
                  </a:lnTo>
                  <a:lnTo>
                    <a:pt x="612" y="184"/>
                  </a:lnTo>
                  <a:lnTo>
                    <a:pt x="612" y="194"/>
                  </a:lnTo>
                  <a:lnTo>
                    <a:pt x="612" y="205"/>
                  </a:lnTo>
                  <a:lnTo>
                    <a:pt x="612" y="215"/>
                  </a:lnTo>
                  <a:lnTo>
                    <a:pt x="612" y="225"/>
                  </a:lnTo>
                  <a:lnTo>
                    <a:pt x="612" y="235"/>
                  </a:lnTo>
                  <a:lnTo>
                    <a:pt x="612" y="246"/>
                  </a:lnTo>
                  <a:lnTo>
                    <a:pt x="610" y="254"/>
                  </a:lnTo>
                  <a:lnTo>
                    <a:pt x="610" y="264"/>
                  </a:lnTo>
                  <a:lnTo>
                    <a:pt x="610" y="274"/>
                  </a:lnTo>
                  <a:lnTo>
                    <a:pt x="610" y="285"/>
                  </a:lnTo>
                  <a:lnTo>
                    <a:pt x="610" y="295"/>
                  </a:lnTo>
                  <a:lnTo>
                    <a:pt x="610" y="305"/>
                  </a:lnTo>
                  <a:lnTo>
                    <a:pt x="610" y="315"/>
                  </a:lnTo>
                  <a:lnTo>
                    <a:pt x="610" y="326"/>
                  </a:lnTo>
                  <a:lnTo>
                    <a:pt x="610" y="336"/>
                  </a:lnTo>
                  <a:lnTo>
                    <a:pt x="610" y="346"/>
                  </a:lnTo>
                  <a:lnTo>
                    <a:pt x="610" y="354"/>
                  </a:lnTo>
                  <a:lnTo>
                    <a:pt x="610" y="365"/>
                  </a:lnTo>
                  <a:lnTo>
                    <a:pt x="610" y="375"/>
                  </a:lnTo>
                  <a:lnTo>
                    <a:pt x="610" y="385"/>
                  </a:lnTo>
                  <a:lnTo>
                    <a:pt x="608" y="395"/>
                  </a:lnTo>
                  <a:lnTo>
                    <a:pt x="608" y="406"/>
                  </a:lnTo>
                  <a:lnTo>
                    <a:pt x="608" y="416"/>
                  </a:lnTo>
                  <a:lnTo>
                    <a:pt x="608" y="426"/>
                  </a:lnTo>
                  <a:lnTo>
                    <a:pt x="608" y="436"/>
                  </a:lnTo>
                  <a:lnTo>
                    <a:pt x="608" y="447"/>
                  </a:lnTo>
                  <a:lnTo>
                    <a:pt x="608" y="457"/>
                  </a:lnTo>
                  <a:lnTo>
                    <a:pt x="598" y="457"/>
                  </a:lnTo>
                  <a:lnTo>
                    <a:pt x="588" y="455"/>
                  </a:lnTo>
                  <a:lnTo>
                    <a:pt x="576" y="455"/>
                  </a:lnTo>
                  <a:lnTo>
                    <a:pt x="565" y="455"/>
                  </a:lnTo>
                  <a:lnTo>
                    <a:pt x="555" y="455"/>
                  </a:lnTo>
                  <a:lnTo>
                    <a:pt x="545" y="455"/>
                  </a:lnTo>
                  <a:lnTo>
                    <a:pt x="533" y="455"/>
                  </a:lnTo>
                  <a:lnTo>
                    <a:pt x="522" y="455"/>
                  </a:lnTo>
                  <a:lnTo>
                    <a:pt x="506" y="453"/>
                  </a:lnTo>
                  <a:lnTo>
                    <a:pt x="490" y="453"/>
                  </a:lnTo>
                  <a:lnTo>
                    <a:pt x="473" y="453"/>
                  </a:lnTo>
                  <a:lnTo>
                    <a:pt x="457" y="453"/>
                  </a:lnTo>
                  <a:lnTo>
                    <a:pt x="440" y="451"/>
                  </a:lnTo>
                  <a:lnTo>
                    <a:pt x="424" y="451"/>
                  </a:lnTo>
                  <a:lnTo>
                    <a:pt x="408" y="451"/>
                  </a:lnTo>
                  <a:lnTo>
                    <a:pt x="391" y="449"/>
                  </a:lnTo>
                  <a:lnTo>
                    <a:pt x="375" y="449"/>
                  </a:lnTo>
                  <a:lnTo>
                    <a:pt x="358" y="449"/>
                  </a:lnTo>
                  <a:lnTo>
                    <a:pt x="342" y="447"/>
                  </a:lnTo>
                  <a:lnTo>
                    <a:pt x="326" y="447"/>
                  </a:lnTo>
                  <a:lnTo>
                    <a:pt x="309" y="447"/>
                  </a:lnTo>
                  <a:lnTo>
                    <a:pt x="293" y="444"/>
                  </a:lnTo>
                  <a:lnTo>
                    <a:pt x="277" y="444"/>
                  </a:lnTo>
                  <a:lnTo>
                    <a:pt x="260" y="442"/>
                  </a:lnTo>
                  <a:lnTo>
                    <a:pt x="244" y="442"/>
                  </a:lnTo>
                  <a:lnTo>
                    <a:pt x="227" y="442"/>
                  </a:lnTo>
                  <a:lnTo>
                    <a:pt x="211" y="440"/>
                  </a:lnTo>
                  <a:lnTo>
                    <a:pt x="195" y="440"/>
                  </a:lnTo>
                  <a:lnTo>
                    <a:pt x="178" y="438"/>
                  </a:lnTo>
                  <a:lnTo>
                    <a:pt x="162" y="438"/>
                  </a:lnTo>
                  <a:lnTo>
                    <a:pt x="145" y="436"/>
                  </a:lnTo>
                  <a:lnTo>
                    <a:pt x="129" y="436"/>
                  </a:lnTo>
                  <a:lnTo>
                    <a:pt x="113" y="434"/>
                  </a:lnTo>
                  <a:lnTo>
                    <a:pt x="96" y="432"/>
                  </a:lnTo>
                  <a:lnTo>
                    <a:pt x="80" y="432"/>
                  </a:lnTo>
                  <a:lnTo>
                    <a:pt x="66" y="430"/>
                  </a:lnTo>
                  <a:lnTo>
                    <a:pt x="49" y="430"/>
                  </a:lnTo>
                  <a:lnTo>
                    <a:pt x="33" y="428"/>
                  </a:lnTo>
                  <a:lnTo>
                    <a:pt x="16" y="426"/>
                  </a:lnTo>
                  <a:lnTo>
                    <a:pt x="0" y="426"/>
                  </a:lnTo>
                  <a:lnTo>
                    <a:pt x="0" y="412"/>
                  </a:lnTo>
                  <a:lnTo>
                    <a:pt x="2" y="399"/>
                  </a:lnTo>
                  <a:lnTo>
                    <a:pt x="2" y="385"/>
                  </a:lnTo>
                  <a:lnTo>
                    <a:pt x="4" y="373"/>
                  </a:lnTo>
                  <a:lnTo>
                    <a:pt x="4" y="358"/>
                  </a:lnTo>
                  <a:lnTo>
                    <a:pt x="6" y="346"/>
                  </a:lnTo>
                  <a:lnTo>
                    <a:pt x="6" y="332"/>
                  </a:lnTo>
                  <a:lnTo>
                    <a:pt x="8" y="319"/>
                  </a:lnTo>
                  <a:lnTo>
                    <a:pt x="8" y="305"/>
                  </a:lnTo>
                  <a:lnTo>
                    <a:pt x="10" y="291"/>
                  </a:lnTo>
                  <a:lnTo>
                    <a:pt x="10" y="278"/>
                  </a:lnTo>
                  <a:lnTo>
                    <a:pt x="12" y="264"/>
                  </a:lnTo>
                  <a:lnTo>
                    <a:pt x="14" y="252"/>
                  </a:lnTo>
                  <a:lnTo>
                    <a:pt x="14" y="238"/>
                  </a:lnTo>
                  <a:lnTo>
                    <a:pt x="16" y="225"/>
                  </a:lnTo>
                  <a:lnTo>
                    <a:pt x="16" y="211"/>
                  </a:lnTo>
                  <a:lnTo>
                    <a:pt x="19" y="199"/>
                  </a:lnTo>
                  <a:lnTo>
                    <a:pt x="19" y="184"/>
                  </a:lnTo>
                  <a:lnTo>
                    <a:pt x="21" y="172"/>
                  </a:lnTo>
                  <a:lnTo>
                    <a:pt x="21" y="158"/>
                  </a:lnTo>
                  <a:lnTo>
                    <a:pt x="23" y="145"/>
                  </a:lnTo>
                  <a:lnTo>
                    <a:pt x="23" y="131"/>
                  </a:lnTo>
                  <a:lnTo>
                    <a:pt x="25" y="119"/>
                  </a:lnTo>
                  <a:lnTo>
                    <a:pt x="25" y="104"/>
                  </a:lnTo>
                  <a:lnTo>
                    <a:pt x="27" y="92"/>
                  </a:lnTo>
                  <a:lnTo>
                    <a:pt x="27" y="78"/>
                  </a:lnTo>
                  <a:lnTo>
                    <a:pt x="29" y="65"/>
                  </a:lnTo>
                  <a:lnTo>
                    <a:pt x="31" y="51"/>
                  </a:lnTo>
                  <a:lnTo>
                    <a:pt x="31" y="39"/>
                  </a:lnTo>
                  <a:lnTo>
                    <a:pt x="33" y="24"/>
                  </a:lnTo>
                  <a:lnTo>
                    <a:pt x="33" y="12"/>
                  </a:lnTo>
                  <a:lnTo>
                    <a:pt x="35" y="0"/>
                  </a:lnTo>
                  <a:lnTo>
                    <a:pt x="47" y="0"/>
                  </a:lnTo>
                  <a:lnTo>
                    <a:pt x="59" y="2"/>
                  </a:lnTo>
                  <a:lnTo>
                    <a:pt x="74" y="2"/>
                  </a:lnTo>
                  <a:lnTo>
                    <a:pt x="86" y="4"/>
                  </a:lnTo>
                  <a:lnTo>
                    <a:pt x="98" y="4"/>
                  </a:lnTo>
                  <a:lnTo>
                    <a:pt x="113" y="4"/>
                  </a:lnTo>
                  <a:lnTo>
                    <a:pt x="125" y="6"/>
                  </a:lnTo>
                  <a:lnTo>
                    <a:pt x="137" y="6"/>
                  </a:lnTo>
                  <a:lnTo>
                    <a:pt x="152" y="8"/>
                  </a:lnTo>
                  <a:lnTo>
                    <a:pt x="164" y="8"/>
                  </a:lnTo>
                  <a:lnTo>
                    <a:pt x="176" y="10"/>
                  </a:lnTo>
                  <a:lnTo>
                    <a:pt x="191" y="10"/>
                  </a:lnTo>
                  <a:lnTo>
                    <a:pt x="203" y="12"/>
                  </a:lnTo>
                  <a:lnTo>
                    <a:pt x="215" y="12"/>
                  </a:lnTo>
                  <a:lnTo>
                    <a:pt x="229" y="12"/>
                  </a:lnTo>
                  <a:lnTo>
                    <a:pt x="242" y="14"/>
                  </a:lnTo>
                  <a:lnTo>
                    <a:pt x="254" y="14"/>
                  </a:lnTo>
                  <a:lnTo>
                    <a:pt x="268" y="14"/>
                  </a:lnTo>
                  <a:lnTo>
                    <a:pt x="281" y="16"/>
                  </a:lnTo>
                  <a:lnTo>
                    <a:pt x="293" y="16"/>
                  </a:lnTo>
                  <a:lnTo>
                    <a:pt x="307" y="16"/>
                  </a:lnTo>
                  <a:lnTo>
                    <a:pt x="320" y="18"/>
                  </a:lnTo>
                  <a:lnTo>
                    <a:pt x="332" y="18"/>
                  </a:lnTo>
                  <a:lnTo>
                    <a:pt x="346" y="18"/>
                  </a:lnTo>
                  <a:lnTo>
                    <a:pt x="358" y="20"/>
                  </a:lnTo>
                  <a:lnTo>
                    <a:pt x="371" y="20"/>
                  </a:lnTo>
                  <a:lnTo>
                    <a:pt x="385" y="20"/>
                  </a:lnTo>
                  <a:lnTo>
                    <a:pt x="397" y="22"/>
                  </a:lnTo>
                  <a:lnTo>
                    <a:pt x="412" y="22"/>
                  </a:lnTo>
                  <a:lnTo>
                    <a:pt x="424" y="22"/>
                  </a:lnTo>
                  <a:lnTo>
                    <a:pt x="436" y="22"/>
                  </a:lnTo>
                  <a:lnTo>
                    <a:pt x="451" y="24"/>
                  </a:lnTo>
                  <a:lnTo>
                    <a:pt x="459" y="24"/>
                  </a:lnTo>
                  <a:lnTo>
                    <a:pt x="469" y="24"/>
                  </a:lnTo>
                  <a:lnTo>
                    <a:pt x="479" y="24"/>
                  </a:lnTo>
                  <a:lnTo>
                    <a:pt x="490" y="24"/>
                  </a:lnTo>
                  <a:lnTo>
                    <a:pt x="500" y="24"/>
                  </a:lnTo>
                  <a:lnTo>
                    <a:pt x="508" y="24"/>
                  </a:lnTo>
                  <a:lnTo>
                    <a:pt x="518" y="26"/>
                  </a:lnTo>
                  <a:lnTo>
                    <a:pt x="528" y="26"/>
                  </a:lnTo>
                  <a:lnTo>
                    <a:pt x="539" y="26"/>
                  </a:lnTo>
                  <a:lnTo>
                    <a:pt x="549" y="26"/>
                  </a:lnTo>
                  <a:lnTo>
                    <a:pt x="557" y="26"/>
                  </a:lnTo>
                  <a:lnTo>
                    <a:pt x="567" y="26"/>
                  </a:lnTo>
                  <a:lnTo>
                    <a:pt x="578" y="26"/>
                  </a:lnTo>
                  <a:lnTo>
                    <a:pt x="588" y="26"/>
                  </a:lnTo>
                  <a:lnTo>
                    <a:pt x="598" y="28"/>
                  </a:lnTo>
                  <a:lnTo>
                    <a:pt x="608" y="28"/>
                  </a:lnTo>
                  <a:lnTo>
                    <a:pt x="614" y="28"/>
                  </a:lnTo>
                  <a:lnTo>
                    <a:pt x="614" y="35"/>
                  </a:lnTo>
                  <a:lnTo>
                    <a:pt x="614" y="41"/>
                  </a:lnTo>
                  <a:lnTo>
                    <a:pt x="614" y="47"/>
                  </a:lnTo>
                  <a:lnTo>
                    <a:pt x="614" y="55"/>
                  </a:lnTo>
                  <a:lnTo>
                    <a:pt x="614" y="61"/>
                  </a:lnTo>
                  <a:lnTo>
                    <a:pt x="614" y="67"/>
                  </a:lnTo>
                  <a:lnTo>
                    <a:pt x="614" y="74"/>
                  </a:lnTo>
                  <a:lnTo>
                    <a:pt x="614" y="82"/>
                  </a:lnTo>
                  <a:lnTo>
                    <a:pt x="614" y="88"/>
                  </a:lnTo>
                  <a:lnTo>
                    <a:pt x="614" y="94"/>
                  </a:lnTo>
                  <a:lnTo>
                    <a:pt x="614" y="100"/>
                  </a:lnTo>
                  <a:lnTo>
                    <a:pt x="614" y="108"/>
                  </a:lnTo>
                  <a:lnTo>
                    <a:pt x="614" y="115"/>
                  </a:lnTo>
                  <a:lnTo>
                    <a:pt x="612" y="121"/>
                  </a:lnTo>
                  <a:lnTo>
                    <a:pt x="612" y="127"/>
                  </a:lnTo>
                  <a:lnTo>
                    <a:pt x="612" y="135"/>
                  </a:lnTo>
                  <a:lnTo>
                    <a:pt x="612" y="135"/>
                  </a:lnTo>
                  <a:close/>
                </a:path>
              </a:pathLst>
            </a:custGeom>
            <a:solidFill>
              <a:schemeClr val="accent5">
                <a:lumMod val="20000"/>
                <a:lumOff val="8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pis For Office" panose="020B0504010101010104" pitchFamily="34" charset="0"/>
                  <a:ea typeface="+mn-ea"/>
                  <a:cs typeface="+mn-cs"/>
                </a:rPr>
                <a:t>CO</a:t>
              </a:r>
            </a:p>
          </p:txBody>
        </p:sp>
        <p:sp>
          <p:nvSpPr>
            <p:cNvPr id="50" name="Freeform 51">
              <a:extLst>
                <a:ext uri="{FF2B5EF4-FFF2-40B4-BE49-F238E27FC236}">
                  <a16:creationId xmlns:a16="http://schemas.microsoft.com/office/drawing/2014/main" id="{A4E4CF37-E340-74DA-3057-1C80E55F563F}"/>
                </a:ext>
              </a:extLst>
            </p:cNvPr>
            <p:cNvSpPr>
              <a:spLocks noEditPoints="1"/>
            </p:cNvSpPr>
            <p:nvPr/>
          </p:nvSpPr>
          <p:spPr bwMode="auto">
            <a:xfrm>
              <a:off x="713" y="693"/>
              <a:ext cx="760" cy="1125"/>
            </a:xfrm>
            <a:custGeom>
              <a:avLst/>
              <a:gdLst>
                <a:gd name="T0" fmla="*/ 350 w 760"/>
                <a:gd name="T1" fmla="*/ 1061 h 1125"/>
                <a:gd name="T2" fmla="*/ 260 w 760"/>
                <a:gd name="T3" fmla="*/ 998 h 1125"/>
                <a:gd name="T4" fmla="*/ 359 w 760"/>
                <a:gd name="T5" fmla="*/ 1004 h 1125"/>
                <a:gd name="T6" fmla="*/ 223 w 760"/>
                <a:gd name="T7" fmla="*/ 908 h 1125"/>
                <a:gd name="T8" fmla="*/ 234 w 760"/>
                <a:gd name="T9" fmla="*/ 918 h 1125"/>
                <a:gd name="T10" fmla="*/ 201 w 760"/>
                <a:gd name="T11" fmla="*/ 903 h 1125"/>
                <a:gd name="T12" fmla="*/ 242 w 760"/>
                <a:gd name="T13" fmla="*/ 906 h 1125"/>
                <a:gd name="T14" fmla="*/ 756 w 760"/>
                <a:gd name="T15" fmla="*/ 955 h 1125"/>
                <a:gd name="T16" fmla="*/ 741 w 760"/>
                <a:gd name="T17" fmla="*/ 934 h 1125"/>
                <a:gd name="T18" fmla="*/ 725 w 760"/>
                <a:gd name="T19" fmla="*/ 895 h 1125"/>
                <a:gd name="T20" fmla="*/ 518 w 760"/>
                <a:gd name="T21" fmla="*/ 617 h 1125"/>
                <a:gd name="T22" fmla="*/ 354 w 760"/>
                <a:gd name="T23" fmla="*/ 260 h 1125"/>
                <a:gd name="T24" fmla="*/ 178 w 760"/>
                <a:gd name="T25" fmla="*/ 28 h 1125"/>
                <a:gd name="T26" fmla="*/ 49 w 760"/>
                <a:gd name="T27" fmla="*/ 35 h 1125"/>
                <a:gd name="T28" fmla="*/ 37 w 760"/>
                <a:gd name="T29" fmla="*/ 90 h 1125"/>
                <a:gd name="T30" fmla="*/ 33 w 760"/>
                <a:gd name="T31" fmla="*/ 125 h 1125"/>
                <a:gd name="T32" fmla="*/ 12 w 760"/>
                <a:gd name="T33" fmla="*/ 139 h 1125"/>
                <a:gd name="T34" fmla="*/ 2 w 760"/>
                <a:gd name="T35" fmla="*/ 180 h 1125"/>
                <a:gd name="T36" fmla="*/ 33 w 760"/>
                <a:gd name="T37" fmla="*/ 246 h 1125"/>
                <a:gd name="T38" fmla="*/ 27 w 760"/>
                <a:gd name="T39" fmla="*/ 311 h 1125"/>
                <a:gd name="T40" fmla="*/ 57 w 760"/>
                <a:gd name="T41" fmla="*/ 387 h 1125"/>
                <a:gd name="T42" fmla="*/ 72 w 760"/>
                <a:gd name="T43" fmla="*/ 428 h 1125"/>
                <a:gd name="T44" fmla="*/ 66 w 760"/>
                <a:gd name="T45" fmla="*/ 434 h 1125"/>
                <a:gd name="T46" fmla="*/ 84 w 760"/>
                <a:gd name="T47" fmla="*/ 453 h 1125"/>
                <a:gd name="T48" fmla="*/ 100 w 760"/>
                <a:gd name="T49" fmla="*/ 455 h 1125"/>
                <a:gd name="T50" fmla="*/ 125 w 760"/>
                <a:gd name="T51" fmla="*/ 444 h 1125"/>
                <a:gd name="T52" fmla="*/ 152 w 760"/>
                <a:gd name="T53" fmla="*/ 451 h 1125"/>
                <a:gd name="T54" fmla="*/ 166 w 760"/>
                <a:gd name="T55" fmla="*/ 453 h 1125"/>
                <a:gd name="T56" fmla="*/ 178 w 760"/>
                <a:gd name="T57" fmla="*/ 451 h 1125"/>
                <a:gd name="T58" fmla="*/ 178 w 760"/>
                <a:gd name="T59" fmla="*/ 453 h 1125"/>
                <a:gd name="T60" fmla="*/ 164 w 760"/>
                <a:gd name="T61" fmla="*/ 457 h 1125"/>
                <a:gd name="T62" fmla="*/ 109 w 760"/>
                <a:gd name="T63" fmla="*/ 455 h 1125"/>
                <a:gd name="T64" fmla="*/ 123 w 760"/>
                <a:gd name="T65" fmla="*/ 490 h 1125"/>
                <a:gd name="T66" fmla="*/ 121 w 760"/>
                <a:gd name="T67" fmla="*/ 506 h 1125"/>
                <a:gd name="T68" fmla="*/ 105 w 760"/>
                <a:gd name="T69" fmla="*/ 492 h 1125"/>
                <a:gd name="T70" fmla="*/ 94 w 760"/>
                <a:gd name="T71" fmla="*/ 473 h 1125"/>
                <a:gd name="T72" fmla="*/ 94 w 760"/>
                <a:gd name="T73" fmla="*/ 528 h 1125"/>
                <a:gd name="T74" fmla="*/ 133 w 760"/>
                <a:gd name="T75" fmla="*/ 571 h 1125"/>
                <a:gd name="T76" fmla="*/ 125 w 760"/>
                <a:gd name="T77" fmla="*/ 604 h 1125"/>
                <a:gd name="T78" fmla="*/ 119 w 760"/>
                <a:gd name="T79" fmla="*/ 635 h 1125"/>
                <a:gd name="T80" fmla="*/ 143 w 760"/>
                <a:gd name="T81" fmla="*/ 676 h 1125"/>
                <a:gd name="T82" fmla="*/ 172 w 760"/>
                <a:gd name="T83" fmla="*/ 733 h 1125"/>
                <a:gd name="T84" fmla="*/ 182 w 760"/>
                <a:gd name="T85" fmla="*/ 768 h 1125"/>
                <a:gd name="T86" fmla="*/ 197 w 760"/>
                <a:gd name="T87" fmla="*/ 809 h 1125"/>
                <a:gd name="T88" fmla="*/ 195 w 760"/>
                <a:gd name="T89" fmla="*/ 844 h 1125"/>
                <a:gd name="T90" fmla="*/ 266 w 760"/>
                <a:gd name="T91" fmla="*/ 875 h 1125"/>
                <a:gd name="T92" fmla="*/ 305 w 760"/>
                <a:gd name="T93" fmla="*/ 899 h 1125"/>
                <a:gd name="T94" fmla="*/ 332 w 760"/>
                <a:gd name="T95" fmla="*/ 924 h 1125"/>
                <a:gd name="T96" fmla="*/ 373 w 760"/>
                <a:gd name="T97" fmla="*/ 959 h 1125"/>
                <a:gd name="T98" fmla="*/ 383 w 760"/>
                <a:gd name="T99" fmla="*/ 965 h 1125"/>
                <a:gd name="T100" fmla="*/ 445 w 760"/>
                <a:gd name="T101" fmla="*/ 1020 h 1125"/>
                <a:gd name="T102" fmla="*/ 459 w 760"/>
                <a:gd name="T103" fmla="*/ 1092 h 1125"/>
                <a:gd name="T104" fmla="*/ 459 w 760"/>
                <a:gd name="T105" fmla="*/ 1094 h 1125"/>
                <a:gd name="T106" fmla="*/ 533 w 760"/>
                <a:gd name="T107" fmla="*/ 1117 h 1125"/>
                <a:gd name="T108" fmla="*/ 674 w 760"/>
                <a:gd name="T109" fmla="*/ 1123 h 1125"/>
                <a:gd name="T110" fmla="*/ 711 w 760"/>
                <a:gd name="T111" fmla="*/ 1098 h 1125"/>
                <a:gd name="T112" fmla="*/ 694 w 760"/>
                <a:gd name="T113" fmla="*/ 1049 h 1125"/>
                <a:gd name="T114" fmla="*/ 719 w 760"/>
                <a:gd name="T115" fmla="*/ 1018 h 1125"/>
                <a:gd name="T116" fmla="*/ 725 w 760"/>
                <a:gd name="T117" fmla="*/ 990 h 1125"/>
                <a:gd name="T118" fmla="*/ 53 w 760"/>
                <a:gd name="T119" fmla="*/ 471 h 1125"/>
                <a:gd name="T120" fmla="*/ 109 w 760"/>
                <a:gd name="T121" fmla="*/ 469 h 1125"/>
                <a:gd name="T122" fmla="*/ 289 w 760"/>
                <a:gd name="T123" fmla="*/ 922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0" h="1125">
                  <a:moveTo>
                    <a:pt x="354" y="1057"/>
                  </a:moveTo>
                  <a:lnTo>
                    <a:pt x="352" y="1053"/>
                  </a:lnTo>
                  <a:lnTo>
                    <a:pt x="348" y="1049"/>
                  </a:lnTo>
                  <a:lnTo>
                    <a:pt x="346" y="1047"/>
                  </a:lnTo>
                  <a:lnTo>
                    <a:pt x="346" y="1043"/>
                  </a:lnTo>
                  <a:lnTo>
                    <a:pt x="346" y="1043"/>
                  </a:lnTo>
                  <a:lnTo>
                    <a:pt x="346" y="1041"/>
                  </a:lnTo>
                  <a:lnTo>
                    <a:pt x="344" y="1041"/>
                  </a:lnTo>
                  <a:lnTo>
                    <a:pt x="344" y="1039"/>
                  </a:lnTo>
                  <a:lnTo>
                    <a:pt x="344" y="1039"/>
                  </a:lnTo>
                  <a:lnTo>
                    <a:pt x="344" y="1037"/>
                  </a:lnTo>
                  <a:lnTo>
                    <a:pt x="342" y="1037"/>
                  </a:lnTo>
                  <a:lnTo>
                    <a:pt x="342" y="1037"/>
                  </a:lnTo>
                  <a:lnTo>
                    <a:pt x="340" y="1039"/>
                  </a:lnTo>
                  <a:lnTo>
                    <a:pt x="342" y="1043"/>
                  </a:lnTo>
                  <a:lnTo>
                    <a:pt x="344" y="1045"/>
                  </a:lnTo>
                  <a:lnTo>
                    <a:pt x="344" y="1049"/>
                  </a:lnTo>
                  <a:lnTo>
                    <a:pt x="346" y="1055"/>
                  </a:lnTo>
                  <a:lnTo>
                    <a:pt x="348" y="1059"/>
                  </a:lnTo>
                  <a:lnTo>
                    <a:pt x="350" y="1061"/>
                  </a:lnTo>
                  <a:lnTo>
                    <a:pt x="352" y="1061"/>
                  </a:lnTo>
                  <a:lnTo>
                    <a:pt x="352" y="1063"/>
                  </a:lnTo>
                  <a:lnTo>
                    <a:pt x="354" y="1063"/>
                  </a:lnTo>
                  <a:lnTo>
                    <a:pt x="354" y="1063"/>
                  </a:lnTo>
                  <a:lnTo>
                    <a:pt x="354" y="1063"/>
                  </a:lnTo>
                  <a:lnTo>
                    <a:pt x="356" y="1063"/>
                  </a:lnTo>
                  <a:lnTo>
                    <a:pt x="359" y="1063"/>
                  </a:lnTo>
                  <a:lnTo>
                    <a:pt x="359" y="1063"/>
                  </a:lnTo>
                  <a:lnTo>
                    <a:pt x="361" y="1063"/>
                  </a:lnTo>
                  <a:lnTo>
                    <a:pt x="356" y="1059"/>
                  </a:lnTo>
                  <a:lnTo>
                    <a:pt x="354" y="1057"/>
                  </a:lnTo>
                  <a:close/>
                  <a:moveTo>
                    <a:pt x="268" y="1000"/>
                  </a:moveTo>
                  <a:lnTo>
                    <a:pt x="264" y="998"/>
                  </a:lnTo>
                  <a:lnTo>
                    <a:pt x="264" y="998"/>
                  </a:lnTo>
                  <a:lnTo>
                    <a:pt x="264" y="996"/>
                  </a:lnTo>
                  <a:lnTo>
                    <a:pt x="262" y="996"/>
                  </a:lnTo>
                  <a:lnTo>
                    <a:pt x="262" y="996"/>
                  </a:lnTo>
                  <a:lnTo>
                    <a:pt x="260" y="996"/>
                  </a:lnTo>
                  <a:lnTo>
                    <a:pt x="258" y="996"/>
                  </a:lnTo>
                  <a:lnTo>
                    <a:pt x="260" y="998"/>
                  </a:lnTo>
                  <a:lnTo>
                    <a:pt x="262" y="1002"/>
                  </a:lnTo>
                  <a:lnTo>
                    <a:pt x="264" y="1004"/>
                  </a:lnTo>
                  <a:lnTo>
                    <a:pt x="266" y="1004"/>
                  </a:lnTo>
                  <a:lnTo>
                    <a:pt x="270" y="1004"/>
                  </a:lnTo>
                  <a:lnTo>
                    <a:pt x="270" y="1002"/>
                  </a:lnTo>
                  <a:lnTo>
                    <a:pt x="268" y="1000"/>
                  </a:lnTo>
                  <a:close/>
                  <a:moveTo>
                    <a:pt x="369" y="1000"/>
                  </a:moveTo>
                  <a:lnTo>
                    <a:pt x="361" y="996"/>
                  </a:lnTo>
                  <a:lnTo>
                    <a:pt x="361" y="996"/>
                  </a:lnTo>
                  <a:lnTo>
                    <a:pt x="354" y="992"/>
                  </a:lnTo>
                  <a:lnTo>
                    <a:pt x="352" y="990"/>
                  </a:lnTo>
                  <a:lnTo>
                    <a:pt x="350" y="990"/>
                  </a:lnTo>
                  <a:lnTo>
                    <a:pt x="350" y="992"/>
                  </a:lnTo>
                  <a:lnTo>
                    <a:pt x="350" y="994"/>
                  </a:lnTo>
                  <a:lnTo>
                    <a:pt x="352" y="994"/>
                  </a:lnTo>
                  <a:lnTo>
                    <a:pt x="354" y="996"/>
                  </a:lnTo>
                  <a:lnTo>
                    <a:pt x="356" y="996"/>
                  </a:lnTo>
                  <a:lnTo>
                    <a:pt x="359" y="998"/>
                  </a:lnTo>
                  <a:lnTo>
                    <a:pt x="359" y="1000"/>
                  </a:lnTo>
                  <a:lnTo>
                    <a:pt x="359" y="1004"/>
                  </a:lnTo>
                  <a:lnTo>
                    <a:pt x="359" y="1006"/>
                  </a:lnTo>
                  <a:lnTo>
                    <a:pt x="359" y="1008"/>
                  </a:lnTo>
                  <a:lnTo>
                    <a:pt x="361" y="1010"/>
                  </a:lnTo>
                  <a:lnTo>
                    <a:pt x="363" y="1010"/>
                  </a:lnTo>
                  <a:lnTo>
                    <a:pt x="363" y="1010"/>
                  </a:lnTo>
                  <a:lnTo>
                    <a:pt x="365" y="1010"/>
                  </a:lnTo>
                  <a:lnTo>
                    <a:pt x="367" y="1010"/>
                  </a:lnTo>
                  <a:lnTo>
                    <a:pt x="367" y="1010"/>
                  </a:lnTo>
                  <a:lnTo>
                    <a:pt x="369" y="1012"/>
                  </a:lnTo>
                  <a:lnTo>
                    <a:pt x="371" y="1012"/>
                  </a:lnTo>
                  <a:lnTo>
                    <a:pt x="373" y="1012"/>
                  </a:lnTo>
                  <a:lnTo>
                    <a:pt x="373" y="1010"/>
                  </a:lnTo>
                  <a:lnTo>
                    <a:pt x="369" y="1002"/>
                  </a:lnTo>
                  <a:lnTo>
                    <a:pt x="369" y="1000"/>
                  </a:lnTo>
                  <a:close/>
                  <a:moveTo>
                    <a:pt x="232" y="912"/>
                  </a:moveTo>
                  <a:lnTo>
                    <a:pt x="232" y="910"/>
                  </a:lnTo>
                  <a:lnTo>
                    <a:pt x="232" y="908"/>
                  </a:lnTo>
                  <a:lnTo>
                    <a:pt x="229" y="908"/>
                  </a:lnTo>
                  <a:lnTo>
                    <a:pt x="229" y="908"/>
                  </a:lnTo>
                  <a:lnTo>
                    <a:pt x="223" y="908"/>
                  </a:lnTo>
                  <a:lnTo>
                    <a:pt x="221" y="908"/>
                  </a:lnTo>
                  <a:lnTo>
                    <a:pt x="221" y="908"/>
                  </a:lnTo>
                  <a:lnTo>
                    <a:pt x="219" y="908"/>
                  </a:lnTo>
                  <a:lnTo>
                    <a:pt x="217" y="908"/>
                  </a:lnTo>
                  <a:lnTo>
                    <a:pt x="215" y="906"/>
                  </a:lnTo>
                  <a:lnTo>
                    <a:pt x="213" y="908"/>
                  </a:lnTo>
                  <a:lnTo>
                    <a:pt x="213" y="910"/>
                  </a:lnTo>
                  <a:lnTo>
                    <a:pt x="215" y="912"/>
                  </a:lnTo>
                  <a:lnTo>
                    <a:pt x="217" y="914"/>
                  </a:lnTo>
                  <a:lnTo>
                    <a:pt x="217" y="916"/>
                  </a:lnTo>
                  <a:lnTo>
                    <a:pt x="217" y="918"/>
                  </a:lnTo>
                  <a:lnTo>
                    <a:pt x="219" y="920"/>
                  </a:lnTo>
                  <a:lnTo>
                    <a:pt x="221" y="920"/>
                  </a:lnTo>
                  <a:lnTo>
                    <a:pt x="223" y="920"/>
                  </a:lnTo>
                  <a:lnTo>
                    <a:pt x="223" y="920"/>
                  </a:lnTo>
                  <a:lnTo>
                    <a:pt x="225" y="920"/>
                  </a:lnTo>
                  <a:lnTo>
                    <a:pt x="225" y="920"/>
                  </a:lnTo>
                  <a:lnTo>
                    <a:pt x="227" y="920"/>
                  </a:lnTo>
                  <a:lnTo>
                    <a:pt x="227" y="920"/>
                  </a:lnTo>
                  <a:lnTo>
                    <a:pt x="234" y="918"/>
                  </a:lnTo>
                  <a:lnTo>
                    <a:pt x="236" y="918"/>
                  </a:lnTo>
                  <a:lnTo>
                    <a:pt x="236" y="916"/>
                  </a:lnTo>
                  <a:lnTo>
                    <a:pt x="236" y="914"/>
                  </a:lnTo>
                  <a:lnTo>
                    <a:pt x="234" y="914"/>
                  </a:lnTo>
                  <a:lnTo>
                    <a:pt x="232" y="912"/>
                  </a:lnTo>
                  <a:close/>
                  <a:moveTo>
                    <a:pt x="207" y="903"/>
                  </a:moveTo>
                  <a:lnTo>
                    <a:pt x="207" y="901"/>
                  </a:lnTo>
                  <a:lnTo>
                    <a:pt x="207" y="901"/>
                  </a:lnTo>
                  <a:lnTo>
                    <a:pt x="205" y="901"/>
                  </a:lnTo>
                  <a:lnTo>
                    <a:pt x="205" y="899"/>
                  </a:lnTo>
                  <a:lnTo>
                    <a:pt x="205" y="899"/>
                  </a:lnTo>
                  <a:lnTo>
                    <a:pt x="203" y="897"/>
                  </a:lnTo>
                  <a:lnTo>
                    <a:pt x="203" y="899"/>
                  </a:lnTo>
                  <a:lnTo>
                    <a:pt x="201" y="899"/>
                  </a:lnTo>
                  <a:lnTo>
                    <a:pt x="199" y="899"/>
                  </a:lnTo>
                  <a:lnTo>
                    <a:pt x="197" y="901"/>
                  </a:lnTo>
                  <a:lnTo>
                    <a:pt x="197" y="901"/>
                  </a:lnTo>
                  <a:lnTo>
                    <a:pt x="197" y="901"/>
                  </a:lnTo>
                  <a:lnTo>
                    <a:pt x="199" y="901"/>
                  </a:lnTo>
                  <a:lnTo>
                    <a:pt x="201" y="903"/>
                  </a:lnTo>
                  <a:lnTo>
                    <a:pt x="203" y="903"/>
                  </a:lnTo>
                  <a:lnTo>
                    <a:pt x="209" y="906"/>
                  </a:lnTo>
                  <a:lnTo>
                    <a:pt x="209" y="903"/>
                  </a:lnTo>
                  <a:lnTo>
                    <a:pt x="207" y="903"/>
                  </a:lnTo>
                  <a:close/>
                  <a:moveTo>
                    <a:pt x="275" y="914"/>
                  </a:moveTo>
                  <a:lnTo>
                    <a:pt x="275" y="914"/>
                  </a:lnTo>
                  <a:lnTo>
                    <a:pt x="272" y="912"/>
                  </a:lnTo>
                  <a:lnTo>
                    <a:pt x="270" y="914"/>
                  </a:lnTo>
                  <a:lnTo>
                    <a:pt x="266" y="916"/>
                  </a:lnTo>
                  <a:lnTo>
                    <a:pt x="266" y="916"/>
                  </a:lnTo>
                  <a:lnTo>
                    <a:pt x="266" y="916"/>
                  </a:lnTo>
                  <a:lnTo>
                    <a:pt x="258" y="912"/>
                  </a:lnTo>
                  <a:lnTo>
                    <a:pt x="256" y="910"/>
                  </a:lnTo>
                  <a:lnTo>
                    <a:pt x="252" y="910"/>
                  </a:lnTo>
                  <a:lnTo>
                    <a:pt x="252" y="910"/>
                  </a:lnTo>
                  <a:lnTo>
                    <a:pt x="248" y="906"/>
                  </a:lnTo>
                  <a:lnTo>
                    <a:pt x="244" y="906"/>
                  </a:lnTo>
                  <a:lnTo>
                    <a:pt x="244" y="906"/>
                  </a:lnTo>
                  <a:lnTo>
                    <a:pt x="244" y="906"/>
                  </a:lnTo>
                  <a:lnTo>
                    <a:pt x="242" y="906"/>
                  </a:lnTo>
                  <a:lnTo>
                    <a:pt x="242" y="908"/>
                  </a:lnTo>
                  <a:lnTo>
                    <a:pt x="242" y="908"/>
                  </a:lnTo>
                  <a:lnTo>
                    <a:pt x="244" y="908"/>
                  </a:lnTo>
                  <a:lnTo>
                    <a:pt x="244" y="910"/>
                  </a:lnTo>
                  <a:lnTo>
                    <a:pt x="246" y="910"/>
                  </a:lnTo>
                  <a:lnTo>
                    <a:pt x="246" y="912"/>
                  </a:lnTo>
                  <a:lnTo>
                    <a:pt x="244" y="914"/>
                  </a:lnTo>
                  <a:lnTo>
                    <a:pt x="246" y="916"/>
                  </a:lnTo>
                  <a:lnTo>
                    <a:pt x="250" y="918"/>
                  </a:lnTo>
                  <a:lnTo>
                    <a:pt x="252" y="920"/>
                  </a:lnTo>
                  <a:lnTo>
                    <a:pt x="272" y="920"/>
                  </a:lnTo>
                  <a:lnTo>
                    <a:pt x="275" y="918"/>
                  </a:lnTo>
                  <a:lnTo>
                    <a:pt x="277" y="918"/>
                  </a:lnTo>
                  <a:lnTo>
                    <a:pt x="277" y="916"/>
                  </a:lnTo>
                  <a:lnTo>
                    <a:pt x="277" y="916"/>
                  </a:lnTo>
                  <a:lnTo>
                    <a:pt x="275" y="914"/>
                  </a:lnTo>
                  <a:close/>
                  <a:moveTo>
                    <a:pt x="760" y="959"/>
                  </a:moveTo>
                  <a:lnTo>
                    <a:pt x="760" y="959"/>
                  </a:lnTo>
                  <a:lnTo>
                    <a:pt x="758" y="957"/>
                  </a:lnTo>
                  <a:lnTo>
                    <a:pt x="756" y="955"/>
                  </a:lnTo>
                  <a:lnTo>
                    <a:pt x="756" y="953"/>
                  </a:lnTo>
                  <a:lnTo>
                    <a:pt x="754" y="953"/>
                  </a:lnTo>
                  <a:lnTo>
                    <a:pt x="748" y="947"/>
                  </a:lnTo>
                  <a:lnTo>
                    <a:pt x="746" y="944"/>
                  </a:lnTo>
                  <a:lnTo>
                    <a:pt x="746" y="944"/>
                  </a:lnTo>
                  <a:lnTo>
                    <a:pt x="744" y="942"/>
                  </a:lnTo>
                  <a:lnTo>
                    <a:pt x="744" y="942"/>
                  </a:lnTo>
                  <a:lnTo>
                    <a:pt x="744" y="942"/>
                  </a:lnTo>
                  <a:lnTo>
                    <a:pt x="744" y="940"/>
                  </a:lnTo>
                  <a:lnTo>
                    <a:pt x="744" y="940"/>
                  </a:lnTo>
                  <a:lnTo>
                    <a:pt x="741" y="940"/>
                  </a:lnTo>
                  <a:lnTo>
                    <a:pt x="741" y="940"/>
                  </a:lnTo>
                  <a:lnTo>
                    <a:pt x="741" y="940"/>
                  </a:lnTo>
                  <a:lnTo>
                    <a:pt x="739" y="940"/>
                  </a:lnTo>
                  <a:lnTo>
                    <a:pt x="739" y="938"/>
                  </a:lnTo>
                  <a:lnTo>
                    <a:pt x="739" y="938"/>
                  </a:lnTo>
                  <a:lnTo>
                    <a:pt x="739" y="936"/>
                  </a:lnTo>
                  <a:lnTo>
                    <a:pt x="739" y="936"/>
                  </a:lnTo>
                  <a:lnTo>
                    <a:pt x="739" y="934"/>
                  </a:lnTo>
                  <a:lnTo>
                    <a:pt x="741" y="934"/>
                  </a:lnTo>
                  <a:lnTo>
                    <a:pt x="739" y="932"/>
                  </a:lnTo>
                  <a:lnTo>
                    <a:pt x="739" y="932"/>
                  </a:lnTo>
                  <a:lnTo>
                    <a:pt x="739" y="930"/>
                  </a:lnTo>
                  <a:lnTo>
                    <a:pt x="739" y="928"/>
                  </a:lnTo>
                  <a:lnTo>
                    <a:pt x="737" y="928"/>
                  </a:lnTo>
                  <a:lnTo>
                    <a:pt x="737" y="926"/>
                  </a:lnTo>
                  <a:lnTo>
                    <a:pt x="737" y="926"/>
                  </a:lnTo>
                  <a:lnTo>
                    <a:pt x="737" y="922"/>
                  </a:lnTo>
                  <a:lnTo>
                    <a:pt x="737" y="922"/>
                  </a:lnTo>
                  <a:lnTo>
                    <a:pt x="737" y="922"/>
                  </a:lnTo>
                  <a:lnTo>
                    <a:pt x="737" y="920"/>
                  </a:lnTo>
                  <a:lnTo>
                    <a:pt x="733" y="908"/>
                  </a:lnTo>
                  <a:lnTo>
                    <a:pt x="731" y="908"/>
                  </a:lnTo>
                  <a:lnTo>
                    <a:pt x="729" y="906"/>
                  </a:lnTo>
                  <a:lnTo>
                    <a:pt x="727" y="903"/>
                  </a:lnTo>
                  <a:lnTo>
                    <a:pt x="729" y="901"/>
                  </a:lnTo>
                  <a:lnTo>
                    <a:pt x="727" y="899"/>
                  </a:lnTo>
                  <a:lnTo>
                    <a:pt x="727" y="897"/>
                  </a:lnTo>
                  <a:lnTo>
                    <a:pt x="727" y="895"/>
                  </a:lnTo>
                  <a:lnTo>
                    <a:pt x="725" y="895"/>
                  </a:lnTo>
                  <a:lnTo>
                    <a:pt x="725" y="895"/>
                  </a:lnTo>
                  <a:lnTo>
                    <a:pt x="723" y="893"/>
                  </a:lnTo>
                  <a:lnTo>
                    <a:pt x="725" y="881"/>
                  </a:lnTo>
                  <a:lnTo>
                    <a:pt x="725" y="879"/>
                  </a:lnTo>
                  <a:lnTo>
                    <a:pt x="711" y="862"/>
                  </a:lnTo>
                  <a:lnTo>
                    <a:pt x="696" y="844"/>
                  </a:lnTo>
                  <a:lnTo>
                    <a:pt x="682" y="828"/>
                  </a:lnTo>
                  <a:lnTo>
                    <a:pt x="668" y="809"/>
                  </a:lnTo>
                  <a:lnTo>
                    <a:pt x="655" y="795"/>
                  </a:lnTo>
                  <a:lnTo>
                    <a:pt x="643" y="778"/>
                  </a:lnTo>
                  <a:lnTo>
                    <a:pt x="631" y="764"/>
                  </a:lnTo>
                  <a:lnTo>
                    <a:pt x="619" y="748"/>
                  </a:lnTo>
                  <a:lnTo>
                    <a:pt x="608" y="731"/>
                  </a:lnTo>
                  <a:lnTo>
                    <a:pt x="596" y="717"/>
                  </a:lnTo>
                  <a:lnTo>
                    <a:pt x="584" y="701"/>
                  </a:lnTo>
                  <a:lnTo>
                    <a:pt x="572" y="686"/>
                  </a:lnTo>
                  <a:lnTo>
                    <a:pt x="559" y="668"/>
                  </a:lnTo>
                  <a:lnTo>
                    <a:pt x="545" y="651"/>
                  </a:lnTo>
                  <a:lnTo>
                    <a:pt x="531" y="635"/>
                  </a:lnTo>
                  <a:lnTo>
                    <a:pt x="518" y="617"/>
                  </a:lnTo>
                  <a:lnTo>
                    <a:pt x="504" y="600"/>
                  </a:lnTo>
                  <a:lnTo>
                    <a:pt x="492" y="584"/>
                  </a:lnTo>
                  <a:lnTo>
                    <a:pt x="477" y="565"/>
                  </a:lnTo>
                  <a:lnTo>
                    <a:pt x="465" y="549"/>
                  </a:lnTo>
                  <a:lnTo>
                    <a:pt x="449" y="528"/>
                  </a:lnTo>
                  <a:lnTo>
                    <a:pt x="432" y="508"/>
                  </a:lnTo>
                  <a:lnTo>
                    <a:pt x="414" y="487"/>
                  </a:lnTo>
                  <a:lnTo>
                    <a:pt x="397" y="467"/>
                  </a:lnTo>
                  <a:lnTo>
                    <a:pt x="381" y="446"/>
                  </a:lnTo>
                  <a:lnTo>
                    <a:pt x="365" y="424"/>
                  </a:lnTo>
                  <a:lnTo>
                    <a:pt x="348" y="403"/>
                  </a:lnTo>
                  <a:lnTo>
                    <a:pt x="332" y="383"/>
                  </a:lnTo>
                  <a:lnTo>
                    <a:pt x="332" y="381"/>
                  </a:lnTo>
                  <a:lnTo>
                    <a:pt x="332" y="377"/>
                  </a:lnTo>
                  <a:lnTo>
                    <a:pt x="336" y="356"/>
                  </a:lnTo>
                  <a:lnTo>
                    <a:pt x="340" y="338"/>
                  </a:lnTo>
                  <a:lnTo>
                    <a:pt x="344" y="317"/>
                  </a:lnTo>
                  <a:lnTo>
                    <a:pt x="346" y="299"/>
                  </a:lnTo>
                  <a:lnTo>
                    <a:pt x="350" y="280"/>
                  </a:lnTo>
                  <a:lnTo>
                    <a:pt x="354" y="260"/>
                  </a:lnTo>
                  <a:lnTo>
                    <a:pt x="356" y="242"/>
                  </a:lnTo>
                  <a:lnTo>
                    <a:pt x="361" y="221"/>
                  </a:lnTo>
                  <a:lnTo>
                    <a:pt x="365" y="203"/>
                  </a:lnTo>
                  <a:lnTo>
                    <a:pt x="369" y="184"/>
                  </a:lnTo>
                  <a:lnTo>
                    <a:pt x="371" y="164"/>
                  </a:lnTo>
                  <a:lnTo>
                    <a:pt x="375" y="145"/>
                  </a:lnTo>
                  <a:lnTo>
                    <a:pt x="379" y="127"/>
                  </a:lnTo>
                  <a:lnTo>
                    <a:pt x="381" y="106"/>
                  </a:lnTo>
                  <a:lnTo>
                    <a:pt x="385" y="88"/>
                  </a:lnTo>
                  <a:lnTo>
                    <a:pt x="389" y="69"/>
                  </a:lnTo>
                  <a:lnTo>
                    <a:pt x="369" y="65"/>
                  </a:lnTo>
                  <a:lnTo>
                    <a:pt x="346" y="61"/>
                  </a:lnTo>
                  <a:lnTo>
                    <a:pt x="326" y="57"/>
                  </a:lnTo>
                  <a:lnTo>
                    <a:pt x="305" y="53"/>
                  </a:lnTo>
                  <a:lnTo>
                    <a:pt x="283" y="49"/>
                  </a:lnTo>
                  <a:lnTo>
                    <a:pt x="262" y="45"/>
                  </a:lnTo>
                  <a:lnTo>
                    <a:pt x="242" y="41"/>
                  </a:lnTo>
                  <a:lnTo>
                    <a:pt x="221" y="37"/>
                  </a:lnTo>
                  <a:lnTo>
                    <a:pt x="199" y="33"/>
                  </a:lnTo>
                  <a:lnTo>
                    <a:pt x="178" y="28"/>
                  </a:lnTo>
                  <a:lnTo>
                    <a:pt x="158" y="22"/>
                  </a:lnTo>
                  <a:lnTo>
                    <a:pt x="137" y="18"/>
                  </a:lnTo>
                  <a:lnTo>
                    <a:pt x="115" y="14"/>
                  </a:lnTo>
                  <a:lnTo>
                    <a:pt x="94" y="10"/>
                  </a:lnTo>
                  <a:lnTo>
                    <a:pt x="74" y="6"/>
                  </a:lnTo>
                  <a:lnTo>
                    <a:pt x="53" y="0"/>
                  </a:lnTo>
                  <a:lnTo>
                    <a:pt x="53" y="0"/>
                  </a:lnTo>
                  <a:lnTo>
                    <a:pt x="51" y="0"/>
                  </a:lnTo>
                  <a:lnTo>
                    <a:pt x="51" y="2"/>
                  </a:lnTo>
                  <a:lnTo>
                    <a:pt x="51" y="4"/>
                  </a:lnTo>
                  <a:lnTo>
                    <a:pt x="51" y="4"/>
                  </a:lnTo>
                  <a:lnTo>
                    <a:pt x="49" y="14"/>
                  </a:lnTo>
                  <a:lnTo>
                    <a:pt x="47" y="16"/>
                  </a:lnTo>
                  <a:lnTo>
                    <a:pt x="45" y="18"/>
                  </a:lnTo>
                  <a:lnTo>
                    <a:pt x="41" y="22"/>
                  </a:lnTo>
                  <a:lnTo>
                    <a:pt x="41" y="22"/>
                  </a:lnTo>
                  <a:lnTo>
                    <a:pt x="43" y="24"/>
                  </a:lnTo>
                  <a:lnTo>
                    <a:pt x="47" y="26"/>
                  </a:lnTo>
                  <a:lnTo>
                    <a:pt x="49" y="33"/>
                  </a:lnTo>
                  <a:lnTo>
                    <a:pt x="49" y="35"/>
                  </a:lnTo>
                  <a:lnTo>
                    <a:pt x="49" y="37"/>
                  </a:lnTo>
                  <a:lnTo>
                    <a:pt x="49" y="39"/>
                  </a:lnTo>
                  <a:lnTo>
                    <a:pt x="49" y="41"/>
                  </a:lnTo>
                  <a:lnTo>
                    <a:pt x="51" y="43"/>
                  </a:lnTo>
                  <a:lnTo>
                    <a:pt x="51" y="43"/>
                  </a:lnTo>
                  <a:lnTo>
                    <a:pt x="49" y="47"/>
                  </a:lnTo>
                  <a:lnTo>
                    <a:pt x="49" y="47"/>
                  </a:lnTo>
                  <a:lnTo>
                    <a:pt x="49" y="49"/>
                  </a:lnTo>
                  <a:lnTo>
                    <a:pt x="51" y="49"/>
                  </a:lnTo>
                  <a:lnTo>
                    <a:pt x="51" y="49"/>
                  </a:lnTo>
                  <a:lnTo>
                    <a:pt x="51" y="51"/>
                  </a:lnTo>
                  <a:lnTo>
                    <a:pt x="51" y="51"/>
                  </a:lnTo>
                  <a:lnTo>
                    <a:pt x="49" y="55"/>
                  </a:lnTo>
                  <a:lnTo>
                    <a:pt x="49" y="61"/>
                  </a:lnTo>
                  <a:lnTo>
                    <a:pt x="49" y="65"/>
                  </a:lnTo>
                  <a:lnTo>
                    <a:pt x="45" y="71"/>
                  </a:lnTo>
                  <a:lnTo>
                    <a:pt x="45" y="76"/>
                  </a:lnTo>
                  <a:lnTo>
                    <a:pt x="41" y="82"/>
                  </a:lnTo>
                  <a:lnTo>
                    <a:pt x="39" y="86"/>
                  </a:lnTo>
                  <a:lnTo>
                    <a:pt x="37" y="90"/>
                  </a:lnTo>
                  <a:lnTo>
                    <a:pt x="35" y="90"/>
                  </a:lnTo>
                  <a:lnTo>
                    <a:pt x="35" y="92"/>
                  </a:lnTo>
                  <a:lnTo>
                    <a:pt x="35" y="94"/>
                  </a:lnTo>
                  <a:lnTo>
                    <a:pt x="35" y="96"/>
                  </a:lnTo>
                  <a:lnTo>
                    <a:pt x="33" y="98"/>
                  </a:lnTo>
                  <a:lnTo>
                    <a:pt x="35" y="102"/>
                  </a:lnTo>
                  <a:lnTo>
                    <a:pt x="37" y="104"/>
                  </a:lnTo>
                  <a:lnTo>
                    <a:pt x="35" y="106"/>
                  </a:lnTo>
                  <a:lnTo>
                    <a:pt x="27" y="121"/>
                  </a:lnTo>
                  <a:lnTo>
                    <a:pt x="23" y="127"/>
                  </a:lnTo>
                  <a:lnTo>
                    <a:pt x="21" y="129"/>
                  </a:lnTo>
                  <a:lnTo>
                    <a:pt x="23" y="127"/>
                  </a:lnTo>
                  <a:lnTo>
                    <a:pt x="25" y="127"/>
                  </a:lnTo>
                  <a:lnTo>
                    <a:pt x="29" y="121"/>
                  </a:lnTo>
                  <a:lnTo>
                    <a:pt x="29" y="121"/>
                  </a:lnTo>
                  <a:lnTo>
                    <a:pt x="33" y="121"/>
                  </a:lnTo>
                  <a:lnTo>
                    <a:pt x="35" y="121"/>
                  </a:lnTo>
                  <a:lnTo>
                    <a:pt x="35" y="123"/>
                  </a:lnTo>
                  <a:lnTo>
                    <a:pt x="35" y="123"/>
                  </a:lnTo>
                  <a:lnTo>
                    <a:pt x="33" y="125"/>
                  </a:lnTo>
                  <a:lnTo>
                    <a:pt x="31" y="125"/>
                  </a:lnTo>
                  <a:lnTo>
                    <a:pt x="29" y="125"/>
                  </a:lnTo>
                  <a:lnTo>
                    <a:pt x="27" y="125"/>
                  </a:lnTo>
                  <a:lnTo>
                    <a:pt x="27" y="127"/>
                  </a:lnTo>
                  <a:lnTo>
                    <a:pt x="23" y="129"/>
                  </a:lnTo>
                  <a:lnTo>
                    <a:pt x="23" y="131"/>
                  </a:lnTo>
                  <a:lnTo>
                    <a:pt x="21" y="135"/>
                  </a:lnTo>
                  <a:lnTo>
                    <a:pt x="19" y="137"/>
                  </a:lnTo>
                  <a:lnTo>
                    <a:pt x="19" y="135"/>
                  </a:lnTo>
                  <a:lnTo>
                    <a:pt x="16" y="133"/>
                  </a:lnTo>
                  <a:lnTo>
                    <a:pt x="16" y="133"/>
                  </a:lnTo>
                  <a:lnTo>
                    <a:pt x="19" y="131"/>
                  </a:lnTo>
                  <a:lnTo>
                    <a:pt x="19" y="131"/>
                  </a:lnTo>
                  <a:lnTo>
                    <a:pt x="14" y="133"/>
                  </a:lnTo>
                  <a:lnTo>
                    <a:pt x="12" y="135"/>
                  </a:lnTo>
                  <a:lnTo>
                    <a:pt x="12" y="139"/>
                  </a:lnTo>
                  <a:lnTo>
                    <a:pt x="12" y="139"/>
                  </a:lnTo>
                  <a:lnTo>
                    <a:pt x="12" y="139"/>
                  </a:lnTo>
                  <a:lnTo>
                    <a:pt x="12" y="139"/>
                  </a:lnTo>
                  <a:lnTo>
                    <a:pt x="12" y="139"/>
                  </a:lnTo>
                  <a:lnTo>
                    <a:pt x="10" y="139"/>
                  </a:lnTo>
                  <a:lnTo>
                    <a:pt x="10" y="139"/>
                  </a:lnTo>
                  <a:lnTo>
                    <a:pt x="10" y="141"/>
                  </a:lnTo>
                  <a:lnTo>
                    <a:pt x="10" y="141"/>
                  </a:lnTo>
                  <a:lnTo>
                    <a:pt x="6" y="145"/>
                  </a:lnTo>
                  <a:lnTo>
                    <a:pt x="6" y="147"/>
                  </a:lnTo>
                  <a:lnTo>
                    <a:pt x="4" y="149"/>
                  </a:lnTo>
                  <a:lnTo>
                    <a:pt x="2" y="151"/>
                  </a:lnTo>
                  <a:lnTo>
                    <a:pt x="2" y="153"/>
                  </a:lnTo>
                  <a:lnTo>
                    <a:pt x="2" y="155"/>
                  </a:lnTo>
                  <a:lnTo>
                    <a:pt x="0" y="158"/>
                  </a:lnTo>
                  <a:lnTo>
                    <a:pt x="0" y="158"/>
                  </a:lnTo>
                  <a:lnTo>
                    <a:pt x="0" y="160"/>
                  </a:lnTo>
                  <a:lnTo>
                    <a:pt x="0" y="162"/>
                  </a:lnTo>
                  <a:lnTo>
                    <a:pt x="2" y="170"/>
                  </a:lnTo>
                  <a:lnTo>
                    <a:pt x="2" y="172"/>
                  </a:lnTo>
                  <a:lnTo>
                    <a:pt x="0" y="176"/>
                  </a:lnTo>
                  <a:lnTo>
                    <a:pt x="0" y="178"/>
                  </a:lnTo>
                  <a:lnTo>
                    <a:pt x="0" y="180"/>
                  </a:lnTo>
                  <a:lnTo>
                    <a:pt x="2" y="180"/>
                  </a:lnTo>
                  <a:lnTo>
                    <a:pt x="10" y="192"/>
                  </a:lnTo>
                  <a:lnTo>
                    <a:pt x="14" y="196"/>
                  </a:lnTo>
                  <a:lnTo>
                    <a:pt x="14" y="199"/>
                  </a:lnTo>
                  <a:lnTo>
                    <a:pt x="16" y="205"/>
                  </a:lnTo>
                  <a:lnTo>
                    <a:pt x="16" y="205"/>
                  </a:lnTo>
                  <a:lnTo>
                    <a:pt x="16" y="207"/>
                  </a:lnTo>
                  <a:lnTo>
                    <a:pt x="16" y="209"/>
                  </a:lnTo>
                  <a:lnTo>
                    <a:pt x="19" y="209"/>
                  </a:lnTo>
                  <a:lnTo>
                    <a:pt x="19" y="209"/>
                  </a:lnTo>
                  <a:lnTo>
                    <a:pt x="21" y="211"/>
                  </a:lnTo>
                  <a:lnTo>
                    <a:pt x="23" y="213"/>
                  </a:lnTo>
                  <a:lnTo>
                    <a:pt x="31" y="233"/>
                  </a:lnTo>
                  <a:lnTo>
                    <a:pt x="31" y="235"/>
                  </a:lnTo>
                  <a:lnTo>
                    <a:pt x="29" y="240"/>
                  </a:lnTo>
                  <a:lnTo>
                    <a:pt x="31" y="242"/>
                  </a:lnTo>
                  <a:lnTo>
                    <a:pt x="31" y="244"/>
                  </a:lnTo>
                  <a:lnTo>
                    <a:pt x="31" y="244"/>
                  </a:lnTo>
                  <a:lnTo>
                    <a:pt x="31" y="244"/>
                  </a:lnTo>
                  <a:lnTo>
                    <a:pt x="33" y="246"/>
                  </a:lnTo>
                  <a:lnTo>
                    <a:pt x="33" y="246"/>
                  </a:lnTo>
                  <a:lnTo>
                    <a:pt x="33" y="248"/>
                  </a:lnTo>
                  <a:lnTo>
                    <a:pt x="33" y="250"/>
                  </a:lnTo>
                  <a:lnTo>
                    <a:pt x="31" y="256"/>
                  </a:lnTo>
                  <a:lnTo>
                    <a:pt x="31" y="264"/>
                  </a:lnTo>
                  <a:lnTo>
                    <a:pt x="31" y="264"/>
                  </a:lnTo>
                  <a:lnTo>
                    <a:pt x="29" y="264"/>
                  </a:lnTo>
                  <a:lnTo>
                    <a:pt x="29" y="266"/>
                  </a:lnTo>
                  <a:lnTo>
                    <a:pt x="27" y="272"/>
                  </a:lnTo>
                  <a:lnTo>
                    <a:pt x="25" y="278"/>
                  </a:lnTo>
                  <a:lnTo>
                    <a:pt x="23" y="283"/>
                  </a:lnTo>
                  <a:lnTo>
                    <a:pt x="23" y="287"/>
                  </a:lnTo>
                  <a:lnTo>
                    <a:pt x="23" y="289"/>
                  </a:lnTo>
                  <a:lnTo>
                    <a:pt x="23" y="289"/>
                  </a:lnTo>
                  <a:lnTo>
                    <a:pt x="23" y="291"/>
                  </a:lnTo>
                  <a:lnTo>
                    <a:pt x="23" y="293"/>
                  </a:lnTo>
                  <a:lnTo>
                    <a:pt x="23" y="299"/>
                  </a:lnTo>
                  <a:lnTo>
                    <a:pt x="23" y="301"/>
                  </a:lnTo>
                  <a:lnTo>
                    <a:pt x="25" y="301"/>
                  </a:lnTo>
                  <a:lnTo>
                    <a:pt x="27" y="309"/>
                  </a:lnTo>
                  <a:lnTo>
                    <a:pt x="27" y="311"/>
                  </a:lnTo>
                  <a:lnTo>
                    <a:pt x="25" y="313"/>
                  </a:lnTo>
                  <a:lnTo>
                    <a:pt x="25" y="315"/>
                  </a:lnTo>
                  <a:lnTo>
                    <a:pt x="25" y="317"/>
                  </a:lnTo>
                  <a:lnTo>
                    <a:pt x="25" y="319"/>
                  </a:lnTo>
                  <a:lnTo>
                    <a:pt x="25" y="321"/>
                  </a:lnTo>
                  <a:lnTo>
                    <a:pt x="23" y="324"/>
                  </a:lnTo>
                  <a:lnTo>
                    <a:pt x="23" y="324"/>
                  </a:lnTo>
                  <a:lnTo>
                    <a:pt x="21" y="326"/>
                  </a:lnTo>
                  <a:lnTo>
                    <a:pt x="21" y="328"/>
                  </a:lnTo>
                  <a:lnTo>
                    <a:pt x="23" y="332"/>
                  </a:lnTo>
                  <a:lnTo>
                    <a:pt x="27" y="340"/>
                  </a:lnTo>
                  <a:lnTo>
                    <a:pt x="31" y="344"/>
                  </a:lnTo>
                  <a:lnTo>
                    <a:pt x="31" y="346"/>
                  </a:lnTo>
                  <a:lnTo>
                    <a:pt x="31" y="346"/>
                  </a:lnTo>
                  <a:lnTo>
                    <a:pt x="33" y="348"/>
                  </a:lnTo>
                  <a:lnTo>
                    <a:pt x="35" y="352"/>
                  </a:lnTo>
                  <a:lnTo>
                    <a:pt x="37" y="354"/>
                  </a:lnTo>
                  <a:lnTo>
                    <a:pt x="47" y="377"/>
                  </a:lnTo>
                  <a:lnTo>
                    <a:pt x="49" y="381"/>
                  </a:lnTo>
                  <a:lnTo>
                    <a:pt x="57" y="387"/>
                  </a:lnTo>
                  <a:lnTo>
                    <a:pt x="59" y="391"/>
                  </a:lnTo>
                  <a:lnTo>
                    <a:pt x="62" y="397"/>
                  </a:lnTo>
                  <a:lnTo>
                    <a:pt x="64" y="399"/>
                  </a:lnTo>
                  <a:lnTo>
                    <a:pt x="62" y="406"/>
                  </a:lnTo>
                  <a:lnTo>
                    <a:pt x="62" y="408"/>
                  </a:lnTo>
                  <a:lnTo>
                    <a:pt x="62" y="406"/>
                  </a:lnTo>
                  <a:lnTo>
                    <a:pt x="64" y="403"/>
                  </a:lnTo>
                  <a:lnTo>
                    <a:pt x="68" y="408"/>
                  </a:lnTo>
                  <a:lnTo>
                    <a:pt x="68" y="410"/>
                  </a:lnTo>
                  <a:lnTo>
                    <a:pt x="68" y="412"/>
                  </a:lnTo>
                  <a:lnTo>
                    <a:pt x="68" y="414"/>
                  </a:lnTo>
                  <a:lnTo>
                    <a:pt x="68" y="414"/>
                  </a:lnTo>
                  <a:lnTo>
                    <a:pt x="70" y="418"/>
                  </a:lnTo>
                  <a:lnTo>
                    <a:pt x="72" y="424"/>
                  </a:lnTo>
                  <a:lnTo>
                    <a:pt x="76" y="430"/>
                  </a:lnTo>
                  <a:lnTo>
                    <a:pt x="76" y="432"/>
                  </a:lnTo>
                  <a:lnTo>
                    <a:pt x="76" y="434"/>
                  </a:lnTo>
                  <a:lnTo>
                    <a:pt x="76" y="432"/>
                  </a:lnTo>
                  <a:lnTo>
                    <a:pt x="74" y="430"/>
                  </a:lnTo>
                  <a:lnTo>
                    <a:pt x="72" y="428"/>
                  </a:lnTo>
                  <a:lnTo>
                    <a:pt x="72" y="424"/>
                  </a:lnTo>
                  <a:lnTo>
                    <a:pt x="72" y="422"/>
                  </a:lnTo>
                  <a:lnTo>
                    <a:pt x="68" y="418"/>
                  </a:lnTo>
                  <a:lnTo>
                    <a:pt x="66" y="416"/>
                  </a:lnTo>
                  <a:lnTo>
                    <a:pt x="68" y="422"/>
                  </a:lnTo>
                  <a:lnTo>
                    <a:pt x="68" y="424"/>
                  </a:lnTo>
                  <a:lnTo>
                    <a:pt x="62" y="434"/>
                  </a:lnTo>
                  <a:lnTo>
                    <a:pt x="59" y="438"/>
                  </a:lnTo>
                  <a:lnTo>
                    <a:pt x="57" y="440"/>
                  </a:lnTo>
                  <a:lnTo>
                    <a:pt x="59" y="440"/>
                  </a:lnTo>
                  <a:lnTo>
                    <a:pt x="62" y="440"/>
                  </a:lnTo>
                  <a:lnTo>
                    <a:pt x="62" y="440"/>
                  </a:lnTo>
                  <a:lnTo>
                    <a:pt x="62" y="440"/>
                  </a:lnTo>
                  <a:lnTo>
                    <a:pt x="62" y="440"/>
                  </a:lnTo>
                  <a:lnTo>
                    <a:pt x="64" y="438"/>
                  </a:lnTo>
                  <a:lnTo>
                    <a:pt x="64" y="438"/>
                  </a:lnTo>
                  <a:lnTo>
                    <a:pt x="66" y="436"/>
                  </a:lnTo>
                  <a:lnTo>
                    <a:pt x="66" y="436"/>
                  </a:lnTo>
                  <a:lnTo>
                    <a:pt x="66" y="436"/>
                  </a:lnTo>
                  <a:lnTo>
                    <a:pt x="66" y="434"/>
                  </a:lnTo>
                  <a:lnTo>
                    <a:pt x="66" y="434"/>
                  </a:lnTo>
                  <a:lnTo>
                    <a:pt x="66" y="434"/>
                  </a:lnTo>
                  <a:lnTo>
                    <a:pt x="66" y="432"/>
                  </a:lnTo>
                  <a:lnTo>
                    <a:pt x="68" y="432"/>
                  </a:lnTo>
                  <a:lnTo>
                    <a:pt x="68" y="432"/>
                  </a:lnTo>
                  <a:lnTo>
                    <a:pt x="68" y="436"/>
                  </a:lnTo>
                  <a:lnTo>
                    <a:pt x="70" y="438"/>
                  </a:lnTo>
                  <a:lnTo>
                    <a:pt x="76" y="442"/>
                  </a:lnTo>
                  <a:lnTo>
                    <a:pt x="76" y="442"/>
                  </a:lnTo>
                  <a:lnTo>
                    <a:pt x="76" y="442"/>
                  </a:lnTo>
                  <a:lnTo>
                    <a:pt x="78" y="444"/>
                  </a:lnTo>
                  <a:lnTo>
                    <a:pt x="78" y="449"/>
                  </a:lnTo>
                  <a:lnTo>
                    <a:pt x="78" y="449"/>
                  </a:lnTo>
                  <a:lnTo>
                    <a:pt x="80" y="451"/>
                  </a:lnTo>
                  <a:lnTo>
                    <a:pt x="80" y="451"/>
                  </a:lnTo>
                  <a:lnTo>
                    <a:pt x="82" y="455"/>
                  </a:lnTo>
                  <a:lnTo>
                    <a:pt x="84" y="455"/>
                  </a:lnTo>
                  <a:lnTo>
                    <a:pt x="84" y="455"/>
                  </a:lnTo>
                  <a:lnTo>
                    <a:pt x="84" y="455"/>
                  </a:lnTo>
                  <a:lnTo>
                    <a:pt x="84" y="453"/>
                  </a:lnTo>
                  <a:lnTo>
                    <a:pt x="88" y="457"/>
                  </a:lnTo>
                  <a:lnTo>
                    <a:pt x="90" y="461"/>
                  </a:lnTo>
                  <a:lnTo>
                    <a:pt x="92" y="463"/>
                  </a:lnTo>
                  <a:lnTo>
                    <a:pt x="94" y="465"/>
                  </a:lnTo>
                  <a:lnTo>
                    <a:pt x="96" y="465"/>
                  </a:lnTo>
                  <a:lnTo>
                    <a:pt x="96" y="467"/>
                  </a:lnTo>
                  <a:lnTo>
                    <a:pt x="98" y="467"/>
                  </a:lnTo>
                  <a:lnTo>
                    <a:pt x="100" y="465"/>
                  </a:lnTo>
                  <a:lnTo>
                    <a:pt x="100" y="465"/>
                  </a:lnTo>
                  <a:lnTo>
                    <a:pt x="100" y="463"/>
                  </a:lnTo>
                  <a:lnTo>
                    <a:pt x="100" y="461"/>
                  </a:lnTo>
                  <a:lnTo>
                    <a:pt x="100" y="461"/>
                  </a:lnTo>
                  <a:lnTo>
                    <a:pt x="102" y="461"/>
                  </a:lnTo>
                  <a:lnTo>
                    <a:pt x="102" y="463"/>
                  </a:lnTo>
                  <a:lnTo>
                    <a:pt x="102" y="463"/>
                  </a:lnTo>
                  <a:lnTo>
                    <a:pt x="105" y="461"/>
                  </a:lnTo>
                  <a:lnTo>
                    <a:pt x="102" y="459"/>
                  </a:lnTo>
                  <a:lnTo>
                    <a:pt x="100" y="457"/>
                  </a:lnTo>
                  <a:lnTo>
                    <a:pt x="100" y="455"/>
                  </a:lnTo>
                  <a:lnTo>
                    <a:pt x="100" y="455"/>
                  </a:lnTo>
                  <a:lnTo>
                    <a:pt x="102" y="453"/>
                  </a:lnTo>
                  <a:lnTo>
                    <a:pt x="102" y="453"/>
                  </a:lnTo>
                  <a:lnTo>
                    <a:pt x="100" y="453"/>
                  </a:lnTo>
                  <a:lnTo>
                    <a:pt x="102" y="451"/>
                  </a:lnTo>
                  <a:lnTo>
                    <a:pt x="102" y="451"/>
                  </a:lnTo>
                  <a:lnTo>
                    <a:pt x="105" y="451"/>
                  </a:lnTo>
                  <a:lnTo>
                    <a:pt x="105" y="449"/>
                  </a:lnTo>
                  <a:lnTo>
                    <a:pt x="102" y="446"/>
                  </a:lnTo>
                  <a:lnTo>
                    <a:pt x="102" y="444"/>
                  </a:lnTo>
                  <a:lnTo>
                    <a:pt x="105" y="438"/>
                  </a:lnTo>
                  <a:lnTo>
                    <a:pt x="105" y="436"/>
                  </a:lnTo>
                  <a:lnTo>
                    <a:pt x="107" y="436"/>
                  </a:lnTo>
                  <a:lnTo>
                    <a:pt x="109" y="436"/>
                  </a:lnTo>
                  <a:lnTo>
                    <a:pt x="111" y="434"/>
                  </a:lnTo>
                  <a:lnTo>
                    <a:pt x="113" y="432"/>
                  </a:lnTo>
                  <a:lnTo>
                    <a:pt x="121" y="438"/>
                  </a:lnTo>
                  <a:lnTo>
                    <a:pt x="123" y="440"/>
                  </a:lnTo>
                  <a:lnTo>
                    <a:pt x="123" y="442"/>
                  </a:lnTo>
                  <a:lnTo>
                    <a:pt x="123" y="442"/>
                  </a:lnTo>
                  <a:lnTo>
                    <a:pt x="125" y="444"/>
                  </a:lnTo>
                  <a:lnTo>
                    <a:pt x="127" y="444"/>
                  </a:lnTo>
                  <a:lnTo>
                    <a:pt x="131" y="449"/>
                  </a:lnTo>
                  <a:lnTo>
                    <a:pt x="133" y="449"/>
                  </a:lnTo>
                  <a:lnTo>
                    <a:pt x="133" y="449"/>
                  </a:lnTo>
                  <a:lnTo>
                    <a:pt x="135" y="449"/>
                  </a:lnTo>
                  <a:lnTo>
                    <a:pt x="139" y="446"/>
                  </a:lnTo>
                  <a:lnTo>
                    <a:pt x="139" y="444"/>
                  </a:lnTo>
                  <a:lnTo>
                    <a:pt x="139" y="444"/>
                  </a:lnTo>
                  <a:lnTo>
                    <a:pt x="141" y="442"/>
                  </a:lnTo>
                  <a:lnTo>
                    <a:pt x="141" y="442"/>
                  </a:lnTo>
                  <a:lnTo>
                    <a:pt x="141" y="440"/>
                  </a:lnTo>
                  <a:lnTo>
                    <a:pt x="143" y="440"/>
                  </a:lnTo>
                  <a:lnTo>
                    <a:pt x="146" y="440"/>
                  </a:lnTo>
                  <a:lnTo>
                    <a:pt x="148" y="440"/>
                  </a:lnTo>
                  <a:lnTo>
                    <a:pt x="148" y="442"/>
                  </a:lnTo>
                  <a:lnTo>
                    <a:pt x="148" y="442"/>
                  </a:lnTo>
                  <a:lnTo>
                    <a:pt x="146" y="446"/>
                  </a:lnTo>
                  <a:lnTo>
                    <a:pt x="150" y="449"/>
                  </a:lnTo>
                  <a:lnTo>
                    <a:pt x="154" y="449"/>
                  </a:lnTo>
                  <a:lnTo>
                    <a:pt x="152" y="451"/>
                  </a:lnTo>
                  <a:lnTo>
                    <a:pt x="152" y="451"/>
                  </a:lnTo>
                  <a:lnTo>
                    <a:pt x="152" y="451"/>
                  </a:lnTo>
                  <a:lnTo>
                    <a:pt x="152" y="453"/>
                  </a:lnTo>
                  <a:lnTo>
                    <a:pt x="154" y="453"/>
                  </a:lnTo>
                  <a:lnTo>
                    <a:pt x="156" y="453"/>
                  </a:lnTo>
                  <a:lnTo>
                    <a:pt x="156" y="453"/>
                  </a:lnTo>
                  <a:lnTo>
                    <a:pt x="156" y="451"/>
                  </a:lnTo>
                  <a:lnTo>
                    <a:pt x="158" y="451"/>
                  </a:lnTo>
                  <a:lnTo>
                    <a:pt x="160" y="453"/>
                  </a:lnTo>
                  <a:lnTo>
                    <a:pt x="162" y="453"/>
                  </a:lnTo>
                  <a:lnTo>
                    <a:pt x="166" y="453"/>
                  </a:lnTo>
                  <a:lnTo>
                    <a:pt x="166" y="451"/>
                  </a:lnTo>
                  <a:lnTo>
                    <a:pt x="170" y="449"/>
                  </a:lnTo>
                  <a:lnTo>
                    <a:pt x="172" y="446"/>
                  </a:lnTo>
                  <a:lnTo>
                    <a:pt x="172" y="446"/>
                  </a:lnTo>
                  <a:lnTo>
                    <a:pt x="172" y="449"/>
                  </a:lnTo>
                  <a:lnTo>
                    <a:pt x="170" y="451"/>
                  </a:lnTo>
                  <a:lnTo>
                    <a:pt x="170" y="451"/>
                  </a:lnTo>
                  <a:lnTo>
                    <a:pt x="168" y="453"/>
                  </a:lnTo>
                  <a:lnTo>
                    <a:pt x="166" y="453"/>
                  </a:lnTo>
                  <a:lnTo>
                    <a:pt x="166" y="453"/>
                  </a:lnTo>
                  <a:lnTo>
                    <a:pt x="164" y="453"/>
                  </a:lnTo>
                  <a:lnTo>
                    <a:pt x="164" y="453"/>
                  </a:lnTo>
                  <a:lnTo>
                    <a:pt x="164" y="455"/>
                  </a:lnTo>
                  <a:lnTo>
                    <a:pt x="164" y="455"/>
                  </a:lnTo>
                  <a:lnTo>
                    <a:pt x="164" y="455"/>
                  </a:lnTo>
                  <a:lnTo>
                    <a:pt x="164" y="457"/>
                  </a:lnTo>
                  <a:lnTo>
                    <a:pt x="168" y="457"/>
                  </a:lnTo>
                  <a:lnTo>
                    <a:pt x="170" y="457"/>
                  </a:lnTo>
                  <a:lnTo>
                    <a:pt x="172" y="455"/>
                  </a:lnTo>
                  <a:lnTo>
                    <a:pt x="172" y="453"/>
                  </a:lnTo>
                  <a:lnTo>
                    <a:pt x="172" y="453"/>
                  </a:lnTo>
                  <a:lnTo>
                    <a:pt x="174" y="451"/>
                  </a:lnTo>
                  <a:lnTo>
                    <a:pt x="174" y="451"/>
                  </a:lnTo>
                  <a:lnTo>
                    <a:pt x="174" y="453"/>
                  </a:lnTo>
                  <a:lnTo>
                    <a:pt x="174" y="453"/>
                  </a:lnTo>
                  <a:lnTo>
                    <a:pt x="176" y="453"/>
                  </a:lnTo>
                  <a:lnTo>
                    <a:pt x="176" y="453"/>
                  </a:lnTo>
                  <a:lnTo>
                    <a:pt x="176" y="451"/>
                  </a:lnTo>
                  <a:lnTo>
                    <a:pt x="178" y="451"/>
                  </a:lnTo>
                  <a:lnTo>
                    <a:pt x="180" y="453"/>
                  </a:lnTo>
                  <a:lnTo>
                    <a:pt x="180" y="453"/>
                  </a:lnTo>
                  <a:lnTo>
                    <a:pt x="182" y="453"/>
                  </a:lnTo>
                  <a:lnTo>
                    <a:pt x="186" y="459"/>
                  </a:lnTo>
                  <a:lnTo>
                    <a:pt x="189" y="461"/>
                  </a:lnTo>
                  <a:lnTo>
                    <a:pt x="189" y="461"/>
                  </a:lnTo>
                  <a:lnTo>
                    <a:pt x="191" y="463"/>
                  </a:lnTo>
                  <a:lnTo>
                    <a:pt x="191" y="465"/>
                  </a:lnTo>
                  <a:lnTo>
                    <a:pt x="191" y="465"/>
                  </a:lnTo>
                  <a:lnTo>
                    <a:pt x="189" y="465"/>
                  </a:lnTo>
                  <a:lnTo>
                    <a:pt x="189" y="463"/>
                  </a:lnTo>
                  <a:lnTo>
                    <a:pt x="186" y="461"/>
                  </a:lnTo>
                  <a:lnTo>
                    <a:pt x="186" y="459"/>
                  </a:lnTo>
                  <a:lnTo>
                    <a:pt x="184" y="459"/>
                  </a:lnTo>
                  <a:lnTo>
                    <a:pt x="182" y="459"/>
                  </a:lnTo>
                  <a:lnTo>
                    <a:pt x="180" y="455"/>
                  </a:lnTo>
                  <a:lnTo>
                    <a:pt x="180" y="455"/>
                  </a:lnTo>
                  <a:lnTo>
                    <a:pt x="180" y="455"/>
                  </a:lnTo>
                  <a:lnTo>
                    <a:pt x="180" y="453"/>
                  </a:lnTo>
                  <a:lnTo>
                    <a:pt x="178" y="453"/>
                  </a:lnTo>
                  <a:lnTo>
                    <a:pt x="178" y="453"/>
                  </a:lnTo>
                  <a:lnTo>
                    <a:pt x="178" y="453"/>
                  </a:lnTo>
                  <a:lnTo>
                    <a:pt x="176" y="453"/>
                  </a:lnTo>
                  <a:lnTo>
                    <a:pt x="176" y="453"/>
                  </a:lnTo>
                  <a:lnTo>
                    <a:pt x="174" y="453"/>
                  </a:lnTo>
                  <a:lnTo>
                    <a:pt x="174" y="453"/>
                  </a:lnTo>
                  <a:lnTo>
                    <a:pt x="172" y="455"/>
                  </a:lnTo>
                  <a:lnTo>
                    <a:pt x="172" y="455"/>
                  </a:lnTo>
                  <a:lnTo>
                    <a:pt x="172" y="455"/>
                  </a:lnTo>
                  <a:lnTo>
                    <a:pt x="172" y="457"/>
                  </a:lnTo>
                  <a:lnTo>
                    <a:pt x="172" y="457"/>
                  </a:lnTo>
                  <a:lnTo>
                    <a:pt x="170" y="457"/>
                  </a:lnTo>
                  <a:lnTo>
                    <a:pt x="170" y="457"/>
                  </a:lnTo>
                  <a:lnTo>
                    <a:pt x="168" y="457"/>
                  </a:lnTo>
                  <a:lnTo>
                    <a:pt x="168" y="459"/>
                  </a:lnTo>
                  <a:lnTo>
                    <a:pt x="168" y="459"/>
                  </a:lnTo>
                  <a:lnTo>
                    <a:pt x="170" y="459"/>
                  </a:lnTo>
                  <a:lnTo>
                    <a:pt x="170" y="461"/>
                  </a:lnTo>
                  <a:lnTo>
                    <a:pt x="168" y="459"/>
                  </a:lnTo>
                  <a:lnTo>
                    <a:pt x="164" y="457"/>
                  </a:lnTo>
                  <a:lnTo>
                    <a:pt x="154" y="455"/>
                  </a:lnTo>
                  <a:lnTo>
                    <a:pt x="150" y="453"/>
                  </a:lnTo>
                  <a:lnTo>
                    <a:pt x="139" y="449"/>
                  </a:lnTo>
                  <a:lnTo>
                    <a:pt x="139" y="449"/>
                  </a:lnTo>
                  <a:lnTo>
                    <a:pt x="133" y="451"/>
                  </a:lnTo>
                  <a:lnTo>
                    <a:pt x="131" y="451"/>
                  </a:lnTo>
                  <a:lnTo>
                    <a:pt x="131" y="451"/>
                  </a:lnTo>
                  <a:lnTo>
                    <a:pt x="127" y="446"/>
                  </a:lnTo>
                  <a:lnTo>
                    <a:pt x="125" y="446"/>
                  </a:lnTo>
                  <a:lnTo>
                    <a:pt x="125" y="446"/>
                  </a:lnTo>
                  <a:lnTo>
                    <a:pt x="123" y="446"/>
                  </a:lnTo>
                  <a:lnTo>
                    <a:pt x="117" y="451"/>
                  </a:lnTo>
                  <a:lnTo>
                    <a:pt x="117" y="451"/>
                  </a:lnTo>
                  <a:lnTo>
                    <a:pt x="115" y="451"/>
                  </a:lnTo>
                  <a:lnTo>
                    <a:pt x="115" y="451"/>
                  </a:lnTo>
                  <a:lnTo>
                    <a:pt x="115" y="449"/>
                  </a:lnTo>
                  <a:lnTo>
                    <a:pt x="113" y="449"/>
                  </a:lnTo>
                  <a:lnTo>
                    <a:pt x="113" y="451"/>
                  </a:lnTo>
                  <a:lnTo>
                    <a:pt x="111" y="453"/>
                  </a:lnTo>
                  <a:lnTo>
                    <a:pt x="109" y="455"/>
                  </a:lnTo>
                  <a:lnTo>
                    <a:pt x="109" y="455"/>
                  </a:lnTo>
                  <a:lnTo>
                    <a:pt x="109" y="459"/>
                  </a:lnTo>
                  <a:lnTo>
                    <a:pt x="113" y="461"/>
                  </a:lnTo>
                  <a:lnTo>
                    <a:pt x="115" y="463"/>
                  </a:lnTo>
                  <a:lnTo>
                    <a:pt x="115" y="467"/>
                  </a:lnTo>
                  <a:lnTo>
                    <a:pt x="113" y="471"/>
                  </a:lnTo>
                  <a:lnTo>
                    <a:pt x="113" y="473"/>
                  </a:lnTo>
                  <a:lnTo>
                    <a:pt x="113" y="475"/>
                  </a:lnTo>
                  <a:lnTo>
                    <a:pt x="115" y="475"/>
                  </a:lnTo>
                  <a:lnTo>
                    <a:pt x="119" y="479"/>
                  </a:lnTo>
                  <a:lnTo>
                    <a:pt x="121" y="479"/>
                  </a:lnTo>
                  <a:lnTo>
                    <a:pt x="117" y="481"/>
                  </a:lnTo>
                  <a:lnTo>
                    <a:pt x="117" y="481"/>
                  </a:lnTo>
                  <a:lnTo>
                    <a:pt x="119" y="481"/>
                  </a:lnTo>
                  <a:lnTo>
                    <a:pt x="117" y="483"/>
                  </a:lnTo>
                  <a:lnTo>
                    <a:pt x="119" y="483"/>
                  </a:lnTo>
                  <a:lnTo>
                    <a:pt x="121" y="483"/>
                  </a:lnTo>
                  <a:lnTo>
                    <a:pt x="121" y="483"/>
                  </a:lnTo>
                  <a:lnTo>
                    <a:pt x="121" y="485"/>
                  </a:lnTo>
                  <a:lnTo>
                    <a:pt x="123" y="490"/>
                  </a:lnTo>
                  <a:lnTo>
                    <a:pt x="123" y="502"/>
                  </a:lnTo>
                  <a:lnTo>
                    <a:pt x="125" y="506"/>
                  </a:lnTo>
                  <a:lnTo>
                    <a:pt x="125" y="506"/>
                  </a:lnTo>
                  <a:lnTo>
                    <a:pt x="127" y="508"/>
                  </a:lnTo>
                  <a:lnTo>
                    <a:pt x="127" y="508"/>
                  </a:lnTo>
                  <a:lnTo>
                    <a:pt x="129" y="508"/>
                  </a:lnTo>
                  <a:lnTo>
                    <a:pt x="129" y="510"/>
                  </a:lnTo>
                  <a:lnTo>
                    <a:pt x="129" y="510"/>
                  </a:lnTo>
                  <a:lnTo>
                    <a:pt x="129" y="510"/>
                  </a:lnTo>
                  <a:lnTo>
                    <a:pt x="129" y="510"/>
                  </a:lnTo>
                  <a:lnTo>
                    <a:pt x="129" y="512"/>
                  </a:lnTo>
                  <a:lnTo>
                    <a:pt x="129" y="512"/>
                  </a:lnTo>
                  <a:lnTo>
                    <a:pt x="131" y="512"/>
                  </a:lnTo>
                  <a:lnTo>
                    <a:pt x="129" y="514"/>
                  </a:lnTo>
                  <a:lnTo>
                    <a:pt x="127" y="514"/>
                  </a:lnTo>
                  <a:lnTo>
                    <a:pt x="125" y="512"/>
                  </a:lnTo>
                  <a:lnTo>
                    <a:pt x="123" y="512"/>
                  </a:lnTo>
                  <a:lnTo>
                    <a:pt x="123" y="510"/>
                  </a:lnTo>
                  <a:lnTo>
                    <a:pt x="123" y="508"/>
                  </a:lnTo>
                  <a:lnTo>
                    <a:pt x="121" y="506"/>
                  </a:lnTo>
                  <a:lnTo>
                    <a:pt x="121" y="506"/>
                  </a:lnTo>
                  <a:lnTo>
                    <a:pt x="119" y="506"/>
                  </a:lnTo>
                  <a:lnTo>
                    <a:pt x="119" y="504"/>
                  </a:lnTo>
                  <a:lnTo>
                    <a:pt x="119" y="504"/>
                  </a:lnTo>
                  <a:lnTo>
                    <a:pt x="117" y="504"/>
                  </a:lnTo>
                  <a:lnTo>
                    <a:pt x="117" y="504"/>
                  </a:lnTo>
                  <a:lnTo>
                    <a:pt x="117" y="502"/>
                  </a:lnTo>
                  <a:lnTo>
                    <a:pt x="115" y="502"/>
                  </a:lnTo>
                  <a:lnTo>
                    <a:pt x="115" y="500"/>
                  </a:lnTo>
                  <a:lnTo>
                    <a:pt x="115" y="500"/>
                  </a:lnTo>
                  <a:lnTo>
                    <a:pt x="113" y="500"/>
                  </a:lnTo>
                  <a:lnTo>
                    <a:pt x="113" y="498"/>
                  </a:lnTo>
                  <a:lnTo>
                    <a:pt x="113" y="498"/>
                  </a:lnTo>
                  <a:lnTo>
                    <a:pt x="111" y="498"/>
                  </a:lnTo>
                  <a:lnTo>
                    <a:pt x="109" y="496"/>
                  </a:lnTo>
                  <a:lnTo>
                    <a:pt x="109" y="494"/>
                  </a:lnTo>
                  <a:lnTo>
                    <a:pt x="109" y="494"/>
                  </a:lnTo>
                  <a:lnTo>
                    <a:pt x="107" y="494"/>
                  </a:lnTo>
                  <a:lnTo>
                    <a:pt x="105" y="494"/>
                  </a:lnTo>
                  <a:lnTo>
                    <a:pt x="105" y="492"/>
                  </a:lnTo>
                  <a:lnTo>
                    <a:pt x="105" y="492"/>
                  </a:lnTo>
                  <a:lnTo>
                    <a:pt x="105" y="490"/>
                  </a:lnTo>
                  <a:lnTo>
                    <a:pt x="105" y="490"/>
                  </a:lnTo>
                  <a:lnTo>
                    <a:pt x="105" y="487"/>
                  </a:lnTo>
                  <a:lnTo>
                    <a:pt x="105" y="487"/>
                  </a:lnTo>
                  <a:lnTo>
                    <a:pt x="107" y="479"/>
                  </a:lnTo>
                  <a:lnTo>
                    <a:pt x="107" y="479"/>
                  </a:lnTo>
                  <a:lnTo>
                    <a:pt x="107" y="479"/>
                  </a:lnTo>
                  <a:lnTo>
                    <a:pt x="109" y="479"/>
                  </a:lnTo>
                  <a:lnTo>
                    <a:pt x="107" y="479"/>
                  </a:lnTo>
                  <a:lnTo>
                    <a:pt x="107" y="477"/>
                  </a:lnTo>
                  <a:lnTo>
                    <a:pt x="107" y="477"/>
                  </a:lnTo>
                  <a:lnTo>
                    <a:pt x="107" y="475"/>
                  </a:lnTo>
                  <a:lnTo>
                    <a:pt x="107" y="471"/>
                  </a:lnTo>
                  <a:lnTo>
                    <a:pt x="107" y="471"/>
                  </a:lnTo>
                  <a:lnTo>
                    <a:pt x="105" y="469"/>
                  </a:lnTo>
                  <a:lnTo>
                    <a:pt x="100" y="469"/>
                  </a:lnTo>
                  <a:lnTo>
                    <a:pt x="98" y="469"/>
                  </a:lnTo>
                  <a:lnTo>
                    <a:pt x="98" y="469"/>
                  </a:lnTo>
                  <a:lnTo>
                    <a:pt x="94" y="473"/>
                  </a:lnTo>
                  <a:lnTo>
                    <a:pt x="94" y="477"/>
                  </a:lnTo>
                  <a:lnTo>
                    <a:pt x="94" y="483"/>
                  </a:lnTo>
                  <a:lnTo>
                    <a:pt x="94" y="487"/>
                  </a:lnTo>
                  <a:lnTo>
                    <a:pt x="94" y="490"/>
                  </a:lnTo>
                  <a:lnTo>
                    <a:pt x="92" y="492"/>
                  </a:lnTo>
                  <a:lnTo>
                    <a:pt x="90" y="494"/>
                  </a:lnTo>
                  <a:lnTo>
                    <a:pt x="90" y="500"/>
                  </a:lnTo>
                  <a:lnTo>
                    <a:pt x="90" y="500"/>
                  </a:lnTo>
                  <a:lnTo>
                    <a:pt x="92" y="500"/>
                  </a:lnTo>
                  <a:lnTo>
                    <a:pt x="92" y="500"/>
                  </a:lnTo>
                  <a:lnTo>
                    <a:pt x="94" y="502"/>
                  </a:lnTo>
                  <a:lnTo>
                    <a:pt x="94" y="504"/>
                  </a:lnTo>
                  <a:lnTo>
                    <a:pt x="94" y="508"/>
                  </a:lnTo>
                  <a:lnTo>
                    <a:pt x="96" y="510"/>
                  </a:lnTo>
                  <a:lnTo>
                    <a:pt x="96" y="512"/>
                  </a:lnTo>
                  <a:lnTo>
                    <a:pt x="96" y="514"/>
                  </a:lnTo>
                  <a:lnTo>
                    <a:pt x="96" y="516"/>
                  </a:lnTo>
                  <a:lnTo>
                    <a:pt x="96" y="518"/>
                  </a:lnTo>
                  <a:lnTo>
                    <a:pt x="94" y="524"/>
                  </a:lnTo>
                  <a:lnTo>
                    <a:pt x="94" y="528"/>
                  </a:lnTo>
                  <a:lnTo>
                    <a:pt x="92" y="531"/>
                  </a:lnTo>
                  <a:lnTo>
                    <a:pt x="94" y="537"/>
                  </a:lnTo>
                  <a:lnTo>
                    <a:pt x="96" y="539"/>
                  </a:lnTo>
                  <a:lnTo>
                    <a:pt x="96" y="541"/>
                  </a:lnTo>
                  <a:lnTo>
                    <a:pt x="96" y="543"/>
                  </a:lnTo>
                  <a:lnTo>
                    <a:pt x="96" y="543"/>
                  </a:lnTo>
                  <a:lnTo>
                    <a:pt x="102" y="549"/>
                  </a:lnTo>
                  <a:lnTo>
                    <a:pt x="105" y="555"/>
                  </a:lnTo>
                  <a:lnTo>
                    <a:pt x="107" y="559"/>
                  </a:lnTo>
                  <a:lnTo>
                    <a:pt x="113" y="565"/>
                  </a:lnTo>
                  <a:lnTo>
                    <a:pt x="115" y="565"/>
                  </a:lnTo>
                  <a:lnTo>
                    <a:pt x="117" y="565"/>
                  </a:lnTo>
                  <a:lnTo>
                    <a:pt x="119" y="565"/>
                  </a:lnTo>
                  <a:lnTo>
                    <a:pt x="121" y="565"/>
                  </a:lnTo>
                  <a:lnTo>
                    <a:pt x="123" y="565"/>
                  </a:lnTo>
                  <a:lnTo>
                    <a:pt x="123" y="567"/>
                  </a:lnTo>
                  <a:lnTo>
                    <a:pt x="127" y="565"/>
                  </a:lnTo>
                  <a:lnTo>
                    <a:pt x="129" y="567"/>
                  </a:lnTo>
                  <a:lnTo>
                    <a:pt x="131" y="567"/>
                  </a:lnTo>
                  <a:lnTo>
                    <a:pt x="133" y="571"/>
                  </a:lnTo>
                  <a:lnTo>
                    <a:pt x="135" y="582"/>
                  </a:lnTo>
                  <a:lnTo>
                    <a:pt x="137" y="586"/>
                  </a:lnTo>
                  <a:lnTo>
                    <a:pt x="135" y="592"/>
                  </a:lnTo>
                  <a:lnTo>
                    <a:pt x="135" y="592"/>
                  </a:lnTo>
                  <a:lnTo>
                    <a:pt x="135" y="592"/>
                  </a:lnTo>
                  <a:lnTo>
                    <a:pt x="137" y="592"/>
                  </a:lnTo>
                  <a:lnTo>
                    <a:pt x="137" y="592"/>
                  </a:lnTo>
                  <a:lnTo>
                    <a:pt x="137" y="592"/>
                  </a:lnTo>
                  <a:lnTo>
                    <a:pt x="137" y="594"/>
                  </a:lnTo>
                  <a:lnTo>
                    <a:pt x="137" y="594"/>
                  </a:lnTo>
                  <a:lnTo>
                    <a:pt x="137" y="594"/>
                  </a:lnTo>
                  <a:lnTo>
                    <a:pt x="135" y="594"/>
                  </a:lnTo>
                  <a:lnTo>
                    <a:pt x="133" y="594"/>
                  </a:lnTo>
                  <a:lnTo>
                    <a:pt x="133" y="594"/>
                  </a:lnTo>
                  <a:lnTo>
                    <a:pt x="131" y="600"/>
                  </a:lnTo>
                  <a:lnTo>
                    <a:pt x="131" y="602"/>
                  </a:lnTo>
                  <a:lnTo>
                    <a:pt x="129" y="602"/>
                  </a:lnTo>
                  <a:lnTo>
                    <a:pt x="127" y="604"/>
                  </a:lnTo>
                  <a:lnTo>
                    <a:pt x="125" y="604"/>
                  </a:lnTo>
                  <a:lnTo>
                    <a:pt x="125" y="604"/>
                  </a:lnTo>
                  <a:lnTo>
                    <a:pt x="123" y="602"/>
                  </a:lnTo>
                  <a:lnTo>
                    <a:pt x="121" y="602"/>
                  </a:lnTo>
                  <a:lnTo>
                    <a:pt x="121" y="602"/>
                  </a:lnTo>
                  <a:lnTo>
                    <a:pt x="119" y="604"/>
                  </a:lnTo>
                  <a:lnTo>
                    <a:pt x="117" y="606"/>
                  </a:lnTo>
                  <a:lnTo>
                    <a:pt x="117" y="608"/>
                  </a:lnTo>
                  <a:lnTo>
                    <a:pt x="119" y="608"/>
                  </a:lnTo>
                  <a:lnTo>
                    <a:pt x="119" y="610"/>
                  </a:lnTo>
                  <a:lnTo>
                    <a:pt x="121" y="610"/>
                  </a:lnTo>
                  <a:lnTo>
                    <a:pt x="121" y="612"/>
                  </a:lnTo>
                  <a:lnTo>
                    <a:pt x="119" y="612"/>
                  </a:lnTo>
                  <a:lnTo>
                    <a:pt x="117" y="612"/>
                  </a:lnTo>
                  <a:lnTo>
                    <a:pt x="117" y="615"/>
                  </a:lnTo>
                  <a:lnTo>
                    <a:pt x="117" y="617"/>
                  </a:lnTo>
                  <a:lnTo>
                    <a:pt x="119" y="621"/>
                  </a:lnTo>
                  <a:lnTo>
                    <a:pt x="119" y="627"/>
                  </a:lnTo>
                  <a:lnTo>
                    <a:pt x="117" y="631"/>
                  </a:lnTo>
                  <a:lnTo>
                    <a:pt x="117" y="631"/>
                  </a:lnTo>
                  <a:lnTo>
                    <a:pt x="119" y="635"/>
                  </a:lnTo>
                  <a:lnTo>
                    <a:pt x="119" y="635"/>
                  </a:lnTo>
                  <a:lnTo>
                    <a:pt x="119" y="637"/>
                  </a:lnTo>
                  <a:lnTo>
                    <a:pt x="119" y="637"/>
                  </a:lnTo>
                  <a:lnTo>
                    <a:pt x="119" y="639"/>
                  </a:lnTo>
                  <a:lnTo>
                    <a:pt x="119" y="639"/>
                  </a:lnTo>
                  <a:lnTo>
                    <a:pt x="121" y="639"/>
                  </a:lnTo>
                  <a:lnTo>
                    <a:pt x="121" y="641"/>
                  </a:lnTo>
                  <a:lnTo>
                    <a:pt x="121" y="643"/>
                  </a:lnTo>
                  <a:lnTo>
                    <a:pt x="121" y="643"/>
                  </a:lnTo>
                  <a:lnTo>
                    <a:pt x="121" y="645"/>
                  </a:lnTo>
                  <a:lnTo>
                    <a:pt x="123" y="645"/>
                  </a:lnTo>
                  <a:lnTo>
                    <a:pt x="125" y="647"/>
                  </a:lnTo>
                  <a:lnTo>
                    <a:pt x="131" y="653"/>
                  </a:lnTo>
                  <a:lnTo>
                    <a:pt x="133" y="658"/>
                  </a:lnTo>
                  <a:lnTo>
                    <a:pt x="137" y="666"/>
                  </a:lnTo>
                  <a:lnTo>
                    <a:pt x="137" y="670"/>
                  </a:lnTo>
                  <a:lnTo>
                    <a:pt x="137" y="672"/>
                  </a:lnTo>
                  <a:lnTo>
                    <a:pt x="139" y="672"/>
                  </a:lnTo>
                  <a:lnTo>
                    <a:pt x="141" y="674"/>
                  </a:lnTo>
                  <a:lnTo>
                    <a:pt x="143" y="674"/>
                  </a:lnTo>
                  <a:lnTo>
                    <a:pt x="143" y="676"/>
                  </a:lnTo>
                  <a:lnTo>
                    <a:pt x="146" y="678"/>
                  </a:lnTo>
                  <a:lnTo>
                    <a:pt x="146" y="680"/>
                  </a:lnTo>
                  <a:lnTo>
                    <a:pt x="146" y="682"/>
                  </a:lnTo>
                  <a:lnTo>
                    <a:pt x="146" y="684"/>
                  </a:lnTo>
                  <a:lnTo>
                    <a:pt x="146" y="686"/>
                  </a:lnTo>
                  <a:lnTo>
                    <a:pt x="146" y="688"/>
                  </a:lnTo>
                  <a:lnTo>
                    <a:pt x="148" y="690"/>
                  </a:lnTo>
                  <a:lnTo>
                    <a:pt x="150" y="694"/>
                  </a:lnTo>
                  <a:lnTo>
                    <a:pt x="150" y="697"/>
                  </a:lnTo>
                  <a:lnTo>
                    <a:pt x="152" y="699"/>
                  </a:lnTo>
                  <a:lnTo>
                    <a:pt x="154" y="701"/>
                  </a:lnTo>
                  <a:lnTo>
                    <a:pt x="156" y="703"/>
                  </a:lnTo>
                  <a:lnTo>
                    <a:pt x="156" y="709"/>
                  </a:lnTo>
                  <a:lnTo>
                    <a:pt x="158" y="715"/>
                  </a:lnTo>
                  <a:lnTo>
                    <a:pt x="158" y="717"/>
                  </a:lnTo>
                  <a:lnTo>
                    <a:pt x="164" y="719"/>
                  </a:lnTo>
                  <a:lnTo>
                    <a:pt x="166" y="721"/>
                  </a:lnTo>
                  <a:lnTo>
                    <a:pt x="168" y="723"/>
                  </a:lnTo>
                  <a:lnTo>
                    <a:pt x="170" y="729"/>
                  </a:lnTo>
                  <a:lnTo>
                    <a:pt x="172" y="733"/>
                  </a:lnTo>
                  <a:lnTo>
                    <a:pt x="174" y="737"/>
                  </a:lnTo>
                  <a:lnTo>
                    <a:pt x="176" y="740"/>
                  </a:lnTo>
                  <a:lnTo>
                    <a:pt x="178" y="742"/>
                  </a:lnTo>
                  <a:lnTo>
                    <a:pt x="184" y="744"/>
                  </a:lnTo>
                  <a:lnTo>
                    <a:pt x="186" y="746"/>
                  </a:lnTo>
                  <a:lnTo>
                    <a:pt x="186" y="748"/>
                  </a:lnTo>
                  <a:lnTo>
                    <a:pt x="186" y="750"/>
                  </a:lnTo>
                  <a:lnTo>
                    <a:pt x="186" y="752"/>
                  </a:lnTo>
                  <a:lnTo>
                    <a:pt x="186" y="754"/>
                  </a:lnTo>
                  <a:lnTo>
                    <a:pt x="189" y="756"/>
                  </a:lnTo>
                  <a:lnTo>
                    <a:pt x="189" y="758"/>
                  </a:lnTo>
                  <a:lnTo>
                    <a:pt x="189" y="758"/>
                  </a:lnTo>
                  <a:lnTo>
                    <a:pt x="186" y="758"/>
                  </a:lnTo>
                  <a:lnTo>
                    <a:pt x="186" y="758"/>
                  </a:lnTo>
                  <a:lnTo>
                    <a:pt x="186" y="756"/>
                  </a:lnTo>
                  <a:lnTo>
                    <a:pt x="186" y="754"/>
                  </a:lnTo>
                  <a:lnTo>
                    <a:pt x="182" y="762"/>
                  </a:lnTo>
                  <a:lnTo>
                    <a:pt x="182" y="764"/>
                  </a:lnTo>
                  <a:lnTo>
                    <a:pt x="182" y="766"/>
                  </a:lnTo>
                  <a:lnTo>
                    <a:pt x="182" y="768"/>
                  </a:lnTo>
                  <a:lnTo>
                    <a:pt x="184" y="770"/>
                  </a:lnTo>
                  <a:lnTo>
                    <a:pt x="189" y="774"/>
                  </a:lnTo>
                  <a:lnTo>
                    <a:pt x="191" y="776"/>
                  </a:lnTo>
                  <a:lnTo>
                    <a:pt x="191" y="776"/>
                  </a:lnTo>
                  <a:lnTo>
                    <a:pt x="193" y="776"/>
                  </a:lnTo>
                  <a:lnTo>
                    <a:pt x="195" y="776"/>
                  </a:lnTo>
                  <a:lnTo>
                    <a:pt x="197" y="776"/>
                  </a:lnTo>
                  <a:lnTo>
                    <a:pt x="197" y="776"/>
                  </a:lnTo>
                  <a:lnTo>
                    <a:pt x="199" y="778"/>
                  </a:lnTo>
                  <a:lnTo>
                    <a:pt x="199" y="778"/>
                  </a:lnTo>
                  <a:lnTo>
                    <a:pt x="201" y="781"/>
                  </a:lnTo>
                  <a:lnTo>
                    <a:pt x="201" y="781"/>
                  </a:lnTo>
                  <a:lnTo>
                    <a:pt x="201" y="785"/>
                  </a:lnTo>
                  <a:lnTo>
                    <a:pt x="201" y="789"/>
                  </a:lnTo>
                  <a:lnTo>
                    <a:pt x="199" y="793"/>
                  </a:lnTo>
                  <a:lnTo>
                    <a:pt x="199" y="797"/>
                  </a:lnTo>
                  <a:lnTo>
                    <a:pt x="195" y="803"/>
                  </a:lnTo>
                  <a:lnTo>
                    <a:pt x="193" y="805"/>
                  </a:lnTo>
                  <a:lnTo>
                    <a:pt x="195" y="805"/>
                  </a:lnTo>
                  <a:lnTo>
                    <a:pt x="197" y="809"/>
                  </a:lnTo>
                  <a:lnTo>
                    <a:pt x="197" y="809"/>
                  </a:lnTo>
                  <a:lnTo>
                    <a:pt x="197" y="811"/>
                  </a:lnTo>
                  <a:lnTo>
                    <a:pt x="197" y="811"/>
                  </a:lnTo>
                  <a:lnTo>
                    <a:pt x="197" y="813"/>
                  </a:lnTo>
                  <a:lnTo>
                    <a:pt x="197" y="815"/>
                  </a:lnTo>
                  <a:lnTo>
                    <a:pt x="195" y="819"/>
                  </a:lnTo>
                  <a:lnTo>
                    <a:pt x="193" y="822"/>
                  </a:lnTo>
                  <a:lnTo>
                    <a:pt x="195" y="824"/>
                  </a:lnTo>
                  <a:lnTo>
                    <a:pt x="195" y="826"/>
                  </a:lnTo>
                  <a:lnTo>
                    <a:pt x="195" y="828"/>
                  </a:lnTo>
                  <a:lnTo>
                    <a:pt x="195" y="830"/>
                  </a:lnTo>
                  <a:lnTo>
                    <a:pt x="193" y="832"/>
                  </a:lnTo>
                  <a:lnTo>
                    <a:pt x="193" y="834"/>
                  </a:lnTo>
                  <a:lnTo>
                    <a:pt x="191" y="834"/>
                  </a:lnTo>
                  <a:lnTo>
                    <a:pt x="191" y="838"/>
                  </a:lnTo>
                  <a:lnTo>
                    <a:pt x="189" y="840"/>
                  </a:lnTo>
                  <a:lnTo>
                    <a:pt x="189" y="840"/>
                  </a:lnTo>
                  <a:lnTo>
                    <a:pt x="191" y="842"/>
                  </a:lnTo>
                  <a:lnTo>
                    <a:pt x="193" y="844"/>
                  </a:lnTo>
                  <a:lnTo>
                    <a:pt x="195" y="844"/>
                  </a:lnTo>
                  <a:lnTo>
                    <a:pt x="197" y="844"/>
                  </a:lnTo>
                  <a:lnTo>
                    <a:pt x="199" y="848"/>
                  </a:lnTo>
                  <a:lnTo>
                    <a:pt x="201" y="852"/>
                  </a:lnTo>
                  <a:lnTo>
                    <a:pt x="203" y="856"/>
                  </a:lnTo>
                  <a:lnTo>
                    <a:pt x="207" y="856"/>
                  </a:lnTo>
                  <a:lnTo>
                    <a:pt x="215" y="856"/>
                  </a:lnTo>
                  <a:lnTo>
                    <a:pt x="227" y="858"/>
                  </a:lnTo>
                  <a:lnTo>
                    <a:pt x="232" y="860"/>
                  </a:lnTo>
                  <a:lnTo>
                    <a:pt x="236" y="862"/>
                  </a:lnTo>
                  <a:lnTo>
                    <a:pt x="240" y="862"/>
                  </a:lnTo>
                  <a:lnTo>
                    <a:pt x="246" y="865"/>
                  </a:lnTo>
                  <a:lnTo>
                    <a:pt x="254" y="871"/>
                  </a:lnTo>
                  <a:lnTo>
                    <a:pt x="256" y="871"/>
                  </a:lnTo>
                  <a:lnTo>
                    <a:pt x="258" y="871"/>
                  </a:lnTo>
                  <a:lnTo>
                    <a:pt x="260" y="871"/>
                  </a:lnTo>
                  <a:lnTo>
                    <a:pt x="260" y="871"/>
                  </a:lnTo>
                  <a:lnTo>
                    <a:pt x="262" y="873"/>
                  </a:lnTo>
                  <a:lnTo>
                    <a:pt x="264" y="873"/>
                  </a:lnTo>
                  <a:lnTo>
                    <a:pt x="266" y="875"/>
                  </a:lnTo>
                  <a:lnTo>
                    <a:pt x="266" y="875"/>
                  </a:lnTo>
                  <a:lnTo>
                    <a:pt x="268" y="875"/>
                  </a:lnTo>
                  <a:lnTo>
                    <a:pt x="268" y="875"/>
                  </a:lnTo>
                  <a:lnTo>
                    <a:pt x="270" y="873"/>
                  </a:lnTo>
                  <a:lnTo>
                    <a:pt x="275" y="873"/>
                  </a:lnTo>
                  <a:lnTo>
                    <a:pt x="277" y="875"/>
                  </a:lnTo>
                  <a:lnTo>
                    <a:pt x="279" y="875"/>
                  </a:lnTo>
                  <a:lnTo>
                    <a:pt x="279" y="875"/>
                  </a:lnTo>
                  <a:lnTo>
                    <a:pt x="281" y="875"/>
                  </a:lnTo>
                  <a:lnTo>
                    <a:pt x="283" y="877"/>
                  </a:lnTo>
                  <a:lnTo>
                    <a:pt x="287" y="881"/>
                  </a:lnTo>
                  <a:lnTo>
                    <a:pt x="291" y="883"/>
                  </a:lnTo>
                  <a:lnTo>
                    <a:pt x="299" y="893"/>
                  </a:lnTo>
                  <a:lnTo>
                    <a:pt x="301" y="895"/>
                  </a:lnTo>
                  <a:lnTo>
                    <a:pt x="303" y="895"/>
                  </a:lnTo>
                  <a:lnTo>
                    <a:pt x="303" y="895"/>
                  </a:lnTo>
                  <a:lnTo>
                    <a:pt x="303" y="895"/>
                  </a:lnTo>
                  <a:lnTo>
                    <a:pt x="305" y="897"/>
                  </a:lnTo>
                  <a:lnTo>
                    <a:pt x="303" y="897"/>
                  </a:lnTo>
                  <a:lnTo>
                    <a:pt x="303" y="899"/>
                  </a:lnTo>
                  <a:lnTo>
                    <a:pt x="305" y="899"/>
                  </a:lnTo>
                  <a:lnTo>
                    <a:pt x="305" y="901"/>
                  </a:lnTo>
                  <a:lnTo>
                    <a:pt x="305" y="901"/>
                  </a:lnTo>
                  <a:lnTo>
                    <a:pt x="305" y="903"/>
                  </a:lnTo>
                  <a:lnTo>
                    <a:pt x="305" y="906"/>
                  </a:lnTo>
                  <a:lnTo>
                    <a:pt x="305" y="906"/>
                  </a:lnTo>
                  <a:lnTo>
                    <a:pt x="305" y="908"/>
                  </a:lnTo>
                  <a:lnTo>
                    <a:pt x="307" y="908"/>
                  </a:lnTo>
                  <a:lnTo>
                    <a:pt x="307" y="908"/>
                  </a:lnTo>
                  <a:lnTo>
                    <a:pt x="307" y="910"/>
                  </a:lnTo>
                  <a:lnTo>
                    <a:pt x="307" y="910"/>
                  </a:lnTo>
                  <a:lnTo>
                    <a:pt x="311" y="914"/>
                  </a:lnTo>
                  <a:lnTo>
                    <a:pt x="313" y="916"/>
                  </a:lnTo>
                  <a:lnTo>
                    <a:pt x="315" y="916"/>
                  </a:lnTo>
                  <a:lnTo>
                    <a:pt x="315" y="916"/>
                  </a:lnTo>
                  <a:lnTo>
                    <a:pt x="313" y="916"/>
                  </a:lnTo>
                  <a:lnTo>
                    <a:pt x="313" y="916"/>
                  </a:lnTo>
                  <a:lnTo>
                    <a:pt x="313" y="914"/>
                  </a:lnTo>
                  <a:lnTo>
                    <a:pt x="315" y="916"/>
                  </a:lnTo>
                  <a:lnTo>
                    <a:pt x="324" y="920"/>
                  </a:lnTo>
                  <a:lnTo>
                    <a:pt x="332" y="924"/>
                  </a:lnTo>
                  <a:lnTo>
                    <a:pt x="336" y="926"/>
                  </a:lnTo>
                  <a:lnTo>
                    <a:pt x="338" y="928"/>
                  </a:lnTo>
                  <a:lnTo>
                    <a:pt x="340" y="930"/>
                  </a:lnTo>
                  <a:lnTo>
                    <a:pt x="342" y="930"/>
                  </a:lnTo>
                  <a:lnTo>
                    <a:pt x="344" y="928"/>
                  </a:lnTo>
                  <a:lnTo>
                    <a:pt x="356" y="930"/>
                  </a:lnTo>
                  <a:lnTo>
                    <a:pt x="359" y="930"/>
                  </a:lnTo>
                  <a:lnTo>
                    <a:pt x="359" y="930"/>
                  </a:lnTo>
                  <a:lnTo>
                    <a:pt x="359" y="930"/>
                  </a:lnTo>
                  <a:lnTo>
                    <a:pt x="361" y="930"/>
                  </a:lnTo>
                  <a:lnTo>
                    <a:pt x="363" y="930"/>
                  </a:lnTo>
                  <a:lnTo>
                    <a:pt x="365" y="930"/>
                  </a:lnTo>
                  <a:lnTo>
                    <a:pt x="367" y="932"/>
                  </a:lnTo>
                  <a:lnTo>
                    <a:pt x="369" y="936"/>
                  </a:lnTo>
                  <a:lnTo>
                    <a:pt x="371" y="942"/>
                  </a:lnTo>
                  <a:lnTo>
                    <a:pt x="373" y="947"/>
                  </a:lnTo>
                  <a:lnTo>
                    <a:pt x="373" y="951"/>
                  </a:lnTo>
                  <a:lnTo>
                    <a:pt x="375" y="953"/>
                  </a:lnTo>
                  <a:lnTo>
                    <a:pt x="373" y="955"/>
                  </a:lnTo>
                  <a:lnTo>
                    <a:pt x="373" y="959"/>
                  </a:lnTo>
                  <a:lnTo>
                    <a:pt x="373" y="959"/>
                  </a:lnTo>
                  <a:lnTo>
                    <a:pt x="371" y="961"/>
                  </a:lnTo>
                  <a:lnTo>
                    <a:pt x="371" y="963"/>
                  </a:lnTo>
                  <a:lnTo>
                    <a:pt x="371" y="965"/>
                  </a:lnTo>
                  <a:lnTo>
                    <a:pt x="373" y="965"/>
                  </a:lnTo>
                  <a:lnTo>
                    <a:pt x="373" y="967"/>
                  </a:lnTo>
                  <a:lnTo>
                    <a:pt x="373" y="967"/>
                  </a:lnTo>
                  <a:lnTo>
                    <a:pt x="375" y="967"/>
                  </a:lnTo>
                  <a:lnTo>
                    <a:pt x="375" y="965"/>
                  </a:lnTo>
                  <a:lnTo>
                    <a:pt x="377" y="967"/>
                  </a:lnTo>
                  <a:lnTo>
                    <a:pt x="377" y="969"/>
                  </a:lnTo>
                  <a:lnTo>
                    <a:pt x="377" y="969"/>
                  </a:lnTo>
                  <a:lnTo>
                    <a:pt x="379" y="969"/>
                  </a:lnTo>
                  <a:lnTo>
                    <a:pt x="379" y="971"/>
                  </a:lnTo>
                  <a:lnTo>
                    <a:pt x="381" y="971"/>
                  </a:lnTo>
                  <a:lnTo>
                    <a:pt x="381" y="971"/>
                  </a:lnTo>
                  <a:lnTo>
                    <a:pt x="383" y="969"/>
                  </a:lnTo>
                  <a:lnTo>
                    <a:pt x="383" y="969"/>
                  </a:lnTo>
                  <a:lnTo>
                    <a:pt x="383" y="969"/>
                  </a:lnTo>
                  <a:lnTo>
                    <a:pt x="383" y="965"/>
                  </a:lnTo>
                  <a:lnTo>
                    <a:pt x="385" y="965"/>
                  </a:lnTo>
                  <a:lnTo>
                    <a:pt x="385" y="965"/>
                  </a:lnTo>
                  <a:lnTo>
                    <a:pt x="387" y="965"/>
                  </a:lnTo>
                  <a:lnTo>
                    <a:pt x="387" y="965"/>
                  </a:lnTo>
                  <a:lnTo>
                    <a:pt x="387" y="965"/>
                  </a:lnTo>
                  <a:lnTo>
                    <a:pt x="389" y="965"/>
                  </a:lnTo>
                  <a:lnTo>
                    <a:pt x="391" y="967"/>
                  </a:lnTo>
                  <a:lnTo>
                    <a:pt x="393" y="967"/>
                  </a:lnTo>
                  <a:lnTo>
                    <a:pt x="395" y="967"/>
                  </a:lnTo>
                  <a:lnTo>
                    <a:pt x="397" y="967"/>
                  </a:lnTo>
                  <a:lnTo>
                    <a:pt x="408" y="981"/>
                  </a:lnTo>
                  <a:lnTo>
                    <a:pt x="410" y="985"/>
                  </a:lnTo>
                  <a:lnTo>
                    <a:pt x="420" y="992"/>
                  </a:lnTo>
                  <a:lnTo>
                    <a:pt x="424" y="996"/>
                  </a:lnTo>
                  <a:lnTo>
                    <a:pt x="426" y="1002"/>
                  </a:lnTo>
                  <a:lnTo>
                    <a:pt x="428" y="1002"/>
                  </a:lnTo>
                  <a:lnTo>
                    <a:pt x="432" y="1006"/>
                  </a:lnTo>
                  <a:lnTo>
                    <a:pt x="432" y="1008"/>
                  </a:lnTo>
                  <a:lnTo>
                    <a:pt x="436" y="1014"/>
                  </a:lnTo>
                  <a:lnTo>
                    <a:pt x="445" y="1020"/>
                  </a:lnTo>
                  <a:lnTo>
                    <a:pt x="455" y="1041"/>
                  </a:lnTo>
                  <a:lnTo>
                    <a:pt x="457" y="1051"/>
                  </a:lnTo>
                  <a:lnTo>
                    <a:pt x="459" y="1057"/>
                  </a:lnTo>
                  <a:lnTo>
                    <a:pt x="459" y="1059"/>
                  </a:lnTo>
                  <a:lnTo>
                    <a:pt x="459" y="1061"/>
                  </a:lnTo>
                  <a:lnTo>
                    <a:pt x="459" y="1072"/>
                  </a:lnTo>
                  <a:lnTo>
                    <a:pt x="459" y="1074"/>
                  </a:lnTo>
                  <a:lnTo>
                    <a:pt x="459" y="1076"/>
                  </a:lnTo>
                  <a:lnTo>
                    <a:pt x="457" y="1076"/>
                  </a:lnTo>
                  <a:lnTo>
                    <a:pt x="457" y="1078"/>
                  </a:lnTo>
                  <a:lnTo>
                    <a:pt x="455" y="1080"/>
                  </a:lnTo>
                  <a:lnTo>
                    <a:pt x="457" y="1084"/>
                  </a:lnTo>
                  <a:lnTo>
                    <a:pt x="457" y="1086"/>
                  </a:lnTo>
                  <a:lnTo>
                    <a:pt x="457" y="1088"/>
                  </a:lnTo>
                  <a:lnTo>
                    <a:pt x="455" y="1092"/>
                  </a:lnTo>
                  <a:lnTo>
                    <a:pt x="455" y="1092"/>
                  </a:lnTo>
                  <a:lnTo>
                    <a:pt x="457" y="1094"/>
                  </a:lnTo>
                  <a:lnTo>
                    <a:pt x="457" y="1096"/>
                  </a:lnTo>
                  <a:lnTo>
                    <a:pt x="457" y="1096"/>
                  </a:lnTo>
                  <a:lnTo>
                    <a:pt x="459" y="1092"/>
                  </a:lnTo>
                  <a:lnTo>
                    <a:pt x="459" y="1092"/>
                  </a:lnTo>
                  <a:lnTo>
                    <a:pt x="461" y="1090"/>
                  </a:lnTo>
                  <a:lnTo>
                    <a:pt x="461" y="1090"/>
                  </a:lnTo>
                  <a:lnTo>
                    <a:pt x="463" y="1092"/>
                  </a:lnTo>
                  <a:lnTo>
                    <a:pt x="463" y="1092"/>
                  </a:lnTo>
                  <a:lnTo>
                    <a:pt x="465" y="1094"/>
                  </a:lnTo>
                  <a:lnTo>
                    <a:pt x="467" y="1094"/>
                  </a:lnTo>
                  <a:lnTo>
                    <a:pt x="467" y="1098"/>
                  </a:lnTo>
                  <a:lnTo>
                    <a:pt x="469" y="1100"/>
                  </a:lnTo>
                  <a:lnTo>
                    <a:pt x="469" y="1102"/>
                  </a:lnTo>
                  <a:lnTo>
                    <a:pt x="467" y="1102"/>
                  </a:lnTo>
                  <a:lnTo>
                    <a:pt x="467" y="1102"/>
                  </a:lnTo>
                  <a:lnTo>
                    <a:pt x="467" y="1100"/>
                  </a:lnTo>
                  <a:lnTo>
                    <a:pt x="465" y="1098"/>
                  </a:lnTo>
                  <a:lnTo>
                    <a:pt x="465" y="1096"/>
                  </a:lnTo>
                  <a:lnTo>
                    <a:pt x="463" y="1094"/>
                  </a:lnTo>
                  <a:lnTo>
                    <a:pt x="463" y="1094"/>
                  </a:lnTo>
                  <a:lnTo>
                    <a:pt x="463" y="1092"/>
                  </a:lnTo>
                  <a:lnTo>
                    <a:pt x="461" y="1092"/>
                  </a:lnTo>
                  <a:lnTo>
                    <a:pt x="459" y="1094"/>
                  </a:lnTo>
                  <a:lnTo>
                    <a:pt x="459" y="1094"/>
                  </a:lnTo>
                  <a:lnTo>
                    <a:pt x="461" y="1094"/>
                  </a:lnTo>
                  <a:lnTo>
                    <a:pt x="463" y="1096"/>
                  </a:lnTo>
                  <a:lnTo>
                    <a:pt x="465" y="1100"/>
                  </a:lnTo>
                  <a:lnTo>
                    <a:pt x="465" y="1102"/>
                  </a:lnTo>
                  <a:lnTo>
                    <a:pt x="465" y="1106"/>
                  </a:lnTo>
                  <a:lnTo>
                    <a:pt x="465" y="1108"/>
                  </a:lnTo>
                  <a:lnTo>
                    <a:pt x="465" y="1110"/>
                  </a:lnTo>
                  <a:lnTo>
                    <a:pt x="465" y="1113"/>
                  </a:lnTo>
                  <a:lnTo>
                    <a:pt x="465" y="1113"/>
                  </a:lnTo>
                  <a:lnTo>
                    <a:pt x="471" y="1113"/>
                  </a:lnTo>
                  <a:lnTo>
                    <a:pt x="479" y="1113"/>
                  </a:lnTo>
                  <a:lnTo>
                    <a:pt x="485" y="1113"/>
                  </a:lnTo>
                  <a:lnTo>
                    <a:pt x="492" y="1115"/>
                  </a:lnTo>
                  <a:lnTo>
                    <a:pt x="498" y="1115"/>
                  </a:lnTo>
                  <a:lnTo>
                    <a:pt x="506" y="1115"/>
                  </a:lnTo>
                  <a:lnTo>
                    <a:pt x="512" y="1115"/>
                  </a:lnTo>
                  <a:lnTo>
                    <a:pt x="518" y="1115"/>
                  </a:lnTo>
                  <a:lnTo>
                    <a:pt x="526" y="1117"/>
                  </a:lnTo>
                  <a:lnTo>
                    <a:pt x="533" y="1117"/>
                  </a:lnTo>
                  <a:lnTo>
                    <a:pt x="539" y="1117"/>
                  </a:lnTo>
                  <a:lnTo>
                    <a:pt x="545" y="1117"/>
                  </a:lnTo>
                  <a:lnTo>
                    <a:pt x="553" y="1117"/>
                  </a:lnTo>
                  <a:lnTo>
                    <a:pt x="559" y="1117"/>
                  </a:lnTo>
                  <a:lnTo>
                    <a:pt x="565" y="1119"/>
                  </a:lnTo>
                  <a:lnTo>
                    <a:pt x="580" y="1119"/>
                  </a:lnTo>
                  <a:lnTo>
                    <a:pt x="586" y="1119"/>
                  </a:lnTo>
                  <a:lnTo>
                    <a:pt x="592" y="1119"/>
                  </a:lnTo>
                  <a:lnTo>
                    <a:pt x="600" y="1121"/>
                  </a:lnTo>
                  <a:lnTo>
                    <a:pt x="606" y="1121"/>
                  </a:lnTo>
                  <a:lnTo>
                    <a:pt x="612" y="1121"/>
                  </a:lnTo>
                  <a:lnTo>
                    <a:pt x="619" y="1121"/>
                  </a:lnTo>
                  <a:lnTo>
                    <a:pt x="627" y="1121"/>
                  </a:lnTo>
                  <a:lnTo>
                    <a:pt x="633" y="1121"/>
                  </a:lnTo>
                  <a:lnTo>
                    <a:pt x="639" y="1123"/>
                  </a:lnTo>
                  <a:lnTo>
                    <a:pt x="647" y="1123"/>
                  </a:lnTo>
                  <a:lnTo>
                    <a:pt x="653" y="1123"/>
                  </a:lnTo>
                  <a:lnTo>
                    <a:pt x="660" y="1123"/>
                  </a:lnTo>
                  <a:lnTo>
                    <a:pt x="666" y="1123"/>
                  </a:lnTo>
                  <a:lnTo>
                    <a:pt x="674" y="1123"/>
                  </a:lnTo>
                  <a:lnTo>
                    <a:pt x="680" y="1123"/>
                  </a:lnTo>
                  <a:lnTo>
                    <a:pt x="684" y="1123"/>
                  </a:lnTo>
                  <a:lnTo>
                    <a:pt x="684" y="1125"/>
                  </a:lnTo>
                  <a:lnTo>
                    <a:pt x="684" y="1123"/>
                  </a:lnTo>
                  <a:lnTo>
                    <a:pt x="688" y="1121"/>
                  </a:lnTo>
                  <a:lnTo>
                    <a:pt x="696" y="1123"/>
                  </a:lnTo>
                  <a:lnTo>
                    <a:pt x="701" y="1123"/>
                  </a:lnTo>
                  <a:lnTo>
                    <a:pt x="703" y="1123"/>
                  </a:lnTo>
                  <a:lnTo>
                    <a:pt x="703" y="1121"/>
                  </a:lnTo>
                  <a:lnTo>
                    <a:pt x="703" y="1119"/>
                  </a:lnTo>
                  <a:lnTo>
                    <a:pt x="703" y="1117"/>
                  </a:lnTo>
                  <a:lnTo>
                    <a:pt x="705" y="1115"/>
                  </a:lnTo>
                  <a:lnTo>
                    <a:pt x="709" y="1113"/>
                  </a:lnTo>
                  <a:lnTo>
                    <a:pt x="709" y="1113"/>
                  </a:lnTo>
                  <a:lnTo>
                    <a:pt x="711" y="1110"/>
                  </a:lnTo>
                  <a:lnTo>
                    <a:pt x="709" y="1102"/>
                  </a:lnTo>
                  <a:lnTo>
                    <a:pt x="709" y="1100"/>
                  </a:lnTo>
                  <a:lnTo>
                    <a:pt x="711" y="1100"/>
                  </a:lnTo>
                  <a:lnTo>
                    <a:pt x="711" y="1098"/>
                  </a:lnTo>
                  <a:lnTo>
                    <a:pt x="711" y="1098"/>
                  </a:lnTo>
                  <a:lnTo>
                    <a:pt x="709" y="1094"/>
                  </a:lnTo>
                  <a:lnTo>
                    <a:pt x="705" y="1092"/>
                  </a:lnTo>
                  <a:lnTo>
                    <a:pt x="696" y="1090"/>
                  </a:lnTo>
                  <a:lnTo>
                    <a:pt x="694" y="1088"/>
                  </a:lnTo>
                  <a:lnTo>
                    <a:pt x="692" y="1084"/>
                  </a:lnTo>
                  <a:lnTo>
                    <a:pt x="692" y="1080"/>
                  </a:lnTo>
                  <a:lnTo>
                    <a:pt x="694" y="1076"/>
                  </a:lnTo>
                  <a:lnTo>
                    <a:pt x="694" y="1072"/>
                  </a:lnTo>
                  <a:lnTo>
                    <a:pt x="694" y="1065"/>
                  </a:lnTo>
                  <a:lnTo>
                    <a:pt x="694" y="1063"/>
                  </a:lnTo>
                  <a:lnTo>
                    <a:pt x="692" y="1061"/>
                  </a:lnTo>
                  <a:lnTo>
                    <a:pt x="692" y="1059"/>
                  </a:lnTo>
                  <a:lnTo>
                    <a:pt x="694" y="1055"/>
                  </a:lnTo>
                  <a:lnTo>
                    <a:pt x="694" y="1055"/>
                  </a:lnTo>
                  <a:lnTo>
                    <a:pt x="694" y="1053"/>
                  </a:lnTo>
                  <a:lnTo>
                    <a:pt x="694" y="1053"/>
                  </a:lnTo>
                  <a:lnTo>
                    <a:pt x="694" y="1051"/>
                  </a:lnTo>
                  <a:lnTo>
                    <a:pt x="694" y="1051"/>
                  </a:lnTo>
                  <a:lnTo>
                    <a:pt x="692" y="1049"/>
                  </a:lnTo>
                  <a:lnTo>
                    <a:pt x="694" y="1049"/>
                  </a:lnTo>
                  <a:lnTo>
                    <a:pt x="698" y="1049"/>
                  </a:lnTo>
                  <a:lnTo>
                    <a:pt x="701" y="1049"/>
                  </a:lnTo>
                  <a:lnTo>
                    <a:pt x="703" y="1047"/>
                  </a:lnTo>
                  <a:lnTo>
                    <a:pt x="707" y="1041"/>
                  </a:lnTo>
                  <a:lnTo>
                    <a:pt x="709" y="1039"/>
                  </a:lnTo>
                  <a:lnTo>
                    <a:pt x="709" y="1039"/>
                  </a:lnTo>
                  <a:lnTo>
                    <a:pt x="711" y="1037"/>
                  </a:lnTo>
                  <a:lnTo>
                    <a:pt x="713" y="1035"/>
                  </a:lnTo>
                  <a:lnTo>
                    <a:pt x="713" y="1035"/>
                  </a:lnTo>
                  <a:lnTo>
                    <a:pt x="713" y="1033"/>
                  </a:lnTo>
                  <a:lnTo>
                    <a:pt x="713" y="1031"/>
                  </a:lnTo>
                  <a:lnTo>
                    <a:pt x="713" y="1028"/>
                  </a:lnTo>
                  <a:lnTo>
                    <a:pt x="715" y="1028"/>
                  </a:lnTo>
                  <a:lnTo>
                    <a:pt x="715" y="1028"/>
                  </a:lnTo>
                  <a:lnTo>
                    <a:pt x="715" y="1026"/>
                  </a:lnTo>
                  <a:lnTo>
                    <a:pt x="715" y="1024"/>
                  </a:lnTo>
                  <a:lnTo>
                    <a:pt x="715" y="1022"/>
                  </a:lnTo>
                  <a:lnTo>
                    <a:pt x="717" y="1020"/>
                  </a:lnTo>
                  <a:lnTo>
                    <a:pt x="719" y="1020"/>
                  </a:lnTo>
                  <a:lnTo>
                    <a:pt x="719" y="1018"/>
                  </a:lnTo>
                  <a:lnTo>
                    <a:pt x="719" y="1016"/>
                  </a:lnTo>
                  <a:lnTo>
                    <a:pt x="719" y="1014"/>
                  </a:lnTo>
                  <a:lnTo>
                    <a:pt x="719" y="1014"/>
                  </a:lnTo>
                  <a:lnTo>
                    <a:pt x="719" y="1014"/>
                  </a:lnTo>
                  <a:lnTo>
                    <a:pt x="719" y="1012"/>
                  </a:lnTo>
                  <a:lnTo>
                    <a:pt x="719" y="1012"/>
                  </a:lnTo>
                  <a:lnTo>
                    <a:pt x="719" y="1010"/>
                  </a:lnTo>
                  <a:lnTo>
                    <a:pt x="719" y="1010"/>
                  </a:lnTo>
                  <a:lnTo>
                    <a:pt x="719" y="1006"/>
                  </a:lnTo>
                  <a:lnTo>
                    <a:pt x="719" y="1004"/>
                  </a:lnTo>
                  <a:lnTo>
                    <a:pt x="719" y="1002"/>
                  </a:lnTo>
                  <a:lnTo>
                    <a:pt x="721" y="1002"/>
                  </a:lnTo>
                  <a:lnTo>
                    <a:pt x="721" y="1000"/>
                  </a:lnTo>
                  <a:lnTo>
                    <a:pt x="721" y="1000"/>
                  </a:lnTo>
                  <a:lnTo>
                    <a:pt x="719" y="998"/>
                  </a:lnTo>
                  <a:lnTo>
                    <a:pt x="719" y="996"/>
                  </a:lnTo>
                  <a:lnTo>
                    <a:pt x="719" y="996"/>
                  </a:lnTo>
                  <a:lnTo>
                    <a:pt x="719" y="992"/>
                  </a:lnTo>
                  <a:lnTo>
                    <a:pt x="721" y="992"/>
                  </a:lnTo>
                  <a:lnTo>
                    <a:pt x="725" y="990"/>
                  </a:lnTo>
                  <a:lnTo>
                    <a:pt x="727" y="988"/>
                  </a:lnTo>
                  <a:lnTo>
                    <a:pt x="729" y="988"/>
                  </a:lnTo>
                  <a:lnTo>
                    <a:pt x="729" y="985"/>
                  </a:lnTo>
                  <a:lnTo>
                    <a:pt x="731" y="979"/>
                  </a:lnTo>
                  <a:lnTo>
                    <a:pt x="733" y="977"/>
                  </a:lnTo>
                  <a:lnTo>
                    <a:pt x="733" y="977"/>
                  </a:lnTo>
                  <a:lnTo>
                    <a:pt x="737" y="977"/>
                  </a:lnTo>
                  <a:lnTo>
                    <a:pt x="748" y="971"/>
                  </a:lnTo>
                  <a:lnTo>
                    <a:pt x="750" y="971"/>
                  </a:lnTo>
                  <a:lnTo>
                    <a:pt x="752" y="967"/>
                  </a:lnTo>
                  <a:lnTo>
                    <a:pt x="756" y="965"/>
                  </a:lnTo>
                  <a:lnTo>
                    <a:pt x="758" y="963"/>
                  </a:lnTo>
                  <a:lnTo>
                    <a:pt x="760" y="961"/>
                  </a:lnTo>
                  <a:lnTo>
                    <a:pt x="760" y="959"/>
                  </a:lnTo>
                  <a:close/>
                  <a:moveTo>
                    <a:pt x="53" y="471"/>
                  </a:moveTo>
                  <a:lnTo>
                    <a:pt x="53" y="471"/>
                  </a:lnTo>
                  <a:lnTo>
                    <a:pt x="53" y="471"/>
                  </a:lnTo>
                  <a:lnTo>
                    <a:pt x="53" y="471"/>
                  </a:lnTo>
                  <a:lnTo>
                    <a:pt x="53" y="471"/>
                  </a:lnTo>
                  <a:lnTo>
                    <a:pt x="53" y="471"/>
                  </a:lnTo>
                  <a:lnTo>
                    <a:pt x="53" y="471"/>
                  </a:lnTo>
                  <a:lnTo>
                    <a:pt x="53" y="471"/>
                  </a:lnTo>
                  <a:lnTo>
                    <a:pt x="53" y="471"/>
                  </a:lnTo>
                  <a:lnTo>
                    <a:pt x="53" y="471"/>
                  </a:lnTo>
                  <a:close/>
                  <a:moveTo>
                    <a:pt x="105" y="463"/>
                  </a:moveTo>
                  <a:lnTo>
                    <a:pt x="105" y="463"/>
                  </a:lnTo>
                  <a:lnTo>
                    <a:pt x="105" y="463"/>
                  </a:lnTo>
                  <a:lnTo>
                    <a:pt x="105" y="463"/>
                  </a:lnTo>
                  <a:lnTo>
                    <a:pt x="102" y="463"/>
                  </a:lnTo>
                  <a:lnTo>
                    <a:pt x="102" y="463"/>
                  </a:lnTo>
                  <a:lnTo>
                    <a:pt x="102" y="463"/>
                  </a:lnTo>
                  <a:lnTo>
                    <a:pt x="105" y="465"/>
                  </a:lnTo>
                  <a:lnTo>
                    <a:pt x="105" y="465"/>
                  </a:lnTo>
                  <a:lnTo>
                    <a:pt x="105" y="463"/>
                  </a:lnTo>
                  <a:lnTo>
                    <a:pt x="105" y="463"/>
                  </a:lnTo>
                  <a:lnTo>
                    <a:pt x="105" y="463"/>
                  </a:lnTo>
                  <a:lnTo>
                    <a:pt x="105" y="463"/>
                  </a:lnTo>
                  <a:close/>
                  <a:moveTo>
                    <a:pt x="109" y="467"/>
                  </a:moveTo>
                  <a:lnTo>
                    <a:pt x="109" y="469"/>
                  </a:lnTo>
                  <a:lnTo>
                    <a:pt x="109" y="469"/>
                  </a:lnTo>
                  <a:lnTo>
                    <a:pt x="109" y="471"/>
                  </a:lnTo>
                  <a:lnTo>
                    <a:pt x="109" y="469"/>
                  </a:lnTo>
                  <a:lnTo>
                    <a:pt x="109" y="469"/>
                  </a:lnTo>
                  <a:lnTo>
                    <a:pt x="109" y="469"/>
                  </a:lnTo>
                  <a:lnTo>
                    <a:pt x="109" y="469"/>
                  </a:lnTo>
                  <a:lnTo>
                    <a:pt x="109" y="467"/>
                  </a:lnTo>
                  <a:lnTo>
                    <a:pt x="109" y="467"/>
                  </a:lnTo>
                  <a:lnTo>
                    <a:pt x="109" y="467"/>
                  </a:lnTo>
                  <a:lnTo>
                    <a:pt x="109" y="467"/>
                  </a:lnTo>
                  <a:close/>
                  <a:moveTo>
                    <a:pt x="289" y="920"/>
                  </a:moveTo>
                  <a:lnTo>
                    <a:pt x="287" y="920"/>
                  </a:lnTo>
                  <a:lnTo>
                    <a:pt x="287" y="920"/>
                  </a:lnTo>
                  <a:lnTo>
                    <a:pt x="285" y="920"/>
                  </a:lnTo>
                  <a:lnTo>
                    <a:pt x="285" y="920"/>
                  </a:lnTo>
                  <a:lnTo>
                    <a:pt x="285" y="920"/>
                  </a:lnTo>
                  <a:lnTo>
                    <a:pt x="285" y="920"/>
                  </a:lnTo>
                  <a:lnTo>
                    <a:pt x="287" y="920"/>
                  </a:lnTo>
                  <a:lnTo>
                    <a:pt x="287" y="920"/>
                  </a:lnTo>
                  <a:lnTo>
                    <a:pt x="289" y="922"/>
                  </a:lnTo>
                  <a:lnTo>
                    <a:pt x="289" y="922"/>
                  </a:lnTo>
                  <a:lnTo>
                    <a:pt x="289" y="920"/>
                  </a:lnTo>
                  <a:lnTo>
                    <a:pt x="289" y="920"/>
                  </a:lnTo>
                  <a:close/>
                  <a:moveTo>
                    <a:pt x="311" y="981"/>
                  </a:moveTo>
                  <a:lnTo>
                    <a:pt x="311" y="981"/>
                  </a:lnTo>
                  <a:lnTo>
                    <a:pt x="309" y="981"/>
                  </a:lnTo>
                  <a:lnTo>
                    <a:pt x="309" y="981"/>
                  </a:lnTo>
                  <a:lnTo>
                    <a:pt x="309" y="983"/>
                  </a:lnTo>
                  <a:lnTo>
                    <a:pt x="309" y="983"/>
                  </a:lnTo>
                  <a:lnTo>
                    <a:pt x="309" y="983"/>
                  </a:lnTo>
                  <a:lnTo>
                    <a:pt x="309" y="983"/>
                  </a:lnTo>
                  <a:lnTo>
                    <a:pt x="309" y="983"/>
                  </a:lnTo>
                  <a:lnTo>
                    <a:pt x="311" y="983"/>
                  </a:lnTo>
                  <a:lnTo>
                    <a:pt x="311" y="981"/>
                  </a:lnTo>
                  <a:lnTo>
                    <a:pt x="311" y="981"/>
                  </a:lnTo>
                  <a:lnTo>
                    <a:pt x="311" y="981"/>
                  </a:lnTo>
                  <a:close/>
                </a:path>
              </a:pathLst>
            </a:custGeom>
            <a:solidFill>
              <a:schemeClr val="accent5">
                <a:lumMod val="20000"/>
                <a:lumOff val="80000"/>
              </a:schemeClr>
            </a:solidFill>
            <a:ln w="3175" cap="rnd">
              <a:solidFill>
                <a:schemeClr val="bg1"/>
              </a:solidFill>
              <a:prstDash val="solid"/>
              <a:round/>
              <a:headEnd/>
              <a:tailEnd/>
            </a:ln>
          </p:spPr>
          <p:txBody>
            <a:bodyPr vert="horz" wrap="square" lIns="0" tIns="0" rIns="28800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pis For Office" panose="020B0504010101010104" pitchFamily="34" charset="0"/>
                  <a:ea typeface="+mn-ea"/>
                  <a:cs typeface="+mn-cs"/>
                </a:rPr>
                <a:t>CA</a:t>
              </a:r>
            </a:p>
          </p:txBody>
        </p:sp>
        <p:sp>
          <p:nvSpPr>
            <p:cNvPr id="51" name="Freeform 52">
              <a:extLst>
                <a:ext uri="{FF2B5EF4-FFF2-40B4-BE49-F238E27FC236}">
                  <a16:creationId xmlns:a16="http://schemas.microsoft.com/office/drawing/2014/main" id="{C2F8EE0E-598C-B9D6-7DD6-1A27A76C6303}"/>
                </a:ext>
              </a:extLst>
            </p:cNvPr>
            <p:cNvSpPr>
              <a:spLocks/>
            </p:cNvSpPr>
            <p:nvPr/>
          </p:nvSpPr>
          <p:spPr bwMode="auto">
            <a:xfrm>
              <a:off x="1385" y="1367"/>
              <a:ext cx="563" cy="654"/>
            </a:xfrm>
            <a:custGeom>
              <a:avLst/>
              <a:gdLst>
                <a:gd name="T0" fmla="*/ 545 w 563"/>
                <a:gd name="T1" fmla="*/ 254 h 654"/>
                <a:gd name="T2" fmla="*/ 534 w 563"/>
                <a:gd name="T3" fmla="*/ 387 h 654"/>
                <a:gd name="T4" fmla="*/ 524 w 563"/>
                <a:gd name="T5" fmla="*/ 520 h 654"/>
                <a:gd name="T6" fmla="*/ 512 w 563"/>
                <a:gd name="T7" fmla="*/ 654 h 654"/>
                <a:gd name="T8" fmla="*/ 512 w 563"/>
                <a:gd name="T9" fmla="*/ 654 h 654"/>
                <a:gd name="T10" fmla="*/ 512 w 563"/>
                <a:gd name="T11" fmla="*/ 654 h 654"/>
                <a:gd name="T12" fmla="*/ 512 w 563"/>
                <a:gd name="T13" fmla="*/ 654 h 654"/>
                <a:gd name="T14" fmla="*/ 512 w 563"/>
                <a:gd name="T15" fmla="*/ 654 h 654"/>
                <a:gd name="T16" fmla="*/ 502 w 563"/>
                <a:gd name="T17" fmla="*/ 654 h 654"/>
                <a:gd name="T18" fmla="*/ 475 w 563"/>
                <a:gd name="T19" fmla="*/ 652 h 654"/>
                <a:gd name="T20" fmla="*/ 448 w 563"/>
                <a:gd name="T21" fmla="*/ 650 h 654"/>
                <a:gd name="T22" fmla="*/ 420 w 563"/>
                <a:gd name="T23" fmla="*/ 645 h 654"/>
                <a:gd name="T24" fmla="*/ 393 w 563"/>
                <a:gd name="T25" fmla="*/ 643 h 654"/>
                <a:gd name="T26" fmla="*/ 364 w 563"/>
                <a:gd name="T27" fmla="*/ 641 h 654"/>
                <a:gd name="T28" fmla="*/ 338 w 563"/>
                <a:gd name="T29" fmla="*/ 639 h 654"/>
                <a:gd name="T30" fmla="*/ 307 w 563"/>
                <a:gd name="T31" fmla="*/ 627 h 654"/>
                <a:gd name="T32" fmla="*/ 180 w 563"/>
                <a:gd name="T33" fmla="*/ 564 h 654"/>
                <a:gd name="T34" fmla="*/ 0 w 563"/>
                <a:gd name="T35" fmla="*/ 471 h 654"/>
                <a:gd name="T36" fmla="*/ 4 w 563"/>
                <a:gd name="T37" fmla="*/ 459 h 654"/>
                <a:gd name="T38" fmla="*/ 10 w 563"/>
                <a:gd name="T39" fmla="*/ 453 h 654"/>
                <a:gd name="T40" fmla="*/ 31 w 563"/>
                <a:gd name="T41" fmla="*/ 447 h 654"/>
                <a:gd name="T42" fmla="*/ 37 w 563"/>
                <a:gd name="T43" fmla="*/ 428 h 654"/>
                <a:gd name="T44" fmla="*/ 24 w 563"/>
                <a:gd name="T45" fmla="*/ 416 h 654"/>
                <a:gd name="T46" fmla="*/ 22 w 563"/>
                <a:gd name="T47" fmla="*/ 389 h 654"/>
                <a:gd name="T48" fmla="*/ 22 w 563"/>
                <a:gd name="T49" fmla="*/ 377 h 654"/>
                <a:gd name="T50" fmla="*/ 35 w 563"/>
                <a:gd name="T51" fmla="*/ 367 h 654"/>
                <a:gd name="T52" fmla="*/ 41 w 563"/>
                <a:gd name="T53" fmla="*/ 357 h 654"/>
                <a:gd name="T54" fmla="*/ 45 w 563"/>
                <a:gd name="T55" fmla="*/ 346 h 654"/>
                <a:gd name="T56" fmla="*/ 47 w 563"/>
                <a:gd name="T57" fmla="*/ 338 h 654"/>
                <a:gd name="T58" fmla="*/ 49 w 563"/>
                <a:gd name="T59" fmla="*/ 328 h 654"/>
                <a:gd name="T60" fmla="*/ 49 w 563"/>
                <a:gd name="T61" fmla="*/ 318 h 654"/>
                <a:gd name="T62" fmla="*/ 61 w 563"/>
                <a:gd name="T63" fmla="*/ 303 h 654"/>
                <a:gd name="T64" fmla="*/ 88 w 563"/>
                <a:gd name="T65" fmla="*/ 287 h 654"/>
                <a:gd name="T66" fmla="*/ 76 w 563"/>
                <a:gd name="T67" fmla="*/ 273 h 654"/>
                <a:gd name="T68" fmla="*/ 72 w 563"/>
                <a:gd name="T69" fmla="*/ 266 h 654"/>
                <a:gd name="T70" fmla="*/ 67 w 563"/>
                <a:gd name="T71" fmla="*/ 262 h 654"/>
                <a:gd name="T72" fmla="*/ 67 w 563"/>
                <a:gd name="T73" fmla="*/ 254 h 654"/>
                <a:gd name="T74" fmla="*/ 65 w 563"/>
                <a:gd name="T75" fmla="*/ 246 h 654"/>
                <a:gd name="T76" fmla="*/ 55 w 563"/>
                <a:gd name="T77" fmla="*/ 223 h 654"/>
                <a:gd name="T78" fmla="*/ 53 w 563"/>
                <a:gd name="T79" fmla="*/ 205 h 654"/>
                <a:gd name="T80" fmla="*/ 53 w 563"/>
                <a:gd name="T81" fmla="*/ 191 h 654"/>
                <a:gd name="T82" fmla="*/ 61 w 563"/>
                <a:gd name="T83" fmla="*/ 184 h 654"/>
                <a:gd name="T84" fmla="*/ 57 w 563"/>
                <a:gd name="T85" fmla="*/ 156 h 654"/>
                <a:gd name="T86" fmla="*/ 57 w 563"/>
                <a:gd name="T87" fmla="*/ 127 h 654"/>
                <a:gd name="T88" fmla="*/ 61 w 563"/>
                <a:gd name="T89" fmla="*/ 111 h 654"/>
                <a:gd name="T90" fmla="*/ 59 w 563"/>
                <a:gd name="T91" fmla="*/ 92 h 654"/>
                <a:gd name="T92" fmla="*/ 61 w 563"/>
                <a:gd name="T93" fmla="*/ 86 h 654"/>
                <a:gd name="T94" fmla="*/ 82 w 563"/>
                <a:gd name="T95" fmla="*/ 86 h 654"/>
                <a:gd name="T96" fmla="*/ 86 w 563"/>
                <a:gd name="T97" fmla="*/ 88 h 654"/>
                <a:gd name="T98" fmla="*/ 92 w 563"/>
                <a:gd name="T99" fmla="*/ 86 h 654"/>
                <a:gd name="T100" fmla="*/ 96 w 563"/>
                <a:gd name="T101" fmla="*/ 96 h 654"/>
                <a:gd name="T102" fmla="*/ 110 w 563"/>
                <a:gd name="T103" fmla="*/ 100 h 654"/>
                <a:gd name="T104" fmla="*/ 121 w 563"/>
                <a:gd name="T105" fmla="*/ 82 h 654"/>
                <a:gd name="T106" fmla="*/ 125 w 563"/>
                <a:gd name="T107" fmla="*/ 53 h 654"/>
                <a:gd name="T108" fmla="*/ 131 w 563"/>
                <a:gd name="T109" fmla="*/ 6 h 654"/>
                <a:gd name="T110" fmla="*/ 186 w 563"/>
                <a:gd name="T111" fmla="*/ 6 h 654"/>
                <a:gd name="T112" fmla="*/ 280 w 563"/>
                <a:gd name="T113" fmla="*/ 16 h 654"/>
                <a:gd name="T114" fmla="*/ 373 w 563"/>
                <a:gd name="T115" fmla="*/ 27 h 654"/>
                <a:gd name="T116" fmla="*/ 469 w 563"/>
                <a:gd name="T117" fmla="*/ 37 h 654"/>
                <a:gd name="T118" fmla="*/ 563 w 563"/>
                <a:gd name="T119" fmla="*/ 45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3" h="654">
                  <a:moveTo>
                    <a:pt x="555" y="139"/>
                  </a:moveTo>
                  <a:lnTo>
                    <a:pt x="553" y="158"/>
                  </a:lnTo>
                  <a:lnTo>
                    <a:pt x="551" y="178"/>
                  </a:lnTo>
                  <a:lnTo>
                    <a:pt x="551" y="197"/>
                  </a:lnTo>
                  <a:lnTo>
                    <a:pt x="549" y="215"/>
                  </a:lnTo>
                  <a:lnTo>
                    <a:pt x="547" y="236"/>
                  </a:lnTo>
                  <a:lnTo>
                    <a:pt x="545" y="254"/>
                  </a:lnTo>
                  <a:lnTo>
                    <a:pt x="543" y="273"/>
                  </a:lnTo>
                  <a:lnTo>
                    <a:pt x="543" y="291"/>
                  </a:lnTo>
                  <a:lnTo>
                    <a:pt x="541" y="311"/>
                  </a:lnTo>
                  <a:lnTo>
                    <a:pt x="538" y="330"/>
                  </a:lnTo>
                  <a:lnTo>
                    <a:pt x="536" y="348"/>
                  </a:lnTo>
                  <a:lnTo>
                    <a:pt x="536" y="369"/>
                  </a:lnTo>
                  <a:lnTo>
                    <a:pt x="534" y="387"/>
                  </a:lnTo>
                  <a:lnTo>
                    <a:pt x="532" y="406"/>
                  </a:lnTo>
                  <a:lnTo>
                    <a:pt x="530" y="424"/>
                  </a:lnTo>
                  <a:lnTo>
                    <a:pt x="530" y="445"/>
                  </a:lnTo>
                  <a:lnTo>
                    <a:pt x="528" y="463"/>
                  </a:lnTo>
                  <a:lnTo>
                    <a:pt x="526" y="482"/>
                  </a:lnTo>
                  <a:lnTo>
                    <a:pt x="524" y="502"/>
                  </a:lnTo>
                  <a:lnTo>
                    <a:pt x="524" y="520"/>
                  </a:lnTo>
                  <a:lnTo>
                    <a:pt x="522" y="539"/>
                  </a:lnTo>
                  <a:lnTo>
                    <a:pt x="520" y="557"/>
                  </a:lnTo>
                  <a:lnTo>
                    <a:pt x="518" y="578"/>
                  </a:lnTo>
                  <a:lnTo>
                    <a:pt x="518" y="596"/>
                  </a:lnTo>
                  <a:lnTo>
                    <a:pt x="516" y="615"/>
                  </a:lnTo>
                  <a:lnTo>
                    <a:pt x="514" y="635"/>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0" y="654"/>
                  </a:lnTo>
                  <a:lnTo>
                    <a:pt x="506" y="654"/>
                  </a:lnTo>
                  <a:lnTo>
                    <a:pt x="502" y="654"/>
                  </a:lnTo>
                  <a:lnTo>
                    <a:pt x="498" y="654"/>
                  </a:lnTo>
                  <a:lnTo>
                    <a:pt x="495" y="654"/>
                  </a:lnTo>
                  <a:lnTo>
                    <a:pt x="491" y="652"/>
                  </a:lnTo>
                  <a:lnTo>
                    <a:pt x="487" y="652"/>
                  </a:lnTo>
                  <a:lnTo>
                    <a:pt x="483" y="652"/>
                  </a:lnTo>
                  <a:lnTo>
                    <a:pt x="479" y="652"/>
                  </a:lnTo>
                  <a:lnTo>
                    <a:pt x="475" y="652"/>
                  </a:lnTo>
                  <a:lnTo>
                    <a:pt x="471" y="652"/>
                  </a:lnTo>
                  <a:lnTo>
                    <a:pt x="467" y="650"/>
                  </a:lnTo>
                  <a:lnTo>
                    <a:pt x="463" y="650"/>
                  </a:lnTo>
                  <a:lnTo>
                    <a:pt x="459" y="650"/>
                  </a:lnTo>
                  <a:lnTo>
                    <a:pt x="455" y="650"/>
                  </a:lnTo>
                  <a:lnTo>
                    <a:pt x="450" y="650"/>
                  </a:lnTo>
                  <a:lnTo>
                    <a:pt x="448" y="650"/>
                  </a:lnTo>
                  <a:lnTo>
                    <a:pt x="444" y="648"/>
                  </a:lnTo>
                  <a:lnTo>
                    <a:pt x="440" y="648"/>
                  </a:lnTo>
                  <a:lnTo>
                    <a:pt x="436" y="648"/>
                  </a:lnTo>
                  <a:lnTo>
                    <a:pt x="432" y="648"/>
                  </a:lnTo>
                  <a:lnTo>
                    <a:pt x="428" y="648"/>
                  </a:lnTo>
                  <a:lnTo>
                    <a:pt x="424" y="648"/>
                  </a:lnTo>
                  <a:lnTo>
                    <a:pt x="420" y="645"/>
                  </a:lnTo>
                  <a:lnTo>
                    <a:pt x="416" y="645"/>
                  </a:lnTo>
                  <a:lnTo>
                    <a:pt x="412" y="645"/>
                  </a:lnTo>
                  <a:lnTo>
                    <a:pt x="407" y="645"/>
                  </a:lnTo>
                  <a:lnTo>
                    <a:pt x="403" y="645"/>
                  </a:lnTo>
                  <a:lnTo>
                    <a:pt x="399" y="643"/>
                  </a:lnTo>
                  <a:lnTo>
                    <a:pt x="397" y="643"/>
                  </a:lnTo>
                  <a:lnTo>
                    <a:pt x="393" y="643"/>
                  </a:lnTo>
                  <a:lnTo>
                    <a:pt x="389" y="643"/>
                  </a:lnTo>
                  <a:lnTo>
                    <a:pt x="385" y="643"/>
                  </a:lnTo>
                  <a:lnTo>
                    <a:pt x="381" y="643"/>
                  </a:lnTo>
                  <a:lnTo>
                    <a:pt x="377" y="641"/>
                  </a:lnTo>
                  <a:lnTo>
                    <a:pt x="373" y="641"/>
                  </a:lnTo>
                  <a:lnTo>
                    <a:pt x="369" y="641"/>
                  </a:lnTo>
                  <a:lnTo>
                    <a:pt x="364" y="641"/>
                  </a:lnTo>
                  <a:lnTo>
                    <a:pt x="360" y="641"/>
                  </a:lnTo>
                  <a:lnTo>
                    <a:pt x="356" y="639"/>
                  </a:lnTo>
                  <a:lnTo>
                    <a:pt x="354" y="639"/>
                  </a:lnTo>
                  <a:lnTo>
                    <a:pt x="350" y="639"/>
                  </a:lnTo>
                  <a:lnTo>
                    <a:pt x="346" y="639"/>
                  </a:lnTo>
                  <a:lnTo>
                    <a:pt x="342" y="639"/>
                  </a:lnTo>
                  <a:lnTo>
                    <a:pt x="338" y="639"/>
                  </a:lnTo>
                  <a:lnTo>
                    <a:pt x="332" y="637"/>
                  </a:lnTo>
                  <a:lnTo>
                    <a:pt x="328" y="637"/>
                  </a:lnTo>
                  <a:lnTo>
                    <a:pt x="323" y="635"/>
                  </a:lnTo>
                  <a:lnTo>
                    <a:pt x="319" y="633"/>
                  </a:lnTo>
                  <a:lnTo>
                    <a:pt x="315" y="631"/>
                  </a:lnTo>
                  <a:lnTo>
                    <a:pt x="311" y="629"/>
                  </a:lnTo>
                  <a:lnTo>
                    <a:pt x="307" y="627"/>
                  </a:lnTo>
                  <a:lnTo>
                    <a:pt x="301" y="625"/>
                  </a:lnTo>
                  <a:lnTo>
                    <a:pt x="297" y="621"/>
                  </a:lnTo>
                  <a:lnTo>
                    <a:pt x="293" y="619"/>
                  </a:lnTo>
                  <a:lnTo>
                    <a:pt x="289" y="617"/>
                  </a:lnTo>
                  <a:lnTo>
                    <a:pt x="252" y="600"/>
                  </a:lnTo>
                  <a:lnTo>
                    <a:pt x="217" y="582"/>
                  </a:lnTo>
                  <a:lnTo>
                    <a:pt x="180" y="564"/>
                  </a:lnTo>
                  <a:lnTo>
                    <a:pt x="145" y="547"/>
                  </a:lnTo>
                  <a:lnTo>
                    <a:pt x="108" y="529"/>
                  </a:lnTo>
                  <a:lnTo>
                    <a:pt x="74" y="510"/>
                  </a:lnTo>
                  <a:lnTo>
                    <a:pt x="39" y="492"/>
                  </a:lnTo>
                  <a:lnTo>
                    <a:pt x="4" y="473"/>
                  </a:lnTo>
                  <a:lnTo>
                    <a:pt x="0" y="471"/>
                  </a:lnTo>
                  <a:lnTo>
                    <a:pt x="0" y="471"/>
                  </a:lnTo>
                  <a:lnTo>
                    <a:pt x="0" y="471"/>
                  </a:lnTo>
                  <a:lnTo>
                    <a:pt x="0" y="471"/>
                  </a:lnTo>
                  <a:lnTo>
                    <a:pt x="0" y="471"/>
                  </a:lnTo>
                  <a:lnTo>
                    <a:pt x="2" y="465"/>
                  </a:lnTo>
                  <a:lnTo>
                    <a:pt x="4" y="463"/>
                  </a:lnTo>
                  <a:lnTo>
                    <a:pt x="2" y="461"/>
                  </a:lnTo>
                  <a:lnTo>
                    <a:pt x="4" y="459"/>
                  </a:lnTo>
                  <a:lnTo>
                    <a:pt x="6" y="459"/>
                  </a:lnTo>
                  <a:lnTo>
                    <a:pt x="6" y="459"/>
                  </a:lnTo>
                  <a:lnTo>
                    <a:pt x="8" y="457"/>
                  </a:lnTo>
                  <a:lnTo>
                    <a:pt x="8" y="457"/>
                  </a:lnTo>
                  <a:lnTo>
                    <a:pt x="8" y="457"/>
                  </a:lnTo>
                  <a:lnTo>
                    <a:pt x="10" y="455"/>
                  </a:lnTo>
                  <a:lnTo>
                    <a:pt x="10" y="453"/>
                  </a:lnTo>
                  <a:lnTo>
                    <a:pt x="12" y="451"/>
                  </a:lnTo>
                  <a:lnTo>
                    <a:pt x="12" y="449"/>
                  </a:lnTo>
                  <a:lnTo>
                    <a:pt x="16" y="447"/>
                  </a:lnTo>
                  <a:lnTo>
                    <a:pt x="24" y="449"/>
                  </a:lnTo>
                  <a:lnTo>
                    <a:pt x="29" y="449"/>
                  </a:lnTo>
                  <a:lnTo>
                    <a:pt x="31" y="449"/>
                  </a:lnTo>
                  <a:lnTo>
                    <a:pt x="31" y="447"/>
                  </a:lnTo>
                  <a:lnTo>
                    <a:pt x="31" y="445"/>
                  </a:lnTo>
                  <a:lnTo>
                    <a:pt x="31" y="443"/>
                  </a:lnTo>
                  <a:lnTo>
                    <a:pt x="33" y="441"/>
                  </a:lnTo>
                  <a:lnTo>
                    <a:pt x="37" y="439"/>
                  </a:lnTo>
                  <a:lnTo>
                    <a:pt x="37" y="439"/>
                  </a:lnTo>
                  <a:lnTo>
                    <a:pt x="39" y="436"/>
                  </a:lnTo>
                  <a:lnTo>
                    <a:pt x="37" y="428"/>
                  </a:lnTo>
                  <a:lnTo>
                    <a:pt x="37" y="426"/>
                  </a:lnTo>
                  <a:lnTo>
                    <a:pt x="39" y="426"/>
                  </a:lnTo>
                  <a:lnTo>
                    <a:pt x="39" y="424"/>
                  </a:lnTo>
                  <a:lnTo>
                    <a:pt x="39" y="424"/>
                  </a:lnTo>
                  <a:lnTo>
                    <a:pt x="37" y="420"/>
                  </a:lnTo>
                  <a:lnTo>
                    <a:pt x="33" y="418"/>
                  </a:lnTo>
                  <a:lnTo>
                    <a:pt x="24" y="416"/>
                  </a:lnTo>
                  <a:lnTo>
                    <a:pt x="22" y="414"/>
                  </a:lnTo>
                  <a:lnTo>
                    <a:pt x="20" y="410"/>
                  </a:lnTo>
                  <a:lnTo>
                    <a:pt x="20" y="406"/>
                  </a:lnTo>
                  <a:lnTo>
                    <a:pt x="22" y="402"/>
                  </a:lnTo>
                  <a:lnTo>
                    <a:pt x="22" y="398"/>
                  </a:lnTo>
                  <a:lnTo>
                    <a:pt x="22" y="391"/>
                  </a:lnTo>
                  <a:lnTo>
                    <a:pt x="22" y="389"/>
                  </a:lnTo>
                  <a:lnTo>
                    <a:pt x="20" y="387"/>
                  </a:lnTo>
                  <a:lnTo>
                    <a:pt x="20" y="385"/>
                  </a:lnTo>
                  <a:lnTo>
                    <a:pt x="22" y="381"/>
                  </a:lnTo>
                  <a:lnTo>
                    <a:pt x="22" y="381"/>
                  </a:lnTo>
                  <a:lnTo>
                    <a:pt x="22" y="379"/>
                  </a:lnTo>
                  <a:lnTo>
                    <a:pt x="22" y="379"/>
                  </a:lnTo>
                  <a:lnTo>
                    <a:pt x="22" y="377"/>
                  </a:lnTo>
                  <a:lnTo>
                    <a:pt x="22" y="377"/>
                  </a:lnTo>
                  <a:lnTo>
                    <a:pt x="20" y="375"/>
                  </a:lnTo>
                  <a:lnTo>
                    <a:pt x="22" y="375"/>
                  </a:lnTo>
                  <a:lnTo>
                    <a:pt x="26" y="375"/>
                  </a:lnTo>
                  <a:lnTo>
                    <a:pt x="29" y="375"/>
                  </a:lnTo>
                  <a:lnTo>
                    <a:pt x="31" y="373"/>
                  </a:lnTo>
                  <a:lnTo>
                    <a:pt x="35" y="367"/>
                  </a:lnTo>
                  <a:lnTo>
                    <a:pt x="37" y="365"/>
                  </a:lnTo>
                  <a:lnTo>
                    <a:pt x="37" y="365"/>
                  </a:lnTo>
                  <a:lnTo>
                    <a:pt x="39" y="363"/>
                  </a:lnTo>
                  <a:lnTo>
                    <a:pt x="41" y="361"/>
                  </a:lnTo>
                  <a:lnTo>
                    <a:pt x="41" y="361"/>
                  </a:lnTo>
                  <a:lnTo>
                    <a:pt x="41" y="359"/>
                  </a:lnTo>
                  <a:lnTo>
                    <a:pt x="41" y="357"/>
                  </a:lnTo>
                  <a:lnTo>
                    <a:pt x="41" y="354"/>
                  </a:lnTo>
                  <a:lnTo>
                    <a:pt x="43" y="354"/>
                  </a:lnTo>
                  <a:lnTo>
                    <a:pt x="43" y="354"/>
                  </a:lnTo>
                  <a:lnTo>
                    <a:pt x="43" y="352"/>
                  </a:lnTo>
                  <a:lnTo>
                    <a:pt x="43" y="350"/>
                  </a:lnTo>
                  <a:lnTo>
                    <a:pt x="43" y="348"/>
                  </a:lnTo>
                  <a:lnTo>
                    <a:pt x="45" y="346"/>
                  </a:lnTo>
                  <a:lnTo>
                    <a:pt x="47" y="346"/>
                  </a:lnTo>
                  <a:lnTo>
                    <a:pt x="47" y="344"/>
                  </a:lnTo>
                  <a:lnTo>
                    <a:pt x="47" y="342"/>
                  </a:lnTo>
                  <a:lnTo>
                    <a:pt x="47" y="340"/>
                  </a:lnTo>
                  <a:lnTo>
                    <a:pt x="47" y="340"/>
                  </a:lnTo>
                  <a:lnTo>
                    <a:pt x="47" y="340"/>
                  </a:lnTo>
                  <a:lnTo>
                    <a:pt x="47" y="338"/>
                  </a:lnTo>
                  <a:lnTo>
                    <a:pt x="47" y="338"/>
                  </a:lnTo>
                  <a:lnTo>
                    <a:pt x="47" y="336"/>
                  </a:lnTo>
                  <a:lnTo>
                    <a:pt x="47" y="336"/>
                  </a:lnTo>
                  <a:lnTo>
                    <a:pt x="47" y="332"/>
                  </a:lnTo>
                  <a:lnTo>
                    <a:pt x="47" y="330"/>
                  </a:lnTo>
                  <a:lnTo>
                    <a:pt x="47" y="328"/>
                  </a:lnTo>
                  <a:lnTo>
                    <a:pt x="49" y="328"/>
                  </a:lnTo>
                  <a:lnTo>
                    <a:pt x="49" y="326"/>
                  </a:lnTo>
                  <a:lnTo>
                    <a:pt x="49" y="326"/>
                  </a:lnTo>
                  <a:lnTo>
                    <a:pt x="47" y="324"/>
                  </a:lnTo>
                  <a:lnTo>
                    <a:pt x="47" y="322"/>
                  </a:lnTo>
                  <a:lnTo>
                    <a:pt x="47" y="322"/>
                  </a:lnTo>
                  <a:lnTo>
                    <a:pt x="47" y="318"/>
                  </a:lnTo>
                  <a:lnTo>
                    <a:pt x="49" y="318"/>
                  </a:lnTo>
                  <a:lnTo>
                    <a:pt x="53" y="316"/>
                  </a:lnTo>
                  <a:lnTo>
                    <a:pt x="55" y="314"/>
                  </a:lnTo>
                  <a:lnTo>
                    <a:pt x="57" y="314"/>
                  </a:lnTo>
                  <a:lnTo>
                    <a:pt x="57" y="311"/>
                  </a:lnTo>
                  <a:lnTo>
                    <a:pt x="59" y="305"/>
                  </a:lnTo>
                  <a:lnTo>
                    <a:pt x="61" y="303"/>
                  </a:lnTo>
                  <a:lnTo>
                    <a:pt x="61" y="303"/>
                  </a:lnTo>
                  <a:lnTo>
                    <a:pt x="65" y="303"/>
                  </a:lnTo>
                  <a:lnTo>
                    <a:pt x="76" y="297"/>
                  </a:lnTo>
                  <a:lnTo>
                    <a:pt x="78" y="297"/>
                  </a:lnTo>
                  <a:lnTo>
                    <a:pt x="80" y="293"/>
                  </a:lnTo>
                  <a:lnTo>
                    <a:pt x="84" y="291"/>
                  </a:lnTo>
                  <a:lnTo>
                    <a:pt x="86" y="289"/>
                  </a:lnTo>
                  <a:lnTo>
                    <a:pt x="88" y="287"/>
                  </a:lnTo>
                  <a:lnTo>
                    <a:pt x="88" y="285"/>
                  </a:lnTo>
                  <a:lnTo>
                    <a:pt x="88" y="285"/>
                  </a:lnTo>
                  <a:lnTo>
                    <a:pt x="86" y="283"/>
                  </a:lnTo>
                  <a:lnTo>
                    <a:pt x="84" y="281"/>
                  </a:lnTo>
                  <a:lnTo>
                    <a:pt x="84" y="279"/>
                  </a:lnTo>
                  <a:lnTo>
                    <a:pt x="82" y="279"/>
                  </a:lnTo>
                  <a:lnTo>
                    <a:pt x="76" y="273"/>
                  </a:lnTo>
                  <a:lnTo>
                    <a:pt x="74" y="270"/>
                  </a:lnTo>
                  <a:lnTo>
                    <a:pt x="74" y="270"/>
                  </a:lnTo>
                  <a:lnTo>
                    <a:pt x="72" y="268"/>
                  </a:lnTo>
                  <a:lnTo>
                    <a:pt x="72" y="268"/>
                  </a:lnTo>
                  <a:lnTo>
                    <a:pt x="72" y="268"/>
                  </a:lnTo>
                  <a:lnTo>
                    <a:pt x="72" y="266"/>
                  </a:lnTo>
                  <a:lnTo>
                    <a:pt x="72" y="266"/>
                  </a:lnTo>
                  <a:lnTo>
                    <a:pt x="69" y="266"/>
                  </a:lnTo>
                  <a:lnTo>
                    <a:pt x="69" y="266"/>
                  </a:lnTo>
                  <a:lnTo>
                    <a:pt x="69" y="266"/>
                  </a:lnTo>
                  <a:lnTo>
                    <a:pt x="67" y="266"/>
                  </a:lnTo>
                  <a:lnTo>
                    <a:pt x="67" y="264"/>
                  </a:lnTo>
                  <a:lnTo>
                    <a:pt x="67" y="264"/>
                  </a:lnTo>
                  <a:lnTo>
                    <a:pt x="67" y="262"/>
                  </a:lnTo>
                  <a:lnTo>
                    <a:pt x="67" y="262"/>
                  </a:lnTo>
                  <a:lnTo>
                    <a:pt x="67" y="260"/>
                  </a:lnTo>
                  <a:lnTo>
                    <a:pt x="69" y="260"/>
                  </a:lnTo>
                  <a:lnTo>
                    <a:pt x="67" y="258"/>
                  </a:lnTo>
                  <a:lnTo>
                    <a:pt x="67" y="258"/>
                  </a:lnTo>
                  <a:lnTo>
                    <a:pt x="67" y="256"/>
                  </a:lnTo>
                  <a:lnTo>
                    <a:pt x="67" y="254"/>
                  </a:lnTo>
                  <a:lnTo>
                    <a:pt x="65" y="254"/>
                  </a:lnTo>
                  <a:lnTo>
                    <a:pt x="65" y="252"/>
                  </a:lnTo>
                  <a:lnTo>
                    <a:pt x="65" y="252"/>
                  </a:lnTo>
                  <a:lnTo>
                    <a:pt x="65" y="248"/>
                  </a:lnTo>
                  <a:lnTo>
                    <a:pt x="65" y="248"/>
                  </a:lnTo>
                  <a:lnTo>
                    <a:pt x="65" y="248"/>
                  </a:lnTo>
                  <a:lnTo>
                    <a:pt x="65" y="246"/>
                  </a:lnTo>
                  <a:lnTo>
                    <a:pt x="61" y="234"/>
                  </a:lnTo>
                  <a:lnTo>
                    <a:pt x="59" y="234"/>
                  </a:lnTo>
                  <a:lnTo>
                    <a:pt x="57" y="232"/>
                  </a:lnTo>
                  <a:lnTo>
                    <a:pt x="55" y="229"/>
                  </a:lnTo>
                  <a:lnTo>
                    <a:pt x="57" y="227"/>
                  </a:lnTo>
                  <a:lnTo>
                    <a:pt x="55" y="225"/>
                  </a:lnTo>
                  <a:lnTo>
                    <a:pt x="55" y="223"/>
                  </a:lnTo>
                  <a:lnTo>
                    <a:pt x="55" y="221"/>
                  </a:lnTo>
                  <a:lnTo>
                    <a:pt x="53" y="221"/>
                  </a:lnTo>
                  <a:lnTo>
                    <a:pt x="53" y="221"/>
                  </a:lnTo>
                  <a:lnTo>
                    <a:pt x="51" y="219"/>
                  </a:lnTo>
                  <a:lnTo>
                    <a:pt x="53" y="207"/>
                  </a:lnTo>
                  <a:lnTo>
                    <a:pt x="53" y="205"/>
                  </a:lnTo>
                  <a:lnTo>
                    <a:pt x="53" y="205"/>
                  </a:lnTo>
                  <a:lnTo>
                    <a:pt x="53" y="201"/>
                  </a:lnTo>
                  <a:lnTo>
                    <a:pt x="55" y="199"/>
                  </a:lnTo>
                  <a:lnTo>
                    <a:pt x="55" y="197"/>
                  </a:lnTo>
                  <a:lnTo>
                    <a:pt x="55" y="197"/>
                  </a:lnTo>
                  <a:lnTo>
                    <a:pt x="53" y="195"/>
                  </a:lnTo>
                  <a:lnTo>
                    <a:pt x="53" y="193"/>
                  </a:lnTo>
                  <a:lnTo>
                    <a:pt x="53" y="191"/>
                  </a:lnTo>
                  <a:lnTo>
                    <a:pt x="55" y="191"/>
                  </a:lnTo>
                  <a:lnTo>
                    <a:pt x="55" y="191"/>
                  </a:lnTo>
                  <a:lnTo>
                    <a:pt x="57" y="191"/>
                  </a:lnTo>
                  <a:lnTo>
                    <a:pt x="59" y="191"/>
                  </a:lnTo>
                  <a:lnTo>
                    <a:pt x="59" y="191"/>
                  </a:lnTo>
                  <a:lnTo>
                    <a:pt x="59" y="186"/>
                  </a:lnTo>
                  <a:lnTo>
                    <a:pt x="61" y="184"/>
                  </a:lnTo>
                  <a:lnTo>
                    <a:pt x="61" y="180"/>
                  </a:lnTo>
                  <a:lnTo>
                    <a:pt x="59" y="174"/>
                  </a:lnTo>
                  <a:lnTo>
                    <a:pt x="61" y="172"/>
                  </a:lnTo>
                  <a:lnTo>
                    <a:pt x="61" y="168"/>
                  </a:lnTo>
                  <a:lnTo>
                    <a:pt x="61" y="166"/>
                  </a:lnTo>
                  <a:lnTo>
                    <a:pt x="59" y="160"/>
                  </a:lnTo>
                  <a:lnTo>
                    <a:pt x="57" y="156"/>
                  </a:lnTo>
                  <a:lnTo>
                    <a:pt x="57" y="152"/>
                  </a:lnTo>
                  <a:lnTo>
                    <a:pt x="59" y="145"/>
                  </a:lnTo>
                  <a:lnTo>
                    <a:pt x="59" y="141"/>
                  </a:lnTo>
                  <a:lnTo>
                    <a:pt x="59" y="139"/>
                  </a:lnTo>
                  <a:lnTo>
                    <a:pt x="59" y="137"/>
                  </a:lnTo>
                  <a:lnTo>
                    <a:pt x="57" y="129"/>
                  </a:lnTo>
                  <a:lnTo>
                    <a:pt x="57" y="127"/>
                  </a:lnTo>
                  <a:lnTo>
                    <a:pt x="57" y="123"/>
                  </a:lnTo>
                  <a:lnTo>
                    <a:pt x="59" y="117"/>
                  </a:lnTo>
                  <a:lnTo>
                    <a:pt x="59" y="117"/>
                  </a:lnTo>
                  <a:lnTo>
                    <a:pt x="61" y="113"/>
                  </a:lnTo>
                  <a:lnTo>
                    <a:pt x="61" y="113"/>
                  </a:lnTo>
                  <a:lnTo>
                    <a:pt x="61" y="111"/>
                  </a:lnTo>
                  <a:lnTo>
                    <a:pt x="61" y="111"/>
                  </a:lnTo>
                  <a:lnTo>
                    <a:pt x="59" y="104"/>
                  </a:lnTo>
                  <a:lnTo>
                    <a:pt x="57" y="102"/>
                  </a:lnTo>
                  <a:lnTo>
                    <a:pt x="57" y="100"/>
                  </a:lnTo>
                  <a:lnTo>
                    <a:pt x="57" y="96"/>
                  </a:lnTo>
                  <a:lnTo>
                    <a:pt x="59" y="96"/>
                  </a:lnTo>
                  <a:lnTo>
                    <a:pt x="59" y="94"/>
                  </a:lnTo>
                  <a:lnTo>
                    <a:pt x="59" y="92"/>
                  </a:lnTo>
                  <a:lnTo>
                    <a:pt x="59" y="90"/>
                  </a:lnTo>
                  <a:lnTo>
                    <a:pt x="59" y="90"/>
                  </a:lnTo>
                  <a:lnTo>
                    <a:pt x="59" y="88"/>
                  </a:lnTo>
                  <a:lnTo>
                    <a:pt x="61" y="88"/>
                  </a:lnTo>
                  <a:lnTo>
                    <a:pt x="61" y="88"/>
                  </a:lnTo>
                  <a:lnTo>
                    <a:pt x="61" y="86"/>
                  </a:lnTo>
                  <a:lnTo>
                    <a:pt x="61" y="86"/>
                  </a:lnTo>
                  <a:lnTo>
                    <a:pt x="65" y="86"/>
                  </a:lnTo>
                  <a:lnTo>
                    <a:pt x="67" y="84"/>
                  </a:lnTo>
                  <a:lnTo>
                    <a:pt x="74" y="84"/>
                  </a:lnTo>
                  <a:lnTo>
                    <a:pt x="76" y="84"/>
                  </a:lnTo>
                  <a:lnTo>
                    <a:pt x="76" y="84"/>
                  </a:lnTo>
                  <a:lnTo>
                    <a:pt x="76" y="84"/>
                  </a:lnTo>
                  <a:lnTo>
                    <a:pt x="82" y="86"/>
                  </a:lnTo>
                  <a:lnTo>
                    <a:pt x="82" y="86"/>
                  </a:lnTo>
                  <a:lnTo>
                    <a:pt x="82" y="86"/>
                  </a:lnTo>
                  <a:lnTo>
                    <a:pt x="82" y="86"/>
                  </a:lnTo>
                  <a:lnTo>
                    <a:pt x="84" y="88"/>
                  </a:lnTo>
                  <a:lnTo>
                    <a:pt x="84" y="88"/>
                  </a:lnTo>
                  <a:lnTo>
                    <a:pt x="84" y="88"/>
                  </a:lnTo>
                  <a:lnTo>
                    <a:pt x="86" y="88"/>
                  </a:lnTo>
                  <a:lnTo>
                    <a:pt x="86" y="88"/>
                  </a:lnTo>
                  <a:lnTo>
                    <a:pt x="86" y="88"/>
                  </a:lnTo>
                  <a:lnTo>
                    <a:pt x="90" y="86"/>
                  </a:lnTo>
                  <a:lnTo>
                    <a:pt x="90" y="86"/>
                  </a:lnTo>
                  <a:lnTo>
                    <a:pt x="90" y="86"/>
                  </a:lnTo>
                  <a:lnTo>
                    <a:pt x="90" y="86"/>
                  </a:lnTo>
                  <a:lnTo>
                    <a:pt x="92" y="86"/>
                  </a:lnTo>
                  <a:lnTo>
                    <a:pt x="92" y="86"/>
                  </a:lnTo>
                  <a:lnTo>
                    <a:pt x="92" y="88"/>
                  </a:lnTo>
                  <a:lnTo>
                    <a:pt x="94" y="88"/>
                  </a:lnTo>
                  <a:lnTo>
                    <a:pt x="94" y="88"/>
                  </a:lnTo>
                  <a:lnTo>
                    <a:pt x="94" y="90"/>
                  </a:lnTo>
                  <a:lnTo>
                    <a:pt x="96" y="90"/>
                  </a:lnTo>
                  <a:lnTo>
                    <a:pt x="96" y="96"/>
                  </a:lnTo>
                  <a:lnTo>
                    <a:pt x="98" y="96"/>
                  </a:lnTo>
                  <a:lnTo>
                    <a:pt x="98" y="98"/>
                  </a:lnTo>
                  <a:lnTo>
                    <a:pt x="100" y="100"/>
                  </a:lnTo>
                  <a:lnTo>
                    <a:pt x="102" y="102"/>
                  </a:lnTo>
                  <a:lnTo>
                    <a:pt x="104" y="102"/>
                  </a:lnTo>
                  <a:lnTo>
                    <a:pt x="108" y="102"/>
                  </a:lnTo>
                  <a:lnTo>
                    <a:pt x="110" y="100"/>
                  </a:lnTo>
                  <a:lnTo>
                    <a:pt x="113" y="96"/>
                  </a:lnTo>
                  <a:lnTo>
                    <a:pt x="115" y="92"/>
                  </a:lnTo>
                  <a:lnTo>
                    <a:pt x="117" y="88"/>
                  </a:lnTo>
                  <a:lnTo>
                    <a:pt x="119" y="86"/>
                  </a:lnTo>
                  <a:lnTo>
                    <a:pt x="121" y="84"/>
                  </a:lnTo>
                  <a:lnTo>
                    <a:pt x="121" y="84"/>
                  </a:lnTo>
                  <a:lnTo>
                    <a:pt x="121" y="82"/>
                  </a:lnTo>
                  <a:lnTo>
                    <a:pt x="121" y="78"/>
                  </a:lnTo>
                  <a:lnTo>
                    <a:pt x="121" y="78"/>
                  </a:lnTo>
                  <a:lnTo>
                    <a:pt x="123" y="76"/>
                  </a:lnTo>
                  <a:lnTo>
                    <a:pt x="123" y="72"/>
                  </a:lnTo>
                  <a:lnTo>
                    <a:pt x="123" y="66"/>
                  </a:lnTo>
                  <a:lnTo>
                    <a:pt x="125" y="59"/>
                  </a:lnTo>
                  <a:lnTo>
                    <a:pt x="125" y="53"/>
                  </a:lnTo>
                  <a:lnTo>
                    <a:pt x="125" y="45"/>
                  </a:lnTo>
                  <a:lnTo>
                    <a:pt x="127" y="39"/>
                  </a:lnTo>
                  <a:lnTo>
                    <a:pt x="127" y="31"/>
                  </a:lnTo>
                  <a:lnTo>
                    <a:pt x="129" y="25"/>
                  </a:lnTo>
                  <a:lnTo>
                    <a:pt x="129" y="18"/>
                  </a:lnTo>
                  <a:lnTo>
                    <a:pt x="131" y="12"/>
                  </a:lnTo>
                  <a:lnTo>
                    <a:pt x="131" y="6"/>
                  </a:lnTo>
                  <a:lnTo>
                    <a:pt x="131" y="2"/>
                  </a:lnTo>
                  <a:lnTo>
                    <a:pt x="131" y="0"/>
                  </a:lnTo>
                  <a:lnTo>
                    <a:pt x="131" y="0"/>
                  </a:lnTo>
                  <a:lnTo>
                    <a:pt x="145" y="0"/>
                  </a:lnTo>
                  <a:lnTo>
                    <a:pt x="158" y="2"/>
                  </a:lnTo>
                  <a:lnTo>
                    <a:pt x="172" y="4"/>
                  </a:lnTo>
                  <a:lnTo>
                    <a:pt x="186" y="6"/>
                  </a:lnTo>
                  <a:lnTo>
                    <a:pt x="199" y="8"/>
                  </a:lnTo>
                  <a:lnTo>
                    <a:pt x="213" y="8"/>
                  </a:lnTo>
                  <a:lnTo>
                    <a:pt x="225" y="10"/>
                  </a:lnTo>
                  <a:lnTo>
                    <a:pt x="239" y="12"/>
                  </a:lnTo>
                  <a:lnTo>
                    <a:pt x="252" y="14"/>
                  </a:lnTo>
                  <a:lnTo>
                    <a:pt x="266" y="16"/>
                  </a:lnTo>
                  <a:lnTo>
                    <a:pt x="280" y="16"/>
                  </a:lnTo>
                  <a:lnTo>
                    <a:pt x="293" y="18"/>
                  </a:lnTo>
                  <a:lnTo>
                    <a:pt x="307" y="20"/>
                  </a:lnTo>
                  <a:lnTo>
                    <a:pt x="319" y="20"/>
                  </a:lnTo>
                  <a:lnTo>
                    <a:pt x="334" y="23"/>
                  </a:lnTo>
                  <a:lnTo>
                    <a:pt x="346" y="25"/>
                  </a:lnTo>
                  <a:lnTo>
                    <a:pt x="360" y="27"/>
                  </a:lnTo>
                  <a:lnTo>
                    <a:pt x="373" y="27"/>
                  </a:lnTo>
                  <a:lnTo>
                    <a:pt x="387" y="29"/>
                  </a:lnTo>
                  <a:lnTo>
                    <a:pt x="401" y="31"/>
                  </a:lnTo>
                  <a:lnTo>
                    <a:pt x="414" y="31"/>
                  </a:lnTo>
                  <a:lnTo>
                    <a:pt x="428" y="33"/>
                  </a:lnTo>
                  <a:lnTo>
                    <a:pt x="440" y="33"/>
                  </a:lnTo>
                  <a:lnTo>
                    <a:pt x="455" y="35"/>
                  </a:lnTo>
                  <a:lnTo>
                    <a:pt x="469" y="37"/>
                  </a:lnTo>
                  <a:lnTo>
                    <a:pt x="481" y="37"/>
                  </a:lnTo>
                  <a:lnTo>
                    <a:pt x="495" y="39"/>
                  </a:lnTo>
                  <a:lnTo>
                    <a:pt x="508" y="39"/>
                  </a:lnTo>
                  <a:lnTo>
                    <a:pt x="522" y="41"/>
                  </a:lnTo>
                  <a:lnTo>
                    <a:pt x="534" y="43"/>
                  </a:lnTo>
                  <a:lnTo>
                    <a:pt x="549" y="43"/>
                  </a:lnTo>
                  <a:lnTo>
                    <a:pt x="563" y="45"/>
                  </a:lnTo>
                  <a:lnTo>
                    <a:pt x="561" y="63"/>
                  </a:lnTo>
                  <a:lnTo>
                    <a:pt x="559" y="82"/>
                  </a:lnTo>
                  <a:lnTo>
                    <a:pt x="557" y="102"/>
                  </a:lnTo>
                  <a:lnTo>
                    <a:pt x="557" y="121"/>
                  </a:lnTo>
                  <a:lnTo>
                    <a:pt x="555" y="139"/>
                  </a:lnTo>
                  <a:lnTo>
                    <a:pt x="555" y="139"/>
                  </a:lnTo>
                  <a:close/>
                </a:path>
              </a:pathLst>
            </a:custGeom>
            <a:solidFill>
              <a:schemeClr val="accent5">
                <a:lumMod val="20000"/>
                <a:lumOff val="8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pis For Office" panose="020B0504010101010104" pitchFamily="34" charset="0"/>
                  <a:ea typeface="+mn-ea"/>
                  <a:cs typeface="+mn-cs"/>
                </a:rPr>
                <a:t>AZ</a:t>
              </a:r>
            </a:p>
          </p:txBody>
        </p:sp>
        <p:sp>
          <p:nvSpPr>
            <p:cNvPr id="52" name="Freeform 53">
              <a:extLst>
                <a:ext uri="{FF2B5EF4-FFF2-40B4-BE49-F238E27FC236}">
                  <a16:creationId xmlns:a16="http://schemas.microsoft.com/office/drawing/2014/main" id="{73E930EC-E736-A6BF-3CDB-0B044B1A9982}"/>
                </a:ext>
              </a:extLst>
            </p:cNvPr>
            <p:cNvSpPr>
              <a:spLocks/>
            </p:cNvSpPr>
            <p:nvPr/>
          </p:nvSpPr>
          <p:spPr bwMode="auto">
            <a:xfrm>
              <a:off x="3199" y="1459"/>
              <a:ext cx="437" cy="400"/>
            </a:xfrm>
            <a:custGeom>
              <a:avLst/>
              <a:gdLst>
                <a:gd name="T0" fmla="*/ 437 w 437"/>
                <a:gd name="T1" fmla="*/ 62 h 400"/>
                <a:gd name="T2" fmla="*/ 428 w 437"/>
                <a:gd name="T3" fmla="*/ 64 h 400"/>
                <a:gd name="T4" fmla="*/ 414 w 437"/>
                <a:gd name="T5" fmla="*/ 82 h 400"/>
                <a:gd name="T6" fmla="*/ 416 w 437"/>
                <a:gd name="T7" fmla="*/ 94 h 400"/>
                <a:gd name="T8" fmla="*/ 416 w 437"/>
                <a:gd name="T9" fmla="*/ 103 h 400"/>
                <a:gd name="T10" fmla="*/ 410 w 437"/>
                <a:gd name="T11" fmla="*/ 111 h 400"/>
                <a:gd name="T12" fmla="*/ 404 w 437"/>
                <a:gd name="T13" fmla="*/ 129 h 400"/>
                <a:gd name="T14" fmla="*/ 404 w 437"/>
                <a:gd name="T15" fmla="*/ 148 h 400"/>
                <a:gd name="T16" fmla="*/ 398 w 437"/>
                <a:gd name="T17" fmla="*/ 156 h 400"/>
                <a:gd name="T18" fmla="*/ 390 w 437"/>
                <a:gd name="T19" fmla="*/ 162 h 400"/>
                <a:gd name="T20" fmla="*/ 377 w 437"/>
                <a:gd name="T21" fmla="*/ 183 h 400"/>
                <a:gd name="T22" fmla="*/ 377 w 437"/>
                <a:gd name="T23" fmla="*/ 193 h 400"/>
                <a:gd name="T24" fmla="*/ 369 w 437"/>
                <a:gd name="T25" fmla="*/ 199 h 400"/>
                <a:gd name="T26" fmla="*/ 367 w 437"/>
                <a:gd name="T27" fmla="*/ 230 h 400"/>
                <a:gd name="T28" fmla="*/ 355 w 437"/>
                <a:gd name="T29" fmla="*/ 232 h 400"/>
                <a:gd name="T30" fmla="*/ 357 w 437"/>
                <a:gd name="T31" fmla="*/ 240 h 400"/>
                <a:gd name="T32" fmla="*/ 351 w 437"/>
                <a:gd name="T33" fmla="*/ 242 h 400"/>
                <a:gd name="T34" fmla="*/ 340 w 437"/>
                <a:gd name="T35" fmla="*/ 256 h 400"/>
                <a:gd name="T36" fmla="*/ 345 w 437"/>
                <a:gd name="T37" fmla="*/ 271 h 400"/>
                <a:gd name="T38" fmla="*/ 330 w 437"/>
                <a:gd name="T39" fmla="*/ 277 h 400"/>
                <a:gd name="T40" fmla="*/ 334 w 437"/>
                <a:gd name="T41" fmla="*/ 285 h 400"/>
                <a:gd name="T42" fmla="*/ 334 w 437"/>
                <a:gd name="T43" fmla="*/ 297 h 400"/>
                <a:gd name="T44" fmla="*/ 326 w 437"/>
                <a:gd name="T45" fmla="*/ 303 h 400"/>
                <a:gd name="T46" fmla="*/ 326 w 437"/>
                <a:gd name="T47" fmla="*/ 314 h 400"/>
                <a:gd name="T48" fmla="*/ 322 w 437"/>
                <a:gd name="T49" fmla="*/ 322 h 400"/>
                <a:gd name="T50" fmla="*/ 328 w 437"/>
                <a:gd name="T51" fmla="*/ 330 h 400"/>
                <a:gd name="T52" fmla="*/ 328 w 437"/>
                <a:gd name="T53" fmla="*/ 347 h 400"/>
                <a:gd name="T54" fmla="*/ 334 w 437"/>
                <a:gd name="T55" fmla="*/ 355 h 400"/>
                <a:gd name="T56" fmla="*/ 332 w 437"/>
                <a:gd name="T57" fmla="*/ 369 h 400"/>
                <a:gd name="T58" fmla="*/ 297 w 437"/>
                <a:gd name="T59" fmla="*/ 385 h 400"/>
                <a:gd name="T60" fmla="*/ 201 w 437"/>
                <a:gd name="T61" fmla="*/ 392 h 400"/>
                <a:gd name="T62" fmla="*/ 103 w 437"/>
                <a:gd name="T63" fmla="*/ 398 h 400"/>
                <a:gd name="T64" fmla="*/ 68 w 437"/>
                <a:gd name="T65" fmla="*/ 349 h 400"/>
                <a:gd name="T66" fmla="*/ 62 w 437"/>
                <a:gd name="T67" fmla="*/ 340 h 400"/>
                <a:gd name="T68" fmla="*/ 52 w 437"/>
                <a:gd name="T69" fmla="*/ 340 h 400"/>
                <a:gd name="T70" fmla="*/ 41 w 437"/>
                <a:gd name="T71" fmla="*/ 342 h 400"/>
                <a:gd name="T72" fmla="*/ 35 w 437"/>
                <a:gd name="T73" fmla="*/ 340 h 400"/>
                <a:gd name="T74" fmla="*/ 27 w 437"/>
                <a:gd name="T75" fmla="*/ 310 h 400"/>
                <a:gd name="T76" fmla="*/ 23 w 437"/>
                <a:gd name="T77" fmla="*/ 170 h 400"/>
                <a:gd name="T78" fmla="*/ 9 w 437"/>
                <a:gd name="T79" fmla="*/ 72 h 400"/>
                <a:gd name="T80" fmla="*/ 72 w 437"/>
                <a:gd name="T81" fmla="*/ 23 h 400"/>
                <a:gd name="T82" fmla="*/ 215 w 437"/>
                <a:gd name="T83" fmla="*/ 15 h 400"/>
                <a:gd name="T84" fmla="*/ 359 w 437"/>
                <a:gd name="T85" fmla="*/ 2 h 400"/>
                <a:gd name="T86" fmla="*/ 390 w 437"/>
                <a:gd name="T87" fmla="*/ 4 h 400"/>
                <a:gd name="T88" fmla="*/ 392 w 437"/>
                <a:gd name="T89" fmla="*/ 6 h 400"/>
                <a:gd name="T90" fmla="*/ 396 w 437"/>
                <a:gd name="T91" fmla="*/ 10 h 400"/>
                <a:gd name="T92" fmla="*/ 398 w 437"/>
                <a:gd name="T93" fmla="*/ 15 h 400"/>
                <a:gd name="T94" fmla="*/ 400 w 437"/>
                <a:gd name="T95" fmla="*/ 23 h 400"/>
                <a:gd name="T96" fmla="*/ 398 w 437"/>
                <a:gd name="T97" fmla="*/ 25 h 400"/>
                <a:gd name="T98" fmla="*/ 394 w 437"/>
                <a:gd name="T99" fmla="*/ 29 h 400"/>
                <a:gd name="T100" fmla="*/ 390 w 437"/>
                <a:gd name="T101" fmla="*/ 33 h 400"/>
                <a:gd name="T102" fmla="*/ 385 w 437"/>
                <a:gd name="T103" fmla="*/ 37 h 400"/>
                <a:gd name="T104" fmla="*/ 385 w 437"/>
                <a:gd name="T105" fmla="*/ 41 h 400"/>
                <a:gd name="T106" fmla="*/ 381 w 437"/>
                <a:gd name="T107" fmla="*/ 43 h 400"/>
                <a:gd name="T108" fmla="*/ 375 w 437"/>
                <a:gd name="T109" fmla="*/ 56 h 400"/>
                <a:gd name="T110" fmla="*/ 394 w 437"/>
                <a:gd name="T111" fmla="*/ 56 h 400"/>
                <a:gd name="T112" fmla="*/ 431 w 437"/>
                <a:gd name="T113" fmla="*/ 4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7" h="400">
                  <a:moveTo>
                    <a:pt x="433" y="49"/>
                  </a:moveTo>
                  <a:lnTo>
                    <a:pt x="433" y="51"/>
                  </a:lnTo>
                  <a:lnTo>
                    <a:pt x="433" y="53"/>
                  </a:lnTo>
                  <a:lnTo>
                    <a:pt x="437" y="56"/>
                  </a:lnTo>
                  <a:lnTo>
                    <a:pt x="437" y="60"/>
                  </a:lnTo>
                  <a:lnTo>
                    <a:pt x="437" y="62"/>
                  </a:lnTo>
                  <a:lnTo>
                    <a:pt x="437" y="62"/>
                  </a:lnTo>
                  <a:lnTo>
                    <a:pt x="433" y="60"/>
                  </a:lnTo>
                  <a:lnTo>
                    <a:pt x="431" y="60"/>
                  </a:lnTo>
                  <a:lnTo>
                    <a:pt x="428" y="60"/>
                  </a:lnTo>
                  <a:lnTo>
                    <a:pt x="428" y="62"/>
                  </a:lnTo>
                  <a:lnTo>
                    <a:pt x="428" y="64"/>
                  </a:lnTo>
                  <a:lnTo>
                    <a:pt x="431" y="66"/>
                  </a:lnTo>
                  <a:lnTo>
                    <a:pt x="433" y="66"/>
                  </a:lnTo>
                  <a:lnTo>
                    <a:pt x="433" y="68"/>
                  </a:lnTo>
                  <a:lnTo>
                    <a:pt x="428" y="74"/>
                  </a:lnTo>
                  <a:lnTo>
                    <a:pt x="416" y="80"/>
                  </a:lnTo>
                  <a:lnTo>
                    <a:pt x="414" y="82"/>
                  </a:lnTo>
                  <a:lnTo>
                    <a:pt x="414" y="84"/>
                  </a:lnTo>
                  <a:lnTo>
                    <a:pt x="416" y="86"/>
                  </a:lnTo>
                  <a:lnTo>
                    <a:pt x="418" y="88"/>
                  </a:lnTo>
                  <a:lnTo>
                    <a:pt x="418" y="90"/>
                  </a:lnTo>
                  <a:lnTo>
                    <a:pt x="418" y="92"/>
                  </a:lnTo>
                  <a:lnTo>
                    <a:pt x="416" y="94"/>
                  </a:lnTo>
                  <a:lnTo>
                    <a:pt x="416" y="94"/>
                  </a:lnTo>
                  <a:lnTo>
                    <a:pt x="416" y="96"/>
                  </a:lnTo>
                  <a:lnTo>
                    <a:pt x="418" y="99"/>
                  </a:lnTo>
                  <a:lnTo>
                    <a:pt x="418" y="101"/>
                  </a:lnTo>
                  <a:lnTo>
                    <a:pt x="418" y="103"/>
                  </a:lnTo>
                  <a:lnTo>
                    <a:pt x="416" y="103"/>
                  </a:lnTo>
                  <a:lnTo>
                    <a:pt x="414" y="103"/>
                  </a:lnTo>
                  <a:lnTo>
                    <a:pt x="412" y="105"/>
                  </a:lnTo>
                  <a:lnTo>
                    <a:pt x="412" y="105"/>
                  </a:lnTo>
                  <a:lnTo>
                    <a:pt x="410" y="107"/>
                  </a:lnTo>
                  <a:lnTo>
                    <a:pt x="412" y="109"/>
                  </a:lnTo>
                  <a:lnTo>
                    <a:pt x="410" y="111"/>
                  </a:lnTo>
                  <a:lnTo>
                    <a:pt x="410" y="113"/>
                  </a:lnTo>
                  <a:lnTo>
                    <a:pt x="408" y="115"/>
                  </a:lnTo>
                  <a:lnTo>
                    <a:pt x="404" y="119"/>
                  </a:lnTo>
                  <a:lnTo>
                    <a:pt x="404" y="121"/>
                  </a:lnTo>
                  <a:lnTo>
                    <a:pt x="404" y="123"/>
                  </a:lnTo>
                  <a:lnTo>
                    <a:pt x="404" y="129"/>
                  </a:lnTo>
                  <a:lnTo>
                    <a:pt x="404" y="131"/>
                  </a:lnTo>
                  <a:lnTo>
                    <a:pt x="406" y="135"/>
                  </a:lnTo>
                  <a:lnTo>
                    <a:pt x="408" y="140"/>
                  </a:lnTo>
                  <a:lnTo>
                    <a:pt x="408" y="144"/>
                  </a:lnTo>
                  <a:lnTo>
                    <a:pt x="406" y="148"/>
                  </a:lnTo>
                  <a:lnTo>
                    <a:pt x="404" y="148"/>
                  </a:lnTo>
                  <a:lnTo>
                    <a:pt x="402" y="148"/>
                  </a:lnTo>
                  <a:lnTo>
                    <a:pt x="400" y="148"/>
                  </a:lnTo>
                  <a:lnTo>
                    <a:pt x="400" y="150"/>
                  </a:lnTo>
                  <a:lnTo>
                    <a:pt x="400" y="152"/>
                  </a:lnTo>
                  <a:lnTo>
                    <a:pt x="400" y="154"/>
                  </a:lnTo>
                  <a:lnTo>
                    <a:pt x="398" y="156"/>
                  </a:lnTo>
                  <a:lnTo>
                    <a:pt x="398" y="156"/>
                  </a:lnTo>
                  <a:lnTo>
                    <a:pt x="394" y="158"/>
                  </a:lnTo>
                  <a:lnTo>
                    <a:pt x="392" y="160"/>
                  </a:lnTo>
                  <a:lnTo>
                    <a:pt x="390" y="160"/>
                  </a:lnTo>
                  <a:lnTo>
                    <a:pt x="390" y="162"/>
                  </a:lnTo>
                  <a:lnTo>
                    <a:pt x="390" y="162"/>
                  </a:lnTo>
                  <a:lnTo>
                    <a:pt x="392" y="162"/>
                  </a:lnTo>
                  <a:lnTo>
                    <a:pt x="394" y="166"/>
                  </a:lnTo>
                  <a:lnTo>
                    <a:pt x="394" y="170"/>
                  </a:lnTo>
                  <a:lnTo>
                    <a:pt x="392" y="174"/>
                  </a:lnTo>
                  <a:lnTo>
                    <a:pt x="388" y="176"/>
                  </a:lnTo>
                  <a:lnTo>
                    <a:pt x="377" y="183"/>
                  </a:lnTo>
                  <a:lnTo>
                    <a:pt x="377" y="183"/>
                  </a:lnTo>
                  <a:lnTo>
                    <a:pt x="377" y="185"/>
                  </a:lnTo>
                  <a:lnTo>
                    <a:pt x="379" y="187"/>
                  </a:lnTo>
                  <a:lnTo>
                    <a:pt x="379" y="189"/>
                  </a:lnTo>
                  <a:lnTo>
                    <a:pt x="377" y="191"/>
                  </a:lnTo>
                  <a:lnTo>
                    <a:pt x="377" y="193"/>
                  </a:lnTo>
                  <a:lnTo>
                    <a:pt x="375" y="193"/>
                  </a:lnTo>
                  <a:lnTo>
                    <a:pt x="373" y="193"/>
                  </a:lnTo>
                  <a:lnTo>
                    <a:pt x="371" y="191"/>
                  </a:lnTo>
                  <a:lnTo>
                    <a:pt x="371" y="193"/>
                  </a:lnTo>
                  <a:lnTo>
                    <a:pt x="369" y="195"/>
                  </a:lnTo>
                  <a:lnTo>
                    <a:pt x="369" y="199"/>
                  </a:lnTo>
                  <a:lnTo>
                    <a:pt x="369" y="203"/>
                  </a:lnTo>
                  <a:lnTo>
                    <a:pt x="371" y="209"/>
                  </a:lnTo>
                  <a:lnTo>
                    <a:pt x="371" y="219"/>
                  </a:lnTo>
                  <a:lnTo>
                    <a:pt x="371" y="224"/>
                  </a:lnTo>
                  <a:lnTo>
                    <a:pt x="371" y="226"/>
                  </a:lnTo>
                  <a:lnTo>
                    <a:pt x="367" y="230"/>
                  </a:lnTo>
                  <a:lnTo>
                    <a:pt x="365" y="232"/>
                  </a:lnTo>
                  <a:lnTo>
                    <a:pt x="363" y="232"/>
                  </a:lnTo>
                  <a:lnTo>
                    <a:pt x="359" y="234"/>
                  </a:lnTo>
                  <a:lnTo>
                    <a:pt x="357" y="234"/>
                  </a:lnTo>
                  <a:lnTo>
                    <a:pt x="357" y="234"/>
                  </a:lnTo>
                  <a:lnTo>
                    <a:pt x="355" y="232"/>
                  </a:lnTo>
                  <a:lnTo>
                    <a:pt x="355" y="234"/>
                  </a:lnTo>
                  <a:lnTo>
                    <a:pt x="355" y="234"/>
                  </a:lnTo>
                  <a:lnTo>
                    <a:pt x="357" y="236"/>
                  </a:lnTo>
                  <a:lnTo>
                    <a:pt x="357" y="238"/>
                  </a:lnTo>
                  <a:lnTo>
                    <a:pt x="357" y="238"/>
                  </a:lnTo>
                  <a:lnTo>
                    <a:pt x="357" y="240"/>
                  </a:lnTo>
                  <a:lnTo>
                    <a:pt x="357" y="242"/>
                  </a:lnTo>
                  <a:lnTo>
                    <a:pt x="355" y="242"/>
                  </a:lnTo>
                  <a:lnTo>
                    <a:pt x="355" y="244"/>
                  </a:lnTo>
                  <a:lnTo>
                    <a:pt x="355" y="244"/>
                  </a:lnTo>
                  <a:lnTo>
                    <a:pt x="353" y="242"/>
                  </a:lnTo>
                  <a:lnTo>
                    <a:pt x="351" y="242"/>
                  </a:lnTo>
                  <a:lnTo>
                    <a:pt x="351" y="242"/>
                  </a:lnTo>
                  <a:lnTo>
                    <a:pt x="351" y="244"/>
                  </a:lnTo>
                  <a:lnTo>
                    <a:pt x="349" y="252"/>
                  </a:lnTo>
                  <a:lnTo>
                    <a:pt x="347" y="252"/>
                  </a:lnTo>
                  <a:lnTo>
                    <a:pt x="347" y="254"/>
                  </a:lnTo>
                  <a:lnTo>
                    <a:pt x="340" y="256"/>
                  </a:lnTo>
                  <a:lnTo>
                    <a:pt x="340" y="258"/>
                  </a:lnTo>
                  <a:lnTo>
                    <a:pt x="340" y="260"/>
                  </a:lnTo>
                  <a:lnTo>
                    <a:pt x="347" y="262"/>
                  </a:lnTo>
                  <a:lnTo>
                    <a:pt x="349" y="267"/>
                  </a:lnTo>
                  <a:lnTo>
                    <a:pt x="347" y="269"/>
                  </a:lnTo>
                  <a:lnTo>
                    <a:pt x="345" y="271"/>
                  </a:lnTo>
                  <a:lnTo>
                    <a:pt x="345" y="271"/>
                  </a:lnTo>
                  <a:lnTo>
                    <a:pt x="342" y="271"/>
                  </a:lnTo>
                  <a:lnTo>
                    <a:pt x="340" y="271"/>
                  </a:lnTo>
                  <a:lnTo>
                    <a:pt x="334" y="275"/>
                  </a:lnTo>
                  <a:lnTo>
                    <a:pt x="330" y="277"/>
                  </a:lnTo>
                  <a:lnTo>
                    <a:pt x="330" y="277"/>
                  </a:lnTo>
                  <a:lnTo>
                    <a:pt x="330" y="279"/>
                  </a:lnTo>
                  <a:lnTo>
                    <a:pt x="330" y="279"/>
                  </a:lnTo>
                  <a:lnTo>
                    <a:pt x="332" y="279"/>
                  </a:lnTo>
                  <a:lnTo>
                    <a:pt x="334" y="281"/>
                  </a:lnTo>
                  <a:lnTo>
                    <a:pt x="334" y="283"/>
                  </a:lnTo>
                  <a:lnTo>
                    <a:pt x="334" y="285"/>
                  </a:lnTo>
                  <a:lnTo>
                    <a:pt x="332" y="287"/>
                  </a:lnTo>
                  <a:lnTo>
                    <a:pt x="334" y="291"/>
                  </a:lnTo>
                  <a:lnTo>
                    <a:pt x="334" y="293"/>
                  </a:lnTo>
                  <a:lnTo>
                    <a:pt x="334" y="295"/>
                  </a:lnTo>
                  <a:lnTo>
                    <a:pt x="334" y="297"/>
                  </a:lnTo>
                  <a:lnTo>
                    <a:pt x="334" y="297"/>
                  </a:lnTo>
                  <a:lnTo>
                    <a:pt x="330" y="299"/>
                  </a:lnTo>
                  <a:lnTo>
                    <a:pt x="330" y="299"/>
                  </a:lnTo>
                  <a:lnTo>
                    <a:pt x="330" y="299"/>
                  </a:lnTo>
                  <a:lnTo>
                    <a:pt x="328" y="301"/>
                  </a:lnTo>
                  <a:lnTo>
                    <a:pt x="326" y="301"/>
                  </a:lnTo>
                  <a:lnTo>
                    <a:pt x="326" y="303"/>
                  </a:lnTo>
                  <a:lnTo>
                    <a:pt x="324" y="308"/>
                  </a:lnTo>
                  <a:lnTo>
                    <a:pt x="322" y="310"/>
                  </a:lnTo>
                  <a:lnTo>
                    <a:pt x="320" y="310"/>
                  </a:lnTo>
                  <a:lnTo>
                    <a:pt x="320" y="312"/>
                  </a:lnTo>
                  <a:lnTo>
                    <a:pt x="322" y="314"/>
                  </a:lnTo>
                  <a:lnTo>
                    <a:pt x="326" y="314"/>
                  </a:lnTo>
                  <a:lnTo>
                    <a:pt x="328" y="316"/>
                  </a:lnTo>
                  <a:lnTo>
                    <a:pt x="328" y="318"/>
                  </a:lnTo>
                  <a:lnTo>
                    <a:pt x="328" y="320"/>
                  </a:lnTo>
                  <a:lnTo>
                    <a:pt x="326" y="322"/>
                  </a:lnTo>
                  <a:lnTo>
                    <a:pt x="324" y="322"/>
                  </a:lnTo>
                  <a:lnTo>
                    <a:pt x="322" y="322"/>
                  </a:lnTo>
                  <a:lnTo>
                    <a:pt x="320" y="324"/>
                  </a:lnTo>
                  <a:lnTo>
                    <a:pt x="320" y="326"/>
                  </a:lnTo>
                  <a:lnTo>
                    <a:pt x="322" y="326"/>
                  </a:lnTo>
                  <a:lnTo>
                    <a:pt x="324" y="328"/>
                  </a:lnTo>
                  <a:lnTo>
                    <a:pt x="326" y="328"/>
                  </a:lnTo>
                  <a:lnTo>
                    <a:pt x="328" y="330"/>
                  </a:lnTo>
                  <a:lnTo>
                    <a:pt x="330" y="332"/>
                  </a:lnTo>
                  <a:lnTo>
                    <a:pt x="330" y="334"/>
                  </a:lnTo>
                  <a:lnTo>
                    <a:pt x="332" y="336"/>
                  </a:lnTo>
                  <a:lnTo>
                    <a:pt x="332" y="340"/>
                  </a:lnTo>
                  <a:lnTo>
                    <a:pt x="330" y="342"/>
                  </a:lnTo>
                  <a:lnTo>
                    <a:pt x="328" y="347"/>
                  </a:lnTo>
                  <a:lnTo>
                    <a:pt x="328" y="349"/>
                  </a:lnTo>
                  <a:lnTo>
                    <a:pt x="328" y="351"/>
                  </a:lnTo>
                  <a:lnTo>
                    <a:pt x="330" y="351"/>
                  </a:lnTo>
                  <a:lnTo>
                    <a:pt x="332" y="353"/>
                  </a:lnTo>
                  <a:lnTo>
                    <a:pt x="334" y="353"/>
                  </a:lnTo>
                  <a:lnTo>
                    <a:pt x="334" y="355"/>
                  </a:lnTo>
                  <a:lnTo>
                    <a:pt x="334" y="361"/>
                  </a:lnTo>
                  <a:lnTo>
                    <a:pt x="336" y="363"/>
                  </a:lnTo>
                  <a:lnTo>
                    <a:pt x="336" y="365"/>
                  </a:lnTo>
                  <a:lnTo>
                    <a:pt x="336" y="367"/>
                  </a:lnTo>
                  <a:lnTo>
                    <a:pt x="334" y="369"/>
                  </a:lnTo>
                  <a:lnTo>
                    <a:pt x="332" y="369"/>
                  </a:lnTo>
                  <a:lnTo>
                    <a:pt x="332" y="369"/>
                  </a:lnTo>
                  <a:lnTo>
                    <a:pt x="330" y="371"/>
                  </a:lnTo>
                  <a:lnTo>
                    <a:pt x="332" y="381"/>
                  </a:lnTo>
                  <a:lnTo>
                    <a:pt x="330" y="383"/>
                  </a:lnTo>
                  <a:lnTo>
                    <a:pt x="314" y="383"/>
                  </a:lnTo>
                  <a:lnTo>
                    <a:pt x="297" y="385"/>
                  </a:lnTo>
                  <a:lnTo>
                    <a:pt x="281" y="385"/>
                  </a:lnTo>
                  <a:lnTo>
                    <a:pt x="265" y="388"/>
                  </a:lnTo>
                  <a:lnTo>
                    <a:pt x="250" y="390"/>
                  </a:lnTo>
                  <a:lnTo>
                    <a:pt x="234" y="390"/>
                  </a:lnTo>
                  <a:lnTo>
                    <a:pt x="218" y="392"/>
                  </a:lnTo>
                  <a:lnTo>
                    <a:pt x="201" y="392"/>
                  </a:lnTo>
                  <a:lnTo>
                    <a:pt x="185" y="394"/>
                  </a:lnTo>
                  <a:lnTo>
                    <a:pt x="168" y="394"/>
                  </a:lnTo>
                  <a:lnTo>
                    <a:pt x="152" y="396"/>
                  </a:lnTo>
                  <a:lnTo>
                    <a:pt x="136" y="396"/>
                  </a:lnTo>
                  <a:lnTo>
                    <a:pt x="119" y="398"/>
                  </a:lnTo>
                  <a:lnTo>
                    <a:pt x="103" y="398"/>
                  </a:lnTo>
                  <a:lnTo>
                    <a:pt x="89" y="400"/>
                  </a:lnTo>
                  <a:lnTo>
                    <a:pt x="72" y="400"/>
                  </a:lnTo>
                  <a:lnTo>
                    <a:pt x="70" y="388"/>
                  </a:lnTo>
                  <a:lnTo>
                    <a:pt x="70" y="375"/>
                  </a:lnTo>
                  <a:lnTo>
                    <a:pt x="68" y="361"/>
                  </a:lnTo>
                  <a:lnTo>
                    <a:pt x="68" y="349"/>
                  </a:lnTo>
                  <a:lnTo>
                    <a:pt x="68" y="342"/>
                  </a:lnTo>
                  <a:lnTo>
                    <a:pt x="68" y="342"/>
                  </a:lnTo>
                  <a:lnTo>
                    <a:pt x="66" y="340"/>
                  </a:lnTo>
                  <a:lnTo>
                    <a:pt x="66" y="340"/>
                  </a:lnTo>
                  <a:lnTo>
                    <a:pt x="62" y="338"/>
                  </a:lnTo>
                  <a:lnTo>
                    <a:pt x="62" y="340"/>
                  </a:lnTo>
                  <a:lnTo>
                    <a:pt x="60" y="340"/>
                  </a:lnTo>
                  <a:lnTo>
                    <a:pt x="58" y="340"/>
                  </a:lnTo>
                  <a:lnTo>
                    <a:pt x="54" y="338"/>
                  </a:lnTo>
                  <a:lnTo>
                    <a:pt x="54" y="338"/>
                  </a:lnTo>
                  <a:lnTo>
                    <a:pt x="52" y="340"/>
                  </a:lnTo>
                  <a:lnTo>
                    <a:pt x="52" y="340"/>
                  </a:lnTo>
                  <a:lnTo>
                    <a:pt x="45" y="338"/>
                  </a:lnTo>
                  <a:lnTo>
                    <a:pt x="45" y="338"/>
                  </a:lnTo>
                  <a:lnTo>
                    <a:pt x="43" y="340"/>
                  </a:lnTo>
                  <a:lnTo>
                    <a:pt x="43" y="342"/>
                  </a:lnTo>
                  <a:lnTo>
                    <a:pt x="43" y="342"/>
                  </a:lnTo>
                  <a:lnTo>
                    <a:pt x="41" y="342"/>
                  </a:lnTo>
                  <a:lnTo>
                    <a:pt x="39" y="342"/>
                  </a:lnTo>
                  <a:lnTo>
                    <a:pt x="37" y="342"/>
                  </a:lnTo>
                  <a:lnTo>
                    <a:pt x="37" y="340"/>
                  </a:lnTo>
                  <a:lnTo>
                    <a:pt x="37" y="340"/>
                  </a:lnTo>
                  <a:lnTo>
                    <a:pt x="37" y="340"/>
                  </a:lnTo>
                  <a:lnTo>
                    <a:pt x="35" y="340"/>
                  </a:lnTo>
                  <a:lnTo>
                    <a:pt x="33" y="338"/>
                  </a:lnTo>
                  <a:lnTo>
                    <a:pt x="31" y="338"/>
                  </a:lnTo>
                  <a:lnTo>
                    <a:pt x="31" y="336"/>
                  </a:lnTo>
                  <a:lnTo>
                    <a:pt x="29" y="334"/>
                  </a:lnTo>
                  <a:lnTo>
                    <a:pt x="27" y="334"/>
                  </a:lnTo>
                  <a:lnTo>
                    <a:pt x="27" y="310"/>
                  </a:lnTo>
                  <a:lnTo>
                    <a:pt x="27" y="287"/>
                  </a:lnTo>
                  <a:lnTo>
                    <a:pt x="25" y="262"/>
                  </a:lnTo>
                  <a:lnTo>
                    <a:pt x="25" y="240"/>
                  </a:lnTo>
                  <a:lnTo>
                    <a:pt x="25" y="215"/>
                  </a:lnTo>
                  <a:lnTo>
                    <a:pt x="23" y="193"/>
                  </a:lnTo>
                  <a:lnTo>
                    <a:pt x="23" y="170"/>
                  </a:lnTo>
                  <a:lnTo>
                    <a:pt x="23" y="146"/>
                  </a:lnTo>
                  <a:lnTo>
                    <a:pt x="19" y="131"/>
                  </a:lnTo>
                  <a:lnTo>
                    <a:pt x="17" y="117"/>
                  </a:lnTo>
                  <a:lnTo>
                    <a:pt x="15" y="101"/>
                  </a:lnTo>
                  <a:lnTo>
                    <a:pt x="13" y="86"/>
                  </a:lnTo>
                  <a:lnTo>
                    <a:pt x="9" y="72"/>
                  </a:lnTo>
                  <a:lnTo>
                    <a:pt x="7" y="58"/>
                  </a:lnTo>
                  <a:lnTo>
                    <a:pt x="5" y="41"/>
                  </a:lnTo>
                  <a:lnTo>
                    <a:pt x="0" y="27"/>
                  </a:lnTo>
                  <a:lnTo>
                    <a:pt x="25" y="25"/>
                  </a:lnTo>
                  <a:lnTo>
                    <a:pt x="50" y="25"/>
                  </a:lnTo>
                  <a:lnTo>
                    <a:pt x="72" y="23"/>
                  </a:lnTo>
                  <a:lnTo>
                    <a:pt x="97" y="23"/>
                  </a:lnTo>
                  <a:lnTo>
                    <a:pt x="121" y="21"/>
                  </a:lnTo>
                  <a:lnTo>
                    <a:pt x="144" y="19"/>
                  </a:lnTo>
                  <a:lnTo>
                    <a:pt x="168" y="17"/>
                  </a:lnTo>
                  <a:lnTo>
                    <a:pt x="193" y="17"/>
                  </a:lnTo>
                  <a:lnTo>
                    <a:pt x="215" y="15"/>
                  </a:lnTo>
                  <a:lnTo>
                    <a:pt x="240" y="12"/>
                  </a:lnTo>
                  <a:lnTo>
                    <a:pt x="263" y="10"/>
                  </a:lnTo>
                  <a:lnTo>
                    <a:pt x="287" y="8"/>
                  </a:lnTo>
                  <a:lnTo>
                    <a:pt x="312" y="6"/>
                  </a:lnTo>
                  <a:lnTo>
                    <a:pt x="334" y="4"/>
                  </a:lnTo>
                  <a:lnTo>
                    <a:pt x="359" y="2"/>
                  </a:lnTo>
                  <a:lnTo>
                    <a:pt x="383" y="0"/>
                  </a:lnTo>
                  <a:lnTo>
                    <a:pt x="390" y="0"/>
                  </a:lnTo>
                  <a:lnTo>
                    <a:pt x="390" y="0"/>
                  </a:lnTo>
                  <a:lnTo>
                    <a:pt x="390" y="0"/>
                  </a:lnTo>
                  <a:lnTo>
                    <a:pt x="390" y="2"/>
                  </a:lnTo>
                  <a:lnTo>
                    <a:pt x="390" y="4"/>
                  </a:lnTo>
                  <a:lnTo>
                    <a:pt x="392" y="4"/>
                  </a:lnTo>
                  <a:lnTo>
                    <a:pt x="392" y="4"/>
                  </a:lnTo>
                  <a:lnTo>
                    <a:pt x="392" y="4"/>
                  </a:lnTo>
                  <a:lnTo>
                    <a:pt x="392" y="4"/>
                  </a:lnTo>
                  <a:lnTo>
                    <a:pt x="392" y="6"/>
                  </a:lnTo>
                  <a:lnTo>
                    <a:pt x="392" y="6"/>
                  </a:lnTo>
                  <a:lnTo>
                    <a:pt x="392" y="8"/>
                  </a:lnTo>
                  <a:lnTo>
                    <a:pt x="394" y="8"/>
                  </a:lnTo>
                  <a:lnTo>
                    <a:pt x="394" y="8"/>
                  </a:lnTo>
                  <a:lnTo>
                    <a:pt x="394" y="8"/>
                  </a:lnTo>
                  <a:lnTo>
                    <a:pt x="394" y="10"/>
                  </a:lnTo>
                  <a:lnTo>
                    <a:pt x="396" y="10"/>
                  </a:lnTo>
                  <a:lnTo>
                    <a:pt x="398" y="10"/>
                  </a:lnTo>
                  <a:lnTo>
                    <a:pt x="398" y="12"/>
                  </a:lnTo>
                  <a:lnTo>
                    <a:pt x="398" y="12"/>
                  </a:lnTo>
                  <a:lnTo>
                    <a:pt x="398" y="12"/>
                  </a:lnTo>
                  <a:lnTo>
                    <a:pt x="398" y="12"/>
                  </a:lnTo>
                  <a:lnTo>
                    <a:pt x="398" y="15"/>
                  </a:lnTo>
                  <a:lnTo>
                    <a:pt x="398" y="15"/>
                  </a:lnTo>
                  <a:lnTo>
                    <a:pt x="398" y="15"/>
                  </a:lnTo>
                  <a:lnTo>
                    <a:pt x="398" y="17"/>
                  </a:lnTo>
                  <a:lnTo>
                    <a:pt x="398" y="19"/>
                  </a:lnTo>
                  <a:lnTo>
                    <a:pt x="400" y="21"/>
                  </a:lnTo>
                  <a:lnTo>
                    <a:pt x="400" y="23"/>
                  </a:lnTo>
                  <a:lnTo>
                    <a:pt x="400" y="23"/>
                  </a:lnTo>
                  <a:lnTo>
                    <a:pt x="398" y="23"/>
                  </a:lnTo>
                  <a:lnTo>
                    <a:pt x="398" y="23"/>
                  </a:lnTo>
                  <a:lnTo>
                    <a:pt x="398" y="25"/>
                  </a:lnTo>
                  <a:lnTo>
                    <a:pt x="398" y="25"/>
                  </a:lnTo>
                  <a:lnTo>
                    <a:pt x="398" y="25"/>
                  </a:lnTo>
                  <a:lnTo>
                    <a:pt x="398" y="25"/>
                  </a:lnTo>
                  <a:lnTo>
                    <a:pt x="396" y="25"/>
                  </a:lnTo>
                  <a:lnTo>
                    <a:pt x="394" y="27"/>
                  </a:lnTo>
                  <a:lnTo>
                    <a:pt x="394" y="27"/>
                  </a:lnTo>
                  <a:lnTo>
                    <a:pt x="394" y="27"/>
                  </a:lnTo>
                  <a:lnTo>
                    <a:pt x="394" y="29"/>
                  </a:lnTo>
                  <a:lnTo>
                    <a:pt x="394" y="29"/>
                  </a:lnTo>
                  <a:lnTo>
                    <a:pt x="394" y="31"/>
                  </a:lnTo>
                  <a:lnTo>
                    <a:pt x="394" y="31"/>
                  </a:lnTo>
                  <a:lnTo>
                    <a:pt x="394" y="31"/>
                  </a:lnTo>
                  <a:lnTo>
                    <a:pt x="390" y="33"/>
                  </a:lnTo>
                  <a:lnTo>
                    <a:pt x="390" y="33"/>
                  </a:lnTo>
                  <a:lnTo>
                    <a:pt x="388" y="35"/>
                  </a:lnTo>
                  <a:lnTo>
                    <a:pt x="388" y="35"/>
                  </a:lnTo>
                  <a:lnTo>
                    <a:pt x="385" y="35"/>
                  </a:lnTo>
                  <a:lnTo>
                    <a:pt x="385" y="35"/>
                  </a:lnTo>
                  <a:lnTo>
                    <a:pt x="385" y="35"/>
                  </a:lnTo>
                  <a:lnTo>
                    <a:pt x="385" y="37"/>
                  </a:lnTo>
                  <a:lnTo>
                    <a:pt x="385" y="37"/>
                  </a:lnTo>
                  <a:lnTo>
                    <a:pt x="385" y="39"/>
                  </a:lnTo>
                  <a:lnTo>
                    <a:pt x="385" y="39"/>
                  </a:lnTo>
                  <a:lnTo>
                    <a:pt x="385" y="39"/>
                  </a:lnTo>
                  <a:lnTo>
                    <a:pt x="385" y="39"/>
                  </a:lnTo>
                  <a:lnTo>
                    <a:pt x="385" y="41"/>
                  </a:lnTo>
                  <a:lnTo>
                    <a:pt x="383" y="41"/>
                  </a:lnTo>
                  <a:lnTo>
                    <a:pt x="383" y="41"/>
                  </a:lnTo>
                  <a:lnTo>
                    <a:pt x="383" y="41"/>
                  </a:lnTo>
                  <a:lnTo>
                    <a:pt x="381" y="41"/>
                  </a:lnTo>
                  <a:lnTo>
                    <a:pt x="381" y="41"/>
                  </a:lnTo>
                  <a:lnTo>
                    <a:pt x="381" y="43"/>
                  </a:lnTo>
                  <a:lnTo>
                    <a:pt x="381" y="43"/>
                  </a:lnTo>
                  <a:lnTo>
                    <a:pt x="379" y="43"/>
                  </a:lnTo>
                  <a:lnTo>
                    <a:pt x="379" y="45"/>
                  </a:lnTo>
                  <a:lnTo>
                    <a:pt x="377" y="47"/>
                  </a:lnTo>
                  <a:lnTo>
                    <a:pt x="377" y="49"/>
                  </a:lnTo>
                  <a:lnTo>
                    <a:pt x="375" y="56"/>
                  </a:lnTo>
                  <a:lnTo>
                    <a:pt x="375" y="56"/>
                  </a:lnTo>
                  <a:lnTo>
                    <a:pt x="375" y="56"/>
                  </a:lnTo>
                  <a:lnTo>
                    <a:pt x="375" y="58"/>
                  </a:lnTo>
                  <a:lnTo>
                    <a:pt x="375" y="58"/>
                  </a:lnTo>
                  <a:lnTo>
                    <a:pt x="381" y="56"/>
                  </a:lnTo>
                  <a:lnTo>
                    <a:pt x="394" y="56"/>
                  </a:lnTo>
                  <a:lnTo>
                    <a:pt x="406" y="53"/>
                  </a:lnTo>
                  <a:lnTo>
                    <a:pt x="418" y="51"/>
                  </a:lnTo>
                  <a:lnTo>
                    <a:pt x="431" y="51"/>
                  </a:lnTo>
                  <a:lnTo>
                    <a:pt x="431" y="51"/>
                  </a:lnTo>
                  <a:lnTo>
                    <a:pt x="431" y="49"/>
                  </a:lnTo>
                  <a:lnTo>
                    <a:pt x="431" y="49"/>
                  </a:lnTo>
                  <a:lnTo>
                    <a:pt x="433" y="49"/>
                  </a:lnTo>
                  <a:lnTo>
                    <a:pt x="433" y="49"/>
                  </a:lnTo>
                  <a:close/>
                </a:path>
              </a:pathLst>
            </a:custGeom>
            <a:solidFill>
              <a:schemeClr val="accent5">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pis For Office" panose="020B0504010101010104" pitchFamily="34" charset="0"/>
                  <a:ea typeface="+mn-ea"/>
                  <a:cs typeface="+mn-cs"/>
                </a:rPr>
                <a:t>AR</a:t>
              </a:r>
            </a:p>
          </p:txBody>
        </p:sp>
        <p:sp>
          <p:nvSpPr>
            <p:cNvPr id="53" name="Freeform 54">
              <a:extLst>
                <a:ext uri="{FF2B5EF4-FFF2-40B4-BE49-F238E27FC236}">
                  <a16:creationId xmlns:a16="http://schemas.microsoft.com/office/drawing/2014/main" id="{A947E3C5-47AF-FF7B-2D7F-AE894AB769FC}"/>
                </a:ext>
              </a:extLst>
            </p:cNvPr>
            <p:cNvSpPr>
              <a:spLocks noEditPoints="1"/>
            </p:cNvSpPr>
            <p:nvPr/>
          </p:nvSpPr>
          <p:spPr bwMode="auto">
            <a:xfrm>
              <a:off x="3775" y="1576"/>
              <a:ext cx="340" cy="539"/>
            </a:xfrm>
            <a:custGeom>
              <a:avLst/>
              <a:gdLst>
                <a:gd name="T0" fmla="*/ 45 w 340"/>
                <a:gd name="T1" fmla="*/ 539 h 539"/>
                <a:gd name="T2" fmla="*/ 340 w 340"/>
                <a:gd name="T3" fmla="*/ 418 h 539"/>
                <a:gd name="T4" fmla="*/ 328 w 340"/>
                <a:gd name="T5" fmla="*/ 402 h 539"/>
                <a:gd name="T6" fmla="*/ 328 w 340"/>
                <a:gd name="T7" fmla="*/ 389 h 539"/>
                <a:gd name="T8" fmla="*/ 328 w 340"/>
                <a:gd name="T9" fmla="*/ 365 h 539"/>
                <a:gd name="T10" fmla="*/ 321 w 340"/>
                <a:gd name="T11" fmla="*/ 350 h 539"/>
                <a:gd name="T12" fmla="*/ 315 w 340"/>
                <a:gd name="T13" fmla="*/ 330 h 539"/>
                <a:gd name="T14" fmla="*/ 319 w 340"/>
                <a:gd name="T15" fmla="*/ 311 h 539"/>
                <a:gd name="T16" fmla="*/ 319 w 340"/>
                <a:gd name="T17" fmla="*/ 295 h 539"/>
                <a:gd name="T18" fmla="*/ 326 w 340"/>
                <a:gd name="T19" fmla="*/ 291 h 539"/>
                <a:gd name="T20" fmla="*/ 328 w 340"/>
                <a:gd name="T21" fmla="*/ 285 h 539"/>
                <a:gd name="T22" fmla="*/ 330 w 340"/>
                <a:gd name="T23" fmla="*/ 283 h 539"/>
                <a:gd name="T24" fmla="*/ 321 w 340"/>
                <a:gd name="T25" fmla="*/ 273 h 539"/>
                <a:gd name="T26" fmla="*/ 319 w 340"/>
                <a:gd name="T27" fmla="*/ 262 h 539"/>
                <a:gd name="T28" fmla="*/ 307 w 340"/>
                <a:gd name="T29" fmla="*/ 246 h 539"/>
                <a:gd name="T30" fmla="*/ 303 w 340"/>
                <a:gd name="T31" fmla="*/ 234 h 539"/>
                <a:gd name="T32" fmla="*/ 299 w 340"/>
                <a:gd name="T33" fmla="*/ 227 h 539"/>
                <a:gd name="T34" fmla="*/ 293 w 340"/>
                <a:gd name="T35" fmla="*/ 209 h 539"/>
                <a:gd name="T36" fmla="*/ 281 w 340"/>
                <a:gd name="T37" fmla="*/ 170 h 539"/>
                <a:gd name="T38" fmla="*/ 260 w 340"/>
                <a:gd name="T39" fmla="*/ 107 h 539"/>
                <a:gd name="T40" fmla="*/ 240 w 340"/>
                <a:gd name="T41" fmla="*/ 41 h 539"/>
                <a:gd name="T42" fmla="*/ 227 w 340"/>
                <a:gd name="T43" fmla="*/ 2 h 539"/>
                <a:gd name="T44" fmla="*/ 158 w 340"/>
                <a:gd name="T45" fmla="*/ 8 h 539"/>
                <a:gd name="T46" fmla="*/ 59 w 340"/>
                <a:gd name="T47" fmla="*/ 18 h 539"/>
                <a:gd name="T48" fmla="*/ 2 w 340"/>
                <a:gd name="T49" fmla="*/ 27 h 539"/>
                <a:gd name="T50" fmla="*/ 10 w 340"/>
                <a:gd name="T51" fmla="*/ 45 h 539"/>
                <a:gd name="T52" fmla="*/ 10 w 340"/>
                <a:gd name="T53" fmla="*/ 117 h 539"/>
                <a:gd name="T54" fmla="*/ 10 w 340"/>
                <a:gd name="T55" fmla="*/ 234 h 539"/>
                <a:gd name="T56" fmla="*/ 10 w 340"/>
                <a:gd name="T57" fmla="*/ 324 h 539"/>
                <a:gd name="T58" fmla="*/ 10 w 340"/>
                <a:gd name="T59" fmla="*/ 365 h 539"/>
                <a:gd name="T60" fmla="*/ 22 w 340"/>
                <a:gd name="T61" fmla="*/ 445 h 539"/>
                <a:gd name="T62" fmla="*/ 35 w 340"/>
                <a:gd name="T63" fmla="*/ 525 h 539"/>
                <a:gd name="T64" fmla="*/ 43 w 340"/>
                <a:gd name="T65" fmla="*/ 523 h 539"/>
                <a:gd name="T66" fmla="*/ 53 w 340"/>
                <a:gd name="T67" fmla="*/ 527 h 539"/>
                <a:gd name="T68" fmla="*/ 59 w 340"/>
                <a:gd name="T69" fmla="*/ 529 h 539"/>
                <a:gd name="T70" fmla="*/ 61 w 340"/>
                <a:gd name="T71" fmla="*/ 506 h 539"/>
                <a:gd name="T72" fmla="*/ 63 w 340"/>
                <a:gd name="T73" fmla="*/ 498 h 539"/>
                <a:gd name="T74" fmla="*/ 63 w 340"/>
                <a:gd name="T75" fmla="*/ 488 h 539"/>
                <a:gd name="T76" fmla="*/ 68 w 340"/>
                <a:gd name="T77" fmla="*/ 486 h 539"/>
                <a:gd name="T78" fmla="*/ 74 w 340"/>
                <a:gd name="T79" fmla="*/ 490 h 539"/>
                <a:gd name="T80" fmla="*/ 76 w 340"/>
                <a:gd name="T81" fmla="*/ 510 h 539"/>
                <a:gd name="T82" fmla="*/ 80 w 340"/>
                <a:gd name="T83" fmla="*/ 516 h 539"/>
                <a:gd name="T84" fmla="*/ 86 w 340"/>
                <a:gd name="T85" fmla="*/ 518 h 539"/>
                <a:gd name="T86" fmla="*/ 88 w 340"/>
                <a:gd name="T87" fmla="*/ 521 h 539"/>
                <a:gd name="T88" fmla="*/ 84 w 340"/>
                <a:gd name="T89" fmla="*/ 535 h 539"/>
                <a:gd name="T90" fmla="*/ 72 w 340"/>
                <a:gd name="T91" fmla="*/ 537 h 539"/>
                <a:gd name="T92" fmla="*/ 113 w 340"/>
                <a:gd name="T93" fmla="*/ 525 h 539"/>
                <a:gd name="T94" fmla="*/ 108 w 340"/>
                <a:gd name="T95" fmla="*/ 521 h 539"/>
                <a:gd name="T96" fmla="*/ 113 w 340"/>
                <a:gd name="T97" fmla="*/ 523 h 539"/>
                <a:gd name="T98" fmla="*/ 121 w 340"/>
                <a:gd name="T99" fmla="*/ 516 h 539"/>
                <a:gd name="T100" fmla="*/ 125 w 340"/>
                <a:gd name="T101" fmla="*/ 506 h 539"/>
                <a:gd name="T102" fmla="*/ 121 w 340"/>
                <a:gd name="T103" fmla="*/ 498 h 539"/>
                <a:gd name="T104" fmla="*/ 123 w 340"/>
                <a:gd name="T105" fmla="*/ 484 h 539"/>
                <a:gd name="T106" fmla="*/ 108 w 340"/>
                <a:gd name="T107" fmla="*/ 473 h 539"/>
                <a:gd name="T108" fmla="*/ 100 w 340"/>
                <a:gd name="T109" fmla="*/ 463 h 539"/>
                <a:gd name="T110" fmla="*/ 121 w 340"/>
                <a:gd name="T111" fmla="*/ 449 h 539"/>
                <a:gd name="T112" fmla="*/ 223 w 340"/>
                <a:gd name="T113" fmla="*/ 436 h 539"/>
                <a:gd name="T114" fmla="*/ 326 w 340"/>
                <a:gd name="T115" fmla="*/ 42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0" h="539">
                  <a:moveTo>
                    <a:pt x="63" y="533"/>
                  </a:moveTo>
                  <a:lnTo>
                    <a:pt x="61" y="535"/>
                  </a:lnTo>
                  <a:lnTo>
                    <a:pt x="61" y="535"/>
                  </a:lnTo>
                  <a:lnTo>
                    <a:pt x="61" y="535"/>
                  </a:lnTo>
                  <a:lnTo>
                    <a:pt x="59" y="535"/>
                  </a:lnTo>
                  <a:lnTo>
                    <a:pt x="53" y="537"/>
                  </a:lnTo>
                  <a:lnTo>
                    <a:pt x="45" y="539"/>
                  </a:lnTo>
                  <a:lnTo>
                    <a:pt x="45" y="539"/>
                  </a:lnTo>
                  <a:lnTo>
                    <a:pt x="65" y="537"/>
                  </a:lnTo>
                  <a:lnTo>
                    <a:pt x="65" y="537"/>
                  </a:lnTo>
                  <a:lnTo>
                    <a:pt x="68" y="535"/>
                  </a:lnTo>
                  <a:lnTo>
                    <a:pt x="68" y="535"/>
                  </a:lnTo>
                  <a:lnTo>
                    <a:pt x="63" y="533"/>
                  </a:lnTo>
                  <a:close/>
                  <a:moveTo>
                    <a:pt x="340" y="418"/>
                  </a:moveTo>
                  <a:lnTo>
                    <a:pt x="340" y="416"/>
                  </a:lnTo>
                  <a:lnTo>
                    <a:pt x="338" y="412"/>
                  </a:lnTo>
                  <a:lnTo>
                    <a:pt x="334" y="408"/>
                  </a:lnTo>
                  <a:lnTo>
                    <a:pt x="332" y="404"/>
                  </a:lnTo>
                  <a:lnTo>
                    <a:pt x="330" y="404"/>
                  </a:lnTo>
                  <a:lnTo>
                    <a:pt x="328" y="402"/>
                  </a:lnTo>
                  <a:lnTo>
                    <a:pt x="328" y="402"/>
                  </a:lnTo>
                  <a:lnTo>
                    <a:pt x="328" y="398"/>
                  </a:lnTo>
                  <a:lnTo>
                    <a:pt x="328" y="396"/>
                  </a:lnTo>
                  <a:lnTo>
                    <a:pt x="326" y="393"/>
                  </a:lnTo>
                  <a:lnTo>
                    <a:pt x="326" y="393"/>
                  </a:lnTo>
                  <a:lnTo>
                    <a:pt x="326" y="391"/>
                  </a:lnTo>
                  <a:lnTo>
                    <a:pt x="328" y="389"/>
                  </a:lnTo>
                  <a:lnTo>
                    <a:pt x="328" y="389"/>
                  </a:lnTo>
                  <a:lnTo>
                    <a:pt x="328" y="381"/>
                  </a:lnTo>
                  <a:lnTo>
                    <a:pt x="328" y="377"/>
                  </a:lnTo>
                  <a:lnTo>
                    <a:pt x="328" y="373"/>
                  </a:lnTo>
                  <a:lnTo>
                    <a:pt x="328" y="371"/>
                  </a:lnTo>
                  <a:lnTo>
                    <a:pt x="328" y="369"/>
                  </a:lnTo>
                  <a:lnTo>
                    <a:pt x="328" y="367"/>
                  </a:lnTo>
                  <a:lnTo>
                    <a:pt x="328" y="365"/>
                  </a:lnTo>
                  <a:lnTo>
                    <a:pt x="328" y="363"/>
                  </a:lnTo>
                  <a:lnTo>
                    <a:pt x="328" y="361"/>
                  </a:lnTo>
                  <a:lnTo>
                    <a:pt x="326" y="361"/>
                  </a:lnTo>
                  <a:lnTo>
                    <a:pt x="326" y="357"/>
                  </a:lnTo>
                  <a:lnTo>
                    <a:pt x="326" y="355"/>
                  </a:lnTo>
                  <a:lnTo>
                    <a:pt x="326" y="355"/>
                  </a:lnTo>
                  <a:lnTo>
                    <a:pt x="321" y="350"/>
                  </a:lnTo>
                  <a:lnTo>
                    <a:pt x="319" y="348"/>
                  </a:lnTo>
                  <a:lnTo>
                    <a:pt x="315" y="336"/>
                  </a:lnTo>
                  <a:lnTo>
                    <a:pt x="315" y="334"/>
                  </a:lnTo>
                  <a:lnTo>
                    <a:pt x="315" y="332"/>
                  </a:lnTo>
                  <a:lnTo>
                    <a:pt x="315" y="332"/>
                  </a:lnTo>
                  <a:lnTo>
                    <a:pt x="315" y="330"/>
                  </a:lnTo>
                  <a:lnTo>
                    <a:pt x="315" y="330"/>
                  </a:lnTo>
                  <a:lnTo>
                    <a:pt x="315" y="326"/>
                  </a:lnTo>
                  <a:lnTo>
                    <a:pt x="317" y="322"/>
                  </a:lnTo>
                  <a:lnTo>
                    <a:pt x="319" y="318"/>
                  </a:lnTo>
                  <a:lnTo>
                    <a:pt x="319" y="316"/>
                  </a:lnTo>
                  <a:lnTo>
                    <a:pt x="319" y="314"/>
                  </a:lnTo>
                  <a:lnTo>
                    <a:pt x="319" y="314"/>
                  </a:lnTo>
                  <a:lnTo>
                    <a:pt x="319" y="311"/>
                  </a:lnTo>
                  <a:lnTo>
                    <a:pt x="319" y="309"/>
                  </a:lnTo>
                  <a:lnTo>
                    <a:pt x="319" y="307"/>
                  </a:lnTo>
                  <a:lnTo>
                    <a:pt x="319" y="305"/>
                  </a:lnTo>
                  <a:lnTo>
                    <a:pt x="319" y="303"/>
                  </a:lnTo>
                  <a:lnTo>
                    <a:pt x="319" y="301"/>
                  </a:lnTo>
                  <a:lnTo>
                    <a:pt x="319" y="299"/>
                  </a:lnTo>
                  <a:lnTo>
                    <a:pt x="319" y="295"/>
                  </a:lnTo>
                  <a:lnTo>
                    <a:pt x="321" y="295"/>
                  </a:lnTo>
                  <a:lnTo>
                    <a:pt x="321" y="295"/>
                  </a:lnTo>
                  <a:lnTo>
                    <a:pt x="321" y="293"/>
                  </a:lnTo>
                  <a:lnTo>
                    <a:pt x="324" y="293"/>
                  </a:lnTo>
                  <a:lnTo>
                    <a:pt x="326" y="293"/>
                  </a:lnTo>
                  <a:lnTo>
                    <a:pt x="326" y="291"/>
                  </a:lnTo>
                  <a:lnTo>
                    <a:pt x="326" y="291"/>
                  </a:lnTo>
                  <a:lnTo>
                    <a:pt x="326" y="289"/>
                  </a:lnTo>
                  <a:lnTo>
                    <a:pt x="326" y="289"/>
                  </a:lnTo>
                  <a:lnTo>
                    <a:pt x="328" y="289"/>
                  </a:lnTo>
                  <a:lnTo>
                    <a:pt x="328" y="289"/>
                  </a:lnTo>
                  <a:lnTo>
                    <a:pt x="330" y="289"/>
                  </a:lnTo>
                  <a:lnTo>
                    <a:pt x="330" y="287"/>
                  </a:lnTo>
                  <a:lnTo>
                    <a:pt x="328" y="285"/>
                  </a:lnTo>
                  <a:lnTo>
                    <a:pt x="330" y="285"/>
                  </a:lnTo>
                  <a:lnTo>
                    <a:pt x="330" y="285"/>
                  </a:lnTo>
                  <a:lnTo>
                    <a:pt x="330" y="285"/>
                  </a:lnTo>
                  <a:lnTo>
                    <a:pt x="332" y="283"/>
                  </a:lnTo>
                  <a:lnTo>
                    <a:pt x="330" y="283"/>
                  </a:lnTo>
                  <a:lnTo>
                    <a:pt x="330" y="283"/>
                  </a:lnTo>
                  <a:lnTo>
                    <a:pt x="330" y="283"/>
                  </a:lnTo>
                  <a:lnTo>
                    <a:pt x="330" y="281"/>
                  </a:lnTo>
                  <a:lnTo>
                    <a:pt x="328" y="281"/>
                  </a:lnTo>
                  <a:lnTo>
                    <a:pt x="324" y="279"/>
                  </a:lnTo>
                  <a:lnTo>
                    <a:pt x="321" y="277"/>
                  </a:lnTo>
                  <a:lnTo>
                    <a:pt x="321" y="277"/>
                  </a:lnTo>
                  <a:lnTo>
                    <a:pt x="321" y="273"/>
                  </a:lnTo>
                  <a:lnTo>
                    <a:pt x="321" y="273"/>
                  </a:lnTo>
                  <a:lnTo>
                    <a:pt x="321" y="271"/>
                  </a:lnTo>
                  <a:lnTo>
                    <a:pt x="321" y="271"/>
                  </a:lnTo>
                  <a:lnTo>
                    <a:pt x="321" y="268"/>
                  </a:lnTo>
                  <a:lnTo>
                    <a:pt x="321" y="266"/>
                  </a:lnTo>
                  <a:lnTo>
                    <a:pt x="321" y="266"/>
                  </a:lnTo>
                  <a:lnTo>
                    <a:pt x="319" y="264"/>
                  </a:lnTo>
                  <a:lnTo>
                    <a:pt x="319" y="262"/>
                  </a:lnTo>
                  <a:lnTo>
                    <a:pt x="317" y="258"/>
                  </a:lnTo>
                  <a:lnTo>
                    <a:pt x="317" y="258"/>
                  </a:lnTo>
                  <a:lnTo>
                    <a:pt x="315" y="256"/>
                  </a:lnTo>
                  <a:lnTo>
                    <a:pt x="309" y="248"/>
                  </a:lnTo>
                  <a:lnTo>
                    <a:pt x="309" y="248"/>
                  </a:lnTo>
                  <a:lnTo>
                    <a:pt x="309" y="246"/>
                  </a:lnTo>
                  <a:lnTo>
                    <a:pt x="307" y="246"/>
                  </a:lnTo>
                  <a:lnTo>
                    <a:pt x="307" y="246"/>
                  </a:lnTo>
                  <a:lnTo>
                    <a:pt x="307" y="244"/>
                  </a:lnTo>
                  <a:lnTo>
                    <a:pt x="307" y="242"/>
                  </a:lnTo>
                  <a:lnTo>
                    <a:pt x="305" y="240"/>
                  </a:lnTo>
                  <a:lnTo>
                    <a:pt x="303" y="236"/>
                  </a:lnTo>
                  <a:lnTo>
                    <a:pt x="303" y="236"/>
                  </a:lnTo>
                  <a:lnTo>
                    <a:pt x="303" y="234"/>
                  </a:lnTo>
                  <a:lnTo>
                    <a:pt x="301" y="234"/>
                  </a:lnTo>
                  <a:lnTo>
                    <a:pt x="303" y="232"/>
                  </a:lnTo>
                  <a:lnTo>
                    <a:pt x="301" y="232"/>
                  </a:lnTo>
                  <a:lnTo>
                    <a:pt x="299" y="230"/>
                  </a:lnTo>
                  <a:lnTo>
                    <a:pt x="299" y="230"/>
                  </a:lnTo>
                  <a:lnTo>
                    <a:pt x="299" y="227"/>
                  </a:lnTo>
                  <a:lnTo>
                    <a:pt x="299" y="227"/>
                  </a:lnTo>
                  <a:lnTo>
                    <a:pt x="297" y="227"/>
                  </a:lnTo>
                  <a:lnTo>
                    <a:pt x="297" y="223"/>
                  </a:lnTo>
                  <a:lnTo>
                    <a:pt x="293" y="215"/>
                  </a:lnTo>
                  <a:lnTo>
                    <a:pt x="293" y="215"/>
                  </a:lnTo>
                  <a:lnTo>
                    <a:pt x="293" y="211"/>
                  </a:lnTo>
                  <a:lnTo>
                    <a:pt x="293" y="211"/>
                  </a:lnTo>
                  <a:lnTo>
                    <a:pt x="293" y="209"/>
                  </a:lnTo>
                  <a:lnTo>
                    <a:pt x="291" y="205"/>
                  </a:lnTo>
                  <a:lnTo>
                    <a:pt x="289" y="203"/>
                  </a:lnTo>
                  <a:lnTo>
                    <a:pt x="289" y="197"/>
                  </a:lnTo>
                  <a:lnTo>
                    <a:pt x="287" y="191"/>
                  </a:lnTo>
                  <a:lnTo>
                    <a:pt x="285" y="184"/>
                  </a:lnTo>
                  <a:lnTo>
                    <a:pt x="283" y="178"/>
                  </a:lnTo>
                  <a:lnTo>
                    <a:pt x="281" y="170"/>
                  </a:lnTo>
                  <a:lnTo>
                    <a:pt x="276" y="162"/>
                  </a:lnTo>
                  <a:lnTo>
                    <a:pt x="274" y="154"/>
                  </a:lnTo>
                  <a:lnTo>
                    <a:pt x="272" y="143"/>
                  </a:lnTo>
                  <a:lnTo>
                    <a:pt x="268" y="135"/>
                  </a:lnTo>
                  <a:lnTo>
                    <a:pt x="266" y="125"/>
                  </a:lnTo>
                  <a:lnTo>
                    <a:pt x="262" y="115"/>
                  </a:lnTo>
                  <a:lnTo>
                    <a:pt x="260" y="107"/>
                  </a:lnTo>
                  <a:lnTo>
                    <a:pt x="256" y="96"/>
                  </a:lnTo>
                  <a:lnTo>
                    <a:pt x="254" y="86"/>
                  </a:lnTo>
                  <a:lnTo>
                    <a:pt x="250" y="76"/>
                  </a:lnTo>
                  <a:lnTo>
                    <a:pt x="248" y="68"/>
                  </a:lnTo>
                  <a:lnTo>
                    <a:pt x="246" y="57"/>
                  </a:lnTo>
                  <a:lnTo>
                    <a:pt x="242" y="49"/>
                  </a:lnTo>
                  <a:lnTo>
                    <a:pt x="240" y="41"/>
                  </a:lnTo>
                  <a:lnTo>
                    <a:pt x="238" y="33"/>
                  </a:lnTo>
                  <a:lnTo>
                    <a:pt x="235" y="27"/>
                  </a:lnTo>
                  <a:lnTo>
                    <a:pt x="233" y="20"/>
                  </a:lnTo>
                  <a:lnTo>
                    <a:pt x="231" y="14"/>
                  </a:lnTo>
                  <a:lnTo>
                    <a:pt x="229" y="10"/>
                  </a:lnTo>
                  <a:lnTo>
                    <a:pt x="229" y="6"/>
                  </a:lnTo>
                  <a:lnTo>
                    <a:pt x="227" y="2"/>
                  </a:lnTo>
                  <a:lnTo>
                    <a:pt x="227" y="0"/>
                  </a:lnTo>
                  <a:lnTo>
                    <a:pt x="227" y="0"/>
                  </a:lnTo>
                  <a:lnTo>
                    <a:pt x="213" y="2"/>
                  </a:lnTo>
                  <a:lnTo>
                    <a:pt x="199" y="4"/>
                  </a:lnTo>
                  <a:lnTo>
                    <a:pt x="186" y="4"/>
                  </a:lnTo>
                  <a:lnTo>
                    <a:pt x="172" y="6"/>
                  </a:lnTo>
                  <a:lnTo>
                    <a:pt x="158" y="8"/>
                  </a:lnTo>
                  <a:lnTo>
                    <a:pt x="143" y="10"/>
                  </a:lnTo>
                  <a:lnTo>
                    <a:pt x="129" y="12"/>
                  </a:lnTo>
                  <a:lnTo>
                    <a:pt x="117" y="12"/>
                  </a:lnTo>
                  <a:lnTo>
                    <a:pt x="102" y="14"/>
                  </a:lnTo>
                  <a:lnTo>
                    <a:pt x="88" y="16"/>
                  </a:lnTo>
                  <a:lnTo>
                    <a:pt x="74" y="16"/>
                  </a:lnTo>
                  <a:lnTo>
                    <a:pt x="59" y="18"/>
                  </a:lnTo>
                  <a:lnTo>
                    <a:pt x="47" y="20"/>
                  </a:lnTo>
                  <a:lnTo>
                    <a:pt x="33" y="20"/>
                  </a:lnTo>
                  <a:lnTo>
                    <a:pt x="18" y="23"/>
                  </a:lnTo>
                  <a:lnTo>
                    <a:pt x="4" y="25"/>
                  </a:lnTo>
                  <a:lnTo>
                    <a:pt x="2" y="25"/>
                  </a:lnTo>
                  <a:lnTo>
                    <a:pt x="0" y="25"/>
                  </a:lnTo>
                  <a:lnTo>
                    <a:pt x="2" y="27"/>
                  </a:lnTo>
                  <a:lnTo>
                    <a:pt x="4" y="31"/>
                  </a:lnTo>
                  <a:lnTo>
                    <a:pt x="6" y="35"/>
                  </a:lnTo>
                  <a:lnTo>
                    <a:pt x="10" y="37"/>
                  </a:lnTo>
                  <a:lnTo>
                    <a:pt x="10" y="37"/>
                  </a:lnTo>
                  <a:lnTo>
                    <a:pt x="10" y="37"/>
                  </a:lnTo>
                  <a:lnTo>
                    <a:pt x="10" y="43"/>
                  </a:lnTo>
                  <a:lnTo>
                    <a:pt x="10" y="45"/>
                  </a:lnTo>
                  <a:lnTo>
                    <a:pt x="10" y="55"/>
                  </a:lnTo>
                  <a:lnTo>
                    <a:pt x="10" y="64"/>
                  </a:lnTo>
                  <a:lnTo>
                    <a:pt x="10" y="72"/>
                  </a:lnTo>
                  <a:lnTo>
                    <a:pt x="10" y="82"/>
                  </a:lnTo>
                  <a:lnTo>
                    <a:pt x="10" y="92"/>
                  </a:lnTo>
                  <a:lnTo>
                    <a:pt x="10" y="105"/>
                  </a:lnTo>
                  <a:lnTo>
                    <a:pt x="10" y="117"/>
                  </a:lnTo>
                  <a:lnTo>
                    <a:pt x="10" y="129"/>
                  </a:lnTo>
                  <a:lnTo>
                    <a:pt x="10" y="143"/>
                  </a:lnTo>
                  <a:lnTo>
                    <a:pt x="10" y="158"/>
                  </a:lnTo>
                  <a:lnTo>
                    <a:pt x="10" y="172"/>
                  </a:lnTo>
                  <a:lnTo>
                    <a:pt x="10" y="189"/>
                  </a:lnTo>
                  <a:lnTo>
                    <a:pt x="10" y="217"/>
                  </a:lnTo>
                  <a:lnTo>
                    <a:pt x="10" y="234"/>
                  </a:lnTo>
                  <a:lnTo>
                    <a:pt x="10" y="248"/>
                  </a:lnTo>
                  <a:lnTo>
                    <a:pt x="10" y="262"/>
                  </a:lnTo>
                  <a:lnTo>
                    <a:pt x="10" y="277"/>
                  </a:lnTo>
                  <a:lnTo>
                    <a:pt x="10" y="289"/>
                  </a:lnTo>
                  <a:lnTo>
                    <a:pt x="10" y="301"/>
                  </a:lnTo>
                  <a:lnTo>
                    <a:pt x="10" y="314"/>
                  </a:lnTo>
                  <a:lnTo>
                    <a:pt x="10" y="324"/>
                  </a:lnTo>
                  <a:lnTo>
                    <a:pt x="10" y="334"/>
                  </a:lnTo>
                  <a:lnTo>
                    <a:pt x="10" y="342"/>
                  </a:lnTo>
                  <a:lnTo>
                    <a:pt x="10" y="350"/>
                  </a:lnTo>
                  <a:lnTo>
                    <a:pt x="10" y="357"/>
                  </a:lnTo>
                  <a:lnTo>
                    <a:pt x="10" y="361"/>
                  </a:lnTo>
                  <a:lnTo>
                    <a:pt x="10" y="363"/>
                  </a:lnTo>
                  <a:lnTo>
                    <a:pt x="10" y="365"/>
                  </a:lnTo>
                  <a:lnTo>
                    <a:pt x="12" y="373"/>
                  </a:lnTo>
                  <a:lnTo>
                    <a:pt x="12" y="383"/>
                  </a:lnTo>
                  <a:lnTo>
                    <a:pt x="14" y="393"/>
                  </a:lnTo>
                  <a:lnTo>
                    <a:pt x="16" y="404"/>
                  </a:lnTo>
                  <a:lnTo>
                    <a:pt x="18" y="414"/>
                  </a:lnTo>
                  <a:lnTo>
                    <a:pt x="18" y="424"/>
                  </a:lnTo>
                  <a:lnTo>
                    <a:pt x="22" y="445"/>
                  </a:lnTo>
                  <a:lnTo>
                    <a:pt x="22" y="455"/>
                  </a:lnTo>
                  <a:lnTo>
                    <a:pt x="25" y="463"/>
                  </a:lnTo>
                  <a:lnTo>
                    <a:pt x="27" y="473"/>
                  </a:lnTo>
                  <a:lnTo>
                    <a:pt x="29" y="484"/>
                  </a:lnTo>
                  <a:lnTo>
                    <a:pt x="31" y="494"/>
                  </a:lnTo>
                  <a:lnTo>
                    <a:pt x="31" y="504"/>
                  </a:lnTo>
                  <a:lnTo>
                    <a:pt x="35" y="525"/>
                  </a:lnTo>
                  <a:lnTo>
                    <a:pt x="37" y="523"/>
                  </a:lnTo>
                  <a:lnTo>
                    <a:pt x="39" y="523"/>
                  </a:lnTo>
                  <a:lnTo>
                    <a:pt x="41" y="523"/>
                  </a:lnTo>
                  <a:lnTo>
                    <a:pt x="43" y="525"/>
                  </a:lnTo>
                  <a:lnTo>
                    <a:pt x="43" y="525"/>
                  </a:lnTo>
                  <a:lnTo>
                    <a:pt x="43" y="523"/>
                  </a:lnTo>
                  <a:lnTo>
                    <a:pt x="43" y="523"/>
                  </a:lnTo>
                  <a:lnTo>
                    <a:pt x="43" y="523"/>
                  </a:lnTo>
                  <a:lnTo>
                    <a:pt x="43" y="523"/>
                  </a:lnTo>
                  <a:lnTo>
                    <a:pt x="45" y="523"/>
                  </a:lnTo>
                  <a:lnTo>
                    <a:pt x="51" y="523"/>
                  </a:lnTo>
                  <a:lnTo>
                    <a:pt x="55" y="525"/>
                  </a:lnTo>
                  <a:lnTo>
                    <a:pt x="53" y="527"/>
                  </a:lnTo>
                  <a:lnTo>
                    <a:pt x="53" y="527"/>
                  </a:lnTo>
                  <a:lnTo>
                    <a:pt x="55" y="529"/>
                  </a:lnTo>
                  <a:lnTo>
                    <a:pt x="57" y="529"/>
                  </a:lnTo>
                  <a:lnTo>
                    <a:pt x="57" y="529"/>
                  </a:lnTo>
                  <a:lnTo>
                    <a:pt x="59" y="527"/>
                  </a:lnTo>
                  <a:lnTo>
                    <a:pt x="59" y="529"/>
                  </a:lnTo>
                  <a:lnTo>
                    <a:pt x="59" y="529"/>
                  </a:lnTo>
                  <a:lnTo>
                    <a:pt x="59" y="529"/>
                  </a:lnTo>
                  <a:lnTo>
                    <a:pt x="61" y="529"/>
                  </a:lnTo>
                  <a:lnTo>
                    <a:pt x="61" y="527"/>
                  </a:lnTo>
                  <a:lnTo>
                    <a:pt x="61" y="518"/>
                  </a:lnTo>
                  <a:lnTo>
                    <a:pt x="61" y="514"/>
                  </a:lnTo>
                  <a:lnTo>
                    <a:pt x="61" y="512"/>
                  </a:lnTo>
                  <a:lnTo>
                    <a:pt x="61" y="508"/>
                  </a:lnTo>
                  <a:lnTo>
                    <a:pt x="61" y="506"/>
                  </a:lnTo>
                  <a:lnTo>
                    <a:pt x="61" y="506"/>
                  </a:lnTo>
                  <a:lnTo>
                    <a:pt x="61" y="504"/>
                  </a:lnTo>
                  <a:lnTo>
                    <a:pt x="61" y="504"/>
                  </a:lnTo>
                  <a:lnTo>
                    <a:pt x="61" y="502"/>
                  </a:lnTo>
                  <a:lnTo>
                    <a:pt x="61" y="500"/>
                  </a:lnTo>
                  <a:lnTo>
                    <a:pt x="61" y="500"/>
                  </a:lnTo>
                  <a:lnTo>
                    <a:pt x="63" y="498"/>
                  </a:lnTo>
                  <a:lnTo>
                    <a:pt x="63" y="498"/>
                  </a:lnTo>
                  <a:lnTo>
                    <a:pt x="63" y="496"/>
                  </a:lnTo>
                  <a:lnTo>
                    <a:pt x="63" y="494"/>
                  </a:lnTo>
                  <a:lnTo>
                    <a:pt x="63" y="492"/>
                  </a:lnTo>
                  <a:lnTo>
                    <a:pt x="63" y="492"/>
                  </a:lnTo>
                  <a:lnTo>
                    <a:pt x="65" y="490"/>
                  </a:lnTo>
                  <a:lnTo>
                    <a:pt x="63" y="488"/>
                  </a:lnTo>
                  <a:lnTo>
                    <a:pt x="65" y="488"/>
                  </a:lnTo>
                  <a:lnTo>
                    <a:pt x="65" y="486"/>
                  </a:lnTo>
                  <a:lnTo>
                    <a:pt x="65" y="484"/>
                  </a:lnTo>
                  <a:lnTo>
                    <a:pt x="65" y="484"/>
                  </a:lnTo>
                  <a:lnTo>
                    <a:pt x="65" y="484"/>
                  </a:lnTo>
                  <a:lnTo>
                    <a:pt x="68" y="484"/>
                  </a:lnTo>
                  <a:lnTo>
                    <a:pt x="68" y="486"/>
                  </a:lnTo>
                  <a:lnTo>
                    <a:pt x="68" y="488"/>
                  </a:lnTo>
                  <a:lnTo>
                    <a:pt x="68" y="488"/>
                  </a:lnTo>
                  <a:lnTo>
                    <a:pt x="68" y="488"/>
                  </a:lnTo>
                  <a:lnTo>
                    <a:pt x="70" y="488"/>
                  </a:lnTo>
                  <a:lnTo>
                    <a:pt x="70" y="488"/>
                  </a:lnTo>
                  <a:lnTo>
                    <a:pt x="72" y="490"/>
                  </a:lnTo>
                  <a:lnTo>
                    <a:pt x="74" y="490"/>
                  </a:lnTo>
                  <a:lnTo>
                    <a:pt x="78" y="498"/>
                  </a:lnTo>
                  <a:lnTo>
                    <a:pt x="78" y="500"/>
                  </a:lnTo>
                  <a:lnTo>
                    <a:pt x="78" y="502"/>
                  </a:lnTo>
                  <a:lnTo>
                    <a:pt x="78" y="504"/>
                  </a:lnTo>
                  <a:lnTo>
                    <a:pt x="76" y="506"/>
                  </a:lnTo>
                  <a:lnTo>
                    <a:pt x="76" y="508"/>
                  </a:lnTo>
                  <a:lnTo>
                    <a:pt x="76" y="510"/>
                  </a:lnTo>
                  <a:lnTo>
                    <a:pt x="76" y="510"/>
                  </a:lnTo>
                  <a:lnTo>
                    <a:pt x="78" y="510"/>
                  </a:lnTo>
                  <a:lnTo>
                    <a:pt x="78" y="512"/>
                  </a:lnTo>
                  <a:lnTo>
                    <a:pt x="78" y="512"/>
                  </a:lnTo>
                  <a:lnTo>
                    <a:pt x="78" y="514"/>
                  </a:lnTo>
                  <a:lnTo>
                    <a:pt x="80" y="516"/>
                  </a:lnTo>
                  <a:lnTo>
                    <a:pt x="80" y="516"/>
                  </a:lnTo>
                  <a:lnTo>
                    <a:pt x="80" y="518"/>
                  </a:lnTo>
                  <a:lnTo>
                    <a:pt x="82" y="518"/>
                  </a:lnTo>
                  <a:lnTo>
                    <a:pt x="82" y="518"/>
                  </a:lnTo>
                  <a:lnTo>
                    <a:pt x="84" y="518"/>
                  </a:lnTo>
                  <a:lnTo>
                    <a:pt x="84" y="518"/>
                  </a:lnTo>
                  <a:lnTo>
                    <a:pt x="86" y="518"/>
                  </a:lnTo>
                  <a:lnTo>
                    <a:pt x="86" y="518"/>
                  </a:lnTo>
                  <a:lnTo>
                    <a:pt x="86" y="518"/>
                  </a:lnTo>
                  <a:lnTo>
                    <a:pt x="86" y="516"/>
                  </a:lnTo>
                  <a:lnTo>
                    <a:pt x="86" y="516"/>
                  </a:lnTo>
                  <a:lnTo>
                    <a:pt x="88" y="516"/>
                  </a:lnTo>
                  <a:lnTo>
                    <a:pt x="88" y="516"/>
                  </a:lnTo>
                  <a:lnTo>
                    <a:pt x="88" y="516"/>
                  </a:lnTo>
                  <a:lnTo>
                    <a:pt x="88" y="521"/>
                  </a:lnTo>
                  <a:lnTo>
                    <a:pt x="88" y="521"/>
                  </a:lnTo>
                  <a:lnTo>
                    <a:pt x="88" y="523"/>
                  </a:lnTo>
                  <a:lnTo>
                    <a:pt x="94" y="527"/>
                  </a:lnTo>
                  <a:lnTo>
                    <a:pt x="94" y="529"/>
                  </a:lnTo>
                  <a:lnTo>
                    <a:pt x="92" y="531"/>
                  </a:lnTo>
                  <a:lnTo>
                    <a:pt x="88" y="533"/>
                  </a:lnTo>
                  <a:lnTo>
                    <a:pt x="84" y="535"/>
                  </a:lnTo>
                  <a:lnTo>
                    <a:pt x="82" y="535"/>
                  </a:lnTo>
                  <a:lnTo>
                    <a:pt x="80" y="533"/>
                  </a:lnTo>
                  <a:lnTo>
                    <a:pt x="78" y="533"/>
                  </a:lnTo>
                  <a:lnTo>
                    <a:pt x="78" y="535"/>
                  </a:lnTo>
                  <a:lnTo>
                    <a:pt x="78" y="535"/>
                  </a:lnTo>
                  <a:lnTo>
                    <a:pt x="74" y="535"/>
                  </a:lnTo>
                  <a:lnTo>
                    <a:pt x="72" y="537"/>
                  </a:lnTo>
                  <a:lnTo>
                    <a:pt x="72" y="539"/>
                  </a:lnTo>
                  <a:lnTo>
                    <a:pt x="74" y="537"/>
                  </a:lnTo>
                  <a:lnTo>
                    <a:pt x="82" y="535"/>
                  </a:lnTo>
                  <a:lnTo>
                    <a:pt x="94" y="535"/>
                  </a:lnTo>
                  <a:lnTo>
                    <a:pt x="104" y="531"/>
                  </a:lnTo>
                  <a:lnTo>
                    <a:pt x="111" y="529"/>
                  </a:lnTo>
                  <a:lnTo>
                    <a:pt x="113" y="525"/>
                  </a:lnTo>
                  <a:lnTo>
                    <a:pt x="113" y="525"/>
                  </a:lnTo>
                  <a:lnTo>
                    <a:pt x="111" y="525"/>
                  </a:lnTo>
                  <a:lnTo>
                    <a:pt x="111" y="525"/>
                  </a:lnTo>
                  <a:lnTo>
                    <a:pt x="108" y="525"/>
                  </a:lnTo>
                  <a:lnTo>
                    <a:pt x="108" y="523"/>
                  </a:lnTo>
                  <a:lnTo>
                    <a:pt x="108" y="523"/>
                  </a:lnTo>
                  <a:lnTo>
                    <a:pt x="108" y="521"/>
                  </a:lnTo>
                  <a:lnTo>
                    <a:pt x="108" y="518"/>
                  </a:lnTo>
                  <a:lnTo>
                    <a:pt x="108" y="518"/>
                  </a:lnTo>
                  <a:lnTo>
                    <a:pt x="108" y="521"/>
                  </a:lnTo>
                  <a:lnTo>
                    <a:pt x="111" y="521"/>
                  </a:lnTo>
                  <a:lnTo>
                    <a:pt x="111" y="523"/>
                  </a:lnTo>
                  <a:lnTo>
                    <a:pt x="111" y="523"/>
                  </a:lnTo>
                  <a:lnTo>
                    <a:pt x="113" y="523"/>
                  </a:lnTo>
                  <a:lnTo>
                    <a:pt x="113" y="523"/>
                  </a:lnTo>
                  <a:lnTo>
                    <a:pt x="115" y="523"/>
                  </a:lnTo>
                  <a:lnTo>
                    <a:pt x="117" y="521"/>
                  </a:lnTo>
                  <a:lnTo>
                    <a:pt x="117" y="518"/>
                  </a:lnTo>
                  <a:lnTo>
                    <a:pt x="119" y="518"/>
                  </a:lnTo>
                  <a:lnTo>
                    <a:pt x="121" y="518"/>
                  </a:lnTo>
                  <a:lnTo>
                    <a:pt x="121" y="516"/>
                  </a:lnTo>
                  <a:lnTo>
                    <a:pt x="123" y="514"/>
                  </a:lnTo>
                  <a:lnTo>
                    <a:pt x="123" y="512"/>
                  </a:lnTo>
                  <a:lnTo>
                    <a:pt x="127" y="508"/>
                  </a:lnTo>
                  <a:lnTo>
                    <a:pt x="127" y="508"/>
                  </a:lnTo>
                  <a:lnTo>
                    <a:pt x="127" y="508"/>
                  </a:lnTo>
                  <a:lnTo>
                    <a:pt x="127" y="506"/>
                  </a:lnTo>
                  <a:lnTo>
                    <a:pt x="125" y="506"/>
                  </a:lnTo>
                  <a:lnTo>
                    <a:pt x="125" y="506"/>
                  </a:lnTo>
                  <a:lnTo>
                    <a:pt x="123" y="504"/>
                  </a:lnTo>
                  <a:lnTo>
                    <a:pt x="123" y="504"/>
                  </a:lnTo>
                  <a:lnTo>
                    <a:pt x="125" y="504"/>
                  </a:lnTo>
                  <a:lnTo>
                    <a:pt x="125" y="504"/>
                  </a:lnTo>
                  <a:lnTo>
                    <a:pt x="123" y="500"/>
                  </a:lnTo>
                  <a:lnTo>
                    <a:pt x="121" y="498"/>
                  </a:lnTo>
                  <a:lnTo>
                    <a:pt x="121" y="498"/>
                  </a:lnTo>
                  <a:lnTo>
                    <a:pt x="121" y="496"/>
                  </a:lnTo>
                  <a:lnTo>
                    <a:pt x="123" y="494"/>
                  </a:lnTo>
                  <a:lnTo>
                    <a:pt x="123" y="490"/>
                  </a:lnTo>
                  <a:lnTo>
                    <a:pt x="123" y="486"/>
                  </a:lnTo>
                  <a:lnTo>
                    <a:pt x="123" y="486"/>
                  </a:lnTo>
                  <a:lnTo>
                    <a:pt x="123" y="484"/>
                  </a:lnTo>
                  <a:lnTo>
                    <a:pt x="123" y="484"/>
                  </a:lnTo>
                  <a:lnTo>
                    <a:pt x="123" y="484"/>
                  </a:lnTo>
                  <a:lnTo>
                    <a:pt x="115" y="480"/>
                  </a:lnTo>
                  <a:lnTo>
                    <a:pt x="113" y="477"/>
                  </a:lnTo>
                  <a:lnTo>
                    <a:pt x="111" y="477"/>
                  </a:lnTo>
                  <a:lnTo>
                    <a:pt x="108" y="473"/>
                  </a:lnTo>
                  <a:lnTo>
                    <a:pt x="108" y="473"/>
                  </a:lnTo>
                  <a:lnTo>
                    <a:pt x="102" y="469"/>
                  </a:lnTo>
                  <a:lnTo>
                    <a:pt x="102" y="467"/>
                  </a:lnTo>
                  <a:lnTo>
                    <a:pt x="100" y="465"/>
                  </a:lnTo>
                  <a:lnTo>
                    <a:pt x="100" y="465"/>
                  </a:lnTo>
                  <a:lnTo>
                    <a:pt x="100" y="465"/>
                  </a:lnTo>
                  <a:lnTo>
                    <a:pt x="100" y="463"/>
                  </a:lnTo>
                  <a:lnTo>
                    <a:pt x="100" y="463"/>
                  </a:lnTo>
                  <a:lnTo>
                    <a:pt x="100" y="461"/>
                  </a:lnTo>
                  <a:lnTo>
                    <a:pt x="102" y="457"/>
                  </a:lnTo>
                  <a:lnTo>
                    <a:pt x="102" y="457"/>
                  </a:lnTo>
                  <a:lnTo>
                    <a:pt x="102" y="453"/>
                  </a:lnTo>
                  <a:lnTo>
                    <a:pt x="102" y="451"/>
                  </a:lnTo>
                  <a:lnTo>
                    <a:pt x="106" y="451"/>
                  </a:lnTo>
                  <a:lnTo>
                    <a:pt x="121" y="449"/>
                  </a:lnTo>
                  <a:lnTo>
                    <a:pt x="135" y="447"/>
                  </a:lnTo>
                  <a:lnTo>
                    <a:pt x="149" y="445"/>
                  </a:lnTo>
                  <a:lnTo>
                    <a:pt x="164" y="443"/>
                  </a:lnTo>
                  <a:lnTo>
                    <a:pt x="178" y="441"/>
                  </a:lnTo>
                  <a:lnTo>
                    <a:pt x="195" y="441"/>
                  </a:lnTo>
                  <a:lnTo>
                    <a:pt x="209" y="439"/>
                  </a:lnTo>
                  <a:lnTo>
                    <a:pt x="223" y="436"/>
                  </a:lnTo>
                  <a:lnTo>
                    <a:pt x="238" y="434"/>
                  </a:lnTo>
                  <a:lnTo>
                    <a:pt x="252" y="432"/>
                  </a:lnTo>
                  <a:lnTo>
                    <a:pt x="266" y="430"/>
                  </a:lnTo>
                  <a:lnTo>
                    <a:pt x="281" y="428"/>
                  </a:lnTo>
                  <a:lnTo>
                    <a:pt x="295" y="426"/>
                  </a:lnTo>
                  <a:lnTo>
                    <a:pt x="311" y="424"/>
                  </a:lnTo>
                  <a:lnTo>
                    <a:pt x="326" y="422"/>
                  </a:lnTo>
                  <a:lnTo>
                    <a:pt x="340" y="420"/>
                  </a:lnTo>
                  <a:lnTo>
                    <a:pt x="340" y="420"/>
                  </a:lnTo>
                  <a:lnTo>
                    <a:pt x="340" y="420"/>
                  </a:lnTo>
                  <a:lnTo>
                    <a:pt x="340" y="418"/>
                  </a:lnTo>
                  <a:lnTo>
                    <a:pt x="340" y="418"/>
                  </a:lnTo>
                  <a:close/>
                </a:path>
              </a:pathLst>
            </a:custGeom>
            <a:solidFill>
              <a:schemeClr val="accent5">
                <a:lumMod val="75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rPr>
                <a:t>AL</a:t>
              </a:r>
            </a:p>
          </p:txBody>
        </p:sp>
        <p:sp>
          <p:nvSpPr>
            <p:cNvPr id="54" name="Freeform 55">
              <a:extLst>
                <a:ext uri="{FF2B5EF4-FFF2-40B4-BE49-F238E27FC236}">
                  <a16:creationId xmlns:a16="http://schemas.microsoft.com/office/drawing/2014/main" id="{7F33CA43-4BC1-0005-DFEF-75C5C37DC216}"/>
                </a:ext>
              </a:extLst>
            </p:cNvPr>
            <p:cNvSpPr>
              <a:spLocks noEditPoints="1"/>
            </p:cNvSpPr>
            <p:nvPr/>
          </p:nvSpPr>
          <p:spPr bwMode="auto">
            <a:xfrm>
              <a:off x="455" y="2117"/>
              <a:ext cx="1708" cy="918"/>
            </a:xfrm>
            <a:custGeom>
              <a:avLst/>
              <a:gdLst>
                <a:gd name="T0" fmla="*/ 672 w 1708"/>
                <a:gd name="T1" fmla="*/ 871 h 918"/>
                <a:gd name="T2" fmla="*/ 649 w 1708"/>
                <a:gd name="T3" fmla="*/ 369 h 918"/>
                <a:gd name="T4" fmla="*/ 614 w 1708"/>
                <a:gd name="T5" fmla="*/ 879 h 918"/>
                <a:gd name="T6" fmla="*/ 789 w 1708"/>
                <a:gd name="T7" fmla="*/ 838 h 918"/>
                <a:gd name="T8" fmla="*/ 854 w 1708"/>
                <a:gd name="T9" fmla="*/ 850 h 918"/>
                <a:gd name="T10" fmla="*/ 729 w 1708"/>
                <a:gd name="T11" fmla="*/ 832 h 918"/>
                <a:gd name="T12" fmla="*/ 229 w 1708"/>
                <a:gd name="T13" fmla="*/ 883 h 918"/>
                <a:gd name="T14" fmla="*/ 295 w 1708"/>
                <a:gd name="T15" fmla="*/ 896 h 918"/>
                <a:gd name="T16" fmla="*/ 6 w 1708"/>
                <a:gd name="T17" fmla="*/ 711 h 918"/>
                <a:gd name="T18" fmla="*/ 522 w 1708"/>
                <a:gd name="T19" fmla="*/ 908 h 918"/>
                <a:gd name="T20" fmla="*/ 561 w 1708"/>
                <a:gd name="T21" fmla="*/ 910 h 918"/>
                <a:gd name="T22" fmla="*/ 387 w 1708"/>
                <a:gd name="T23" fmla="*/ 914 h 918"/>
                <a:gd name="T24" fmla="*/ 1624 w 1708"/>
                <a:gd name="T25" fmla="*/ 682 h 918"/>
                <a:gd name="T26" fmla="*/ 1221 w 1708"/>
                <a:gd name="T27" fmla="*/ 57 h 918"/>
                <a:gd name="T28" fmla="*/ 1040 w 1708"/>
                <a:gd name="T29" fmla="*/ 37 h 918"/>
                <a:gd name="T30" fmla="*/ 922 w 1708"/>
                <a:gd name="T31" fmla="*/ 31 h 918"/>
                <a:gd name="T32" fmla="*/ 846 w 1708"/>
                <a:gd name="T33" fmla="*/ 84 h 918"/>
                <a:gd name="T34" fmla="*/ 862 w 1708"/>
                <a:gd name="T35" fmla="*/ 244 h 918"/>
                <a:gd name="T36" fmla="*/ 782 w 1708"/>
                <a:gd name="T37" fmla="*/ 238 h 918"/>
                <a:gd name="T38" fmla="*/ 813 w 1708"/>
                <a:gd name="T39" fmla="*/ 344 h 918"/>
                <a:gd name="T40" fmla="*/ 770 w 1708"/>
                <a:gd name="T41" fmla="*/ 416 h 918"/>
                <a:gd name="T42" fmla="*/ 748 w 1708"/>
                <a:gd name="T43" fmla="*/ 488 h 918"/>
                <a:gd name="T44" fmla="*/ 733 w 1708"/>
                <a:gd name="T45" fmla="*/ 541 h 918"/>
                <a:gd name="T46" fmla="*/ 803 w 1708"/>
                <a:gd name="T47" fmla="*/ 629 h 918"/>
                <a:gd name="T48" fmla="*/ 881 w 1708"/>
                <a:gd name="T49" fmla="*/ 654 h 918"/>
                <a:gd name="T50" fmla="*/ 897 w 1708"/>
                <a:gd name="T51" fmla="*/ 725 h 918"/>
                <a:gd name="T52" fmla="*/ 739 w 1708"/>
                <a:gd name="T53" fmla="*/ 840 h 918"/>
                <a:gd name="T54" fmla="*/ 834 w 1708"/>
                <a:gd name="T55" fmla="*/ 807 h 918"/>
                <a:gd name="T56" fmla="*/ 885 w 1708"/>
                <a:gd name="T57" fmla="*/ 785 h 918"/>
                <a:gd name="T58" fmla="*/ 963 w 1708"/>
                <a:gd name="T59" fmla="*/ 719 h 918"/>
                <a:gd name="T60" fmla="*/ 1012 w 1708"/>
                <a:gd name="T61" fmla="*/ 627 h 918"/>
                <a:gd name="T62" fmla="*/ 1116 w 1708"/>
                <a:gd name="T63" fmla="*/ 514 h 918"/>
                <a:gd name="T64" fmla="*/ 1106 w 1708"/>
                <a:gd name="T65" fmla="*/ 615 h 918"/>
                <a:gd name="T66" fmla="*/ 1159 w 1708"/>
                <a:gd name="T67" fmla="*/ 572 h 918"/>
                <a:gd name="T68" fmla="*/ 1163 w 1708"/>
                <a:gd name="T69" fmla="*/ 535 h 918"/>
                <a:gd name="T70" fmla="*/ 1212 w 1708"/>
                <a:gd name="T71" fmla="*/ 541 h 918"/>
                <a:gd name="T72" fmla="*/ 1380 w 1708"/>
                <a:gd name="T73" fmla="*/ 559 h 918"/>
                <a:gd name="T74" fmla="*/ 1485 w 1708"/>
                <a:gd name="T75" fmla="*/ 619 h 918"/>
                <a:gd name="T76" fmla="*/ 1491 w 1708"/>
                <a:gd name="T77" fmla="*/ 586 h 918"/>
                <a:gd name="T78" fmla="*/ 1548 w 1708"/>
                <a:gd name="T79" fmla="*/ 594 h 918"/>
                <a:gd name="T80" fmla="*/ 1600 w 1708"/>
                <a:gd name="T81" fmla="*/ 652 h 918"/>
                <a:gd name="T82" fmla="*/ 1690 w 1708"/>
                <a:gd name="T83" fmla="*/ 728 h 918"/>
                <a:gd name="T84" fmla="*/ 840 w 1708"/>
                <a:gd name="T85" fmla="*/ 654 h 918"/>
                <a:gd name="T86" fmla="*/ 1602 w 1708"/>
                <a:gd name="T87" fmla="*/ 725 h 918"/>
                <a:gd name="T88" fmla="*/ 1606 w 1708"/>
                <a:gd name="T89" fmla="*/ 744 h 918"/>
                <a:gd name="T90" fmla="*/ 1636 w 1708"/>
                <a:gd name="T91" fmla="*/ 723 h 918"/>
                <a:gd name="T92" fmla="*/ 1630 w 1708"/>
                <a:gd name="T93" fmla="*/ 740 h 918"/>
                <a:gd name="T94" fmla="*/ 1636 w 1708"/>
                <a:gd name="T95" fmla="*/ 766 h 918"/>
                <a:gd name="T96" fmla="*/ 723 w 1708"/>
                <a:gd name="T97" fmla="*/ 459 h 918"/>
                <a:gd name="T98" fmla="*/ 1634 w 1708"/>
                <a:gd name="T99" fmla="*/ 695 h 918"/>
                <a:gd name="T100" fmla="*/ 1053 w 1708"/>
                <a:gd name="T101" fmla="*/ 691 h 918"/>
                <a:gd name="T102" fmla="*/ 1165 w 1708"/>
                <a:gd name="T103" fmla="*/ 539 h 918"/>
                <a:gd name="T104" fmla="*/ 1030 w 1708"/>
                <a:gd name="T105" fmla="*/ 705 h 918"/>
                <a:gd name="T106" fmla="*/ 1028 w 1708"/>
                <a:gd name="T107" fmla="*/ 709 h 918"/>
                <a:gd name="T108" fmla="*/ 1014 w 1708"/>
                <a:gd name="T109" fmla="*/ 754 h 918"/>
                <a:gd name="T110" fmla="*/ 1491 w 1708"/>
                <a:gd name="T111" fmla="*/ 639 h 918"/>
                <a:gd name="T112" fmla="*/ 1497 w 1708"/>
                <a:gd name="T113" fmla="*/ 621 h 918"/>
                <a:gd name="T114" fmla="*/ 1557 w 1708"/>
                <a:gd name="T115" fmla="*/ 652 h 918"/>
                <a:gd name="T116" fmla="*/ 1579 w 1708"/>
                <a:gd name="T117" fmla="*/ 725 h 918"/>
                <a:gd name="T118" fmla="*/ 1577 w 1708"/>
                <a:gd name="T119" fmla="*/ 674 h 918"/>
                <a:gd name="T120" fmla="*/ 1524 w 1708"/>
                <a:gd name="T121" fmla="*/ 666 h 918"/>
                <a:gd name="T122" fmla="*/ 1542 w 1708"/>
                <a:gd name="T123" fmla="*/ 689 h 918"/>
                <a:gd name="T124" fmla="*/ 1178 w 1708"/>
                <a:gd name="T125" fmla="*/ 594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918">
                  <a:moveTo>
                    <a:pt x="694" y="258"/>
                  </a:moveTo>
                  <a:lnTo>
                    <a:pt x="696" y="258"/>
                  </a:lnTo>
                  <a:lnTo>
                    <a:pt x="696" y="258"/>
                  </a:lnTo>
                  <a:lnTo>
                    <a:pt x="696" y="256"/>
                  </a:lnTo>
                  <a:lnTo>
                    <a:pt x="696" y="256"/>
                  </a:lnTo>
                  <a:lnTo>
                    <a:pt x="696" y="256"/>
                  </a:lnTo>
                  <a:lnTo>
                    <a:pt x="694" y="256"/>
                  </a:lnTo>
                  <a:lnTo>
                    <a:pt x="694" y="256"/>
                  </a:lnTo>
                  <a:lnTo>
                    <a:pt x="694" y="258"/>
                  </a:lnTo>
                  <a:lnTo>
                    <a:pt x="694" y="258"/>
                  </a:lnTo>
                  <a:close/>
                  <a:moveTo>
                    <a:pt x="684" y="568"/>
                  </a:moveTo>
                  <a:lnTo>
                    <a:pt x="684" y="568"/>
                  </a:lnTo>
                  <a:lnTo>
                    <a:pt x="684" y="568"/>
                  </a:lnTo>
                  <a:lnTo>
                    <a:pt x="686" y="570"/>
                  </a:lnTo>
                  <a:lnTo>
                    <a:pt x="686" y="570"/>
                  </a:lnTo>
                  <a:lnTo>
                    <a:pt x="686" y="570"/>
                  </a:lnTo>
                  <a:lnTo>
                    <a:pt x="688" y="570"/>
                  </a:lnTo>
                  <a:lnTo>
                    <a:pt x="688" y="570"/>
                  </a:lnTo>
                  <a:lnTo>
                    <a:pt x="688" y="570"/>
                  </a:lnTo>
                  <a:lnTo>
                    <a:pt x="690" y="570"/>
                  </a:lnTo>
                  <a:lnTo>
                    <a:pt x="690" y="570"/>
                  </a:lnTo>
                  <a:lnTo>
                    <a:pt x="690" y="570"/>
                  </a:lnTo>
                  <a:lnTo>
                    <a:pt x="692" y="572"/>
                  </a:lnTo>
                  <a:lnTo>
                    <a:pt x="692" y="572"/>
                  </a:lnTo>
                  <a:lnTo>
                    <a:pt x="694" y="572"/>
                  </a:lnTo>
                  <a:lnTo>
                    <a:pt x="694" y="574"/>
                  </a:lnTo>
                  <a:lnTo>
                    <a:pt x="694" y="574"/>
                  </a:lnTo>
                  <a:lnTo>
                    <a:pt x="694" y="574"/>
                  </a:lnTo>
                  <a:lnTo>
                    <a:pt x="696" y="576"/>
                  </a:lnTo>
                  <a:lnTo>
                    <a:pt x="696" y="576"/>
                  </a:lnTo>
                  <a:lnTo>
                    <a:pt x="696" y="576"/>
                  </a:lnTo>
                  <a:lnTo>
                    <a:pt x="696" y="576"/>
                  </a:lnTo>
                  <a:lnTo>
                    <a:pt x="698" y="576"/>
                  </a:lnTo>
                  <a:lnTo>
                    <a:pt x="698" y="576"/>
                  </a:lnTo>
                  <a:lnTo>
                    <a:pt x="698" y="576"/>
                  </a:lnTo>
                  <a:lnTo>
                    <a:pt x="698" y="574"/>
                  </a:lnTo>
                  <a:lnTo>
                    <a:pt x="698" y="574"/>
                  </a:lnTo>
                  <a:lnTo>
                    <a:pt x="696" y="574"/>
                  </a:lnTo>
                  <a:lnTo>
                    <a:pt x="696" y="574"/>
                  </a:lnTo>
                  <a:lnTo>
                    <a:pt x="694" y="572"/>
                  </a:lnTo>
                  <a:lnTo>
                    <a:pt x="694" y="572"/>
                  </a:lnTo>
                  <a:lnTo>
                    <a:pt x="694" y="572"/>
                  </a:lnTo>
                  <a:lnTo>
                    <a:pt x="696" y="572"/>
                  </a:lnTo>
                  <a:lnTo>
                    <a:pt x="698" y="572"/>
                  </a:lnTo>
                  <a:lnTo>
                    <a:pt x="698" y="572"/>
                  </a:lnTo>
                  <a:lnTo>
                    <a:pt x="700" y="572"/>
                  </a:lnTo>
                  <a:lnTo>
                    <a:pt x="700" y="572"/>
                  </a:lnTo>
                  <a:lnTo>
                    <a:pt x="700" y="572"/>
                  </a:lnTo>
                  <a:lnTo>
                    <a:pt x="703" y="572"/>
                  </a:lnTo>
                  <a:lnTo>
                    <a:pt x="703" y="572"/>
                  </a:lnTo>
                  <a:lnTo>
                    <a:pt x="703" y="570"/>
                  </a:lnTo>
                  <a:lnTo>
                    <a:pt x="703" y="570"/>
                  </a:lnTo>
                  <a:lnTo>
                    <a:pt x="703" y="570"/>
                  </a:lnTo>
                  <a:lnTo>
                    <a:pt x="703" y="572"/>
                  </a:lnTo>
                  <a:lnTo>
                    <a:pt x="703" y="572"/>
                  </a:lnTo>
                  <a:lnTo>
                    <a:pt x="705" y="572"/>
                  </a:lnTo>
                  <a:lnTo>
                    <a:pt x="705" y="572"/>
                  </a:lnTo>
                  <a:lnTo>
                    <a:pt x="709" y="572"/>
                  </a:lnTo>
                  <a:lnTo>
                    <a:pt x="709" y="570"/>
                  </a:lnTo>
                  <a:lnTo>
                    <a:pt x="709" y="570"/>
                  </a:lnTo>
                  <a:lnTo>
                    <a:pt x="709" y="570"/>
                  </a:lnTo>
                  <a:lnTo>
                    <a:pt x="709" y="570"/>
                  </a:lnTo>
                  <a:lnTo>
                    <a:pt x="709" y="572"/>
                  </a:lnTo>
                  <a:lnTo>
                    <a:pt x="711" y="572"/>
                  </a:lnTo>
                  <a:lnTo>
                    <a:pt x="713" y="572"/>
                  </a:lnTo>
                  <a:lnTo>
                    <a:pt x="713" y="572"/>
                  </a:lnTo>
                  <a:lnTo>
                    <a:pt x="713" y="572"/>
                  </a:lnTo>
                  <a:lnTo>
                    <a:pt x="713" y="570"/>
                  </a:lnTo>
                  <a:lnTo>
                    <a:pt x="713" y="570"/>
                  </a:lnTo>
                  <a:lnTo>
                    <a:pt x="713" y="570"/>
                  </a:lnTo>
                  <a:lnTo>
                    <a:pt x="713" y="570"/>
                  </a:lnTo>
                  <a:lnTo>
                    <a:pt x="713" y="570"/>
                  </a:lnTo>
                  <a:lnTo>
                    <a:pt x="713" y="570"/>
                  </a:lnTo>
                  <a:lnTo>
                    <a:pt x="713" y="570"/>
                  </a:lnTo>
                  <a:lnTo>
                    <a:pt x="713" y="568"/>
                  </a:lnTo>
                  <a:lnTo>
                    <a:pt x="715" y="568"/>
                  </a:lnTo>
                  <a:lnTo>
                    <a:pt x="715" y="568"/>
                  </a:lnTo>
                  <a:lnTo>
                    <a:pt x="715" y="568"/>
                  </a:lnTo>
                  <a:lnTo>
                    <a:pt x="713" y="568"/>
                  </a:lnTo>
                  <a:lnTo>
                    <a:pt x="713" y="568"/>
                  </a:lnTo>
                  <a:lnTo>
                    <a:pt x="713" y="568"/>
                  </a:lnTo>
                  <a:lnTo>
                    <a:pt x="713" y="568"/>
                  </a:lnTo>
                  <a:lnTo>
                    <a:pt x="713" y="568"/>
                  </a:lnTo>
                  <a:lnTo>
                    <a:pt x="713" y="566"/>
                  </a:lnTo>
                  <a:lnTo>
                    <a:pt x="713" y="566"/>
                  </a:lnTo>
                  <a:lnTo>
                    <a:pt x="713" y="566"/>
                  </a:lnTo>
                  <a:lnTo>
                    <a:pt x="713" y="566"/>
                  </a:lnTo>
                  <a:lnTo>
                    <a:pt x="713" y="566"/>
                  </a:lnTo>
                  <a:lnTo>
                    <a:pt x="711" y="564"/>
                  </a:lnTo>
                  <a:lnTo>
                    <a:pt x="711" y="564"/>
                  </a:lnTo>
                  <a:lnTo>
                    <a:pt x="711" y="564"/>
                  </a:lnTo>
                  <a:lnTo>
                    <a:pt x="711" y="564"/>
                  </a:lnTo>
                  <a:lnTo>
                    <a:pt x="711" y="562"/>
                  </a:lnTo>
                  <a:lnTo>
                    <a:pt x="713" y="562"/>
                  </a:lnTo>
                  <a:lnTo>
                    <a:pt x="713" y="559"/>
                  </a:lnTo>
                  <a:lnTo>
                    <a:pt x="713" y="559"/>
                  </a:lnTo>
                  <a:lnTo>
                    <a:pt x="713" y="559"/>
                  </a:lnTo>
                  <a:lnTo>
                    <a:pt x="713" y="559"/>
                  </a:lnTo>
                  <a:lnTo>
                    <a:pt x="713" y="559"/>
                  </a:lnTo>
                  <a:lnTo>
                    <a:pt x="713" y="559"/>
                  </a:lnTo>
                  <a:lnTo>
                    <a:pt x="713" y="559"/>
                  </a:lnTo>
                  <a:lnTo>
                    <a:pt x="713" y="559"/>
                  </a:lnTo>
                  <a:lnTo>
                    <a:pt x="713" y="557"/>
                  </a:lnTo>
                  <a:lnTo>
                    <a:pt x="713" y="557"/>
                  </a:lnTo>
                  <a:lnTo>
                    <a:pt x="711" y="557"/>
                  </a:lnTo>
                  <a:lnTo>
                    <a:pt x="711" y="557"/>
                  </a:lnTo>
                  <a:lnTo>
                    <a:pt x="711" y="557"/>
                  </a:lnTo>
                  <a:lnTo>
                    <a:pt x="711" y="557"/>
                  </a:lnTo>
                  <a:lnTo>
                    <a:pt x="713" y="555"/>
                  </a:lnTo>
                  <a:lnTo>
                    <a:pt x="713" y="555"/>
                  </a:lnTo>
                  <a:lnTo>
                    <a:pt x="713" y="553"/>
                  </a:lnTo>
                  <a:lnTo>
                    <a:pt x="713" y="553"/>
                  </a:lnTo>
                  <a:lnTo>
                    <a:pt x="713" y="553"/>
                  </a:lnTo>
                  <a:lnTo>
                    <a:pt x="713" y="553"/>
                  </a:lnTo>
                  <a:lnTo>
                    <a:pt x="713" y="551"/>
                  </a:lnTo>
                  <a:lnTo>
                    <a:pt x="713" y="551"/>
                  </a:lnTo>
                  <a:lnTo>
                    <a:pt x="713" y="551"/>
                  </a:lnTo>
                  <a:lnTo>
                    <a:pt x="713" y="551"/>
                  </a:lnTo>
                  <a:lnTo>
                    <a:pt x="713" y="551"/>
                  </a:lnTo>
                  <a:lnTo>
                    <a:pt x="713" y="551"/>
                  </a:lnTo>
                  <a:lnTo>
                    <a:pt x="713" y="549"/>
                  </a:lnTo>
                  <a:lnTo>
                    <a:pt x="713" y="549"/>
                  </a:lnTo>
                  <a:lnTo>
                    <a:pt x="713" y="549"/>
                  </a:lnTo>
                  <a:lnTo>
                    <a:pt x="713" y="549"/>
                  </a:lnTo>
                  <a:lnTo>
                    <a:pt x="711" y="549"/>
                  </a:lnTo>
                  <a:lnTo>
                    <a:pt x="711" y="549"/>
                  </a:lnTo>
                  <a:lnTo>
                    <a:pt x="711" y="549"/>
                  </a:lnTo>
                  <a:lnTo>
                    <a:pt x="711" y="547"/>
                  </a:lnTo>
                  <a:lnTo>
                    <a:pt x="709" y="547"/>
                  </a:lnTo>
                  <a:lnTo>
                    <a:pt x="709" y="547"/>
                  </a:lnTo>
                  <a:lnTo>
                    <a:pt x="709" y="549"/>
                  </a:lnTo>
                  <a:lnTo>
                    <a:pt x="707" y="549"/>
                  </a:lnTo>
                  <a:lnTo>
                    <a:pt x="705" y="547"/>
                  </a:lnTo>
                  <a:lnTo>
                    <a:pt x="705" y="547"/>
                  </a:lnTo>
                  <a:lnTo>
                    <a:pt x="705" y="547"/>
                  </a:lnTo>
                  <a:lnTo>
                    <a:pt x="705" y="547"/>
                  </a:lnTo>
                  <a:lnTo>
                    <a:pt x="705" y="547"/>
                  </a:lnTo>
                  <a:lnTo>
                    <a:pt x="705" y="547"/>
                  </a:lnTo>
                  <a:lnTo>
                    <a:pt x="705" y="545"/>
                  </a:lnTo>
                  <a:lnTo>
                    <a:pt x="705" y="545"/>
                  </a:lnTo>
                  <a:lnTo>
                    <a:pt x="705" y="545"/>
                  </a:lnTo>
                  <a:lnTo>
                    <a:pt x="705" y="543"/>
                  </a:lnTo>
                  <a:lnTo>
                    <a:pt x="705" y="543"/>
                  </a:lnTo>
                  <a:lnTo>
                    <a:pt x="705" y="543"/>
                  </a:lnTo>
                  <a:lnTo>
                    <a:pt x="703" y="543"/>
                  </a:lnTo>
                  <a:lnTo>
                    <a:pt x="703" y="541"/>
                  </a:lnTo>
                  <a:lnTo>
                    <a:pt x="703" y="543"/>
                  </a:lnTo>
                  <a:lnTo>
                    <a:pt x="703" y="543"/>
                  </a:lnTo>
                  <a:lnTo>
                    <a:pt x="703" y="545"/>
                  </a:lnTo>
                  <a:lnTo>
                    <a:pt x="703" y="545"/>
                  </a:lnTo>
                  <a:lnTo>
                    <a:pt x="703" y="545"/>
                  </a:lnTo>
                  <a:lnTo>
                    <a:pt x="703" y="545"/>
                  </a:lnTo>
                  <a:lnTo>
                    <a:pt x="703" y="543"/>
                  </a:lnTo>
                  <a:lnTo>
                    <a:pt x="698" y="543"/>
                  </a:lnTo>
                  <a:lnTo>
                    <a:pt x="696" y="545"/>
                  </a:lnTo>
                  <a:lnTo>
                    <a:pt x="696" y="545"/>
                  </a:lnTo>
                  <a:lnTo>
                    <a:pt x="696" y="545"/>
                  </a:lnTo>
                  <a:lnTo>
                    <a:pt x="696" y="545"/>
                  </a:lnTo>
                  <a:lnTo>
                    <a:pt x="696" y="545"/>
                  </a:lnTo>
                  <a:lnTo>
                    <a:pt x="696" y="543"/>
                  </a:lnTo>
                  <a:lnTo>
                    <a:pt x="694" y="543"/>
                  </a:lnTo>
                  <a:lnTo>
                    <a:pt x="692" y="543"/>
                  </a:lnTo>
                  <a:lnTo>
                    <a:pt x="692" y="545"/>
                  </a:lnTo>
                  <a:lnTo>
                    <a:pt x="692" y="545"/>
                  </a:lnTo>
                  <a:lnTo>
                    <a:pt x="690" y="545"/>
                  </a:lnTo>
                  <a:lnTo>
                    <a:pt x="690" y="545"/>
                  </a:lnTo>
                  <a:lnTo>
                    <a:pt x="690" y="545"/>
                  </a:lnTo>
                  <a:lnTo>
                    <a:pt x="688" y="545"/>
                  </a:lnTo>
                  <a:lnTo>
                    <a:pt x="688" y="545"/>
                  </a:lnTo>
                  <a:lnTo>
                    <a:pt x="686" y="545"/>
                  </a:lnTo>
                  <a:lnTo>
                    <a:pt x="686" y="547"/>
                  </a:lnTo>
                  <a:lnTo>
                    <a:pt x="686" y="547"/>
                  </a:lnTo>
                  <a:lnTo>
                    <a:pt x="684" y="547"/>
                  </a:lnTo>
                  <a:lnTo>
                    <a:pt x="684" y="547"/>
                  </a:lnTo>
                  <a:lnTo>
                    <a:pt x="684" y="547"/>
                  </a:lnTo>
                  <a:lnTo>
                    <a:pt x="684" y="547"/>
                  </a:lnTo>
                  <a:lnTo>
                    <a:pt x="684" y="549"/>
                  </a:lnTo>
                  <a:lnTo>
                    <a:pt x="682" y="549"/>
                  </a:lnTo>
                  <a:lnTo>
                    <a:pt x="676" y="547"/>
                  </a:lnTo>
                  <a:lnTo>
                    <a:pt x="674" y="547"/>
                  </a:lnTo>
                  <a:lnTo>
                    <a:pt x="674" y="547"/>
                  </a:lnTo>
                  <a:lnTo>
                    <a:pt x="672" y="547"/>
                  </a:lnTo>
                  <a:lnTo>
                    <a:pt x="672" y="547"/>
                  </a:lnTo>
                  <a:lnTo>
                    <a:pt x="672" y="547"/>
                  </a:lnTo>
                  <a:lnTo>
                    <a:pt x="672" y="547"/>
                  </a:lnTo>
                  <a:lnTo>
                    <a:pt x="672" y="547"/>
                  </a:lnTo>
                  <a:lnTo>
                    <a:pt x="672" y="547"/>
                  </a:lnTo>
                  <a:lnTo>
                    <a:pt x="670" y="547"/>
                  </a:lnTo>
                  <a:lnTo>
                    <a:pt x="668" y="547"/>
                  </a:lnTo>
                  <a:lnTo>
                    <a:pt x="668" y="547"/>
                  </a:lnTo>
                  <a:lnTo>
                    <a:pt x="668" y="547"/>
                  </a:lnTo>
                  <a:lnTo>
                    <a:pt x="670" y="551"/>
                  </a:lnTo>
                  <a:lnTo>
                    <a:pt x="670" y="551"/>
                  </a:lnTo>
                  <a:lnTo>
                    <a:pt x="670" y="551"/>
                  </a:lnTo>
                  <a:lnTo>
                    <a:pt x="670" y="553"/>
                  </a:lnTo>
                  <a:lnTo>
                    <a:pt x="670" y="553"/>
                  </a:lnTo>
                  <a:lnTo>
                    <a:pt x="670" y="553"/>
                  </a:lnTo>
                  <a:lnTo>
                    <a:pt x="670" y="555"/>
                  </a:lnTo>
                  <a:lnTo>
                    <a:pt x="670" y="555"/>
                  </a:lnTo>
                  <a:lnTo>
                    <a:pt x="672" y="555"/>
                  </a:lnTo>
                  <a:lnTo>
                    <a:pt x="672" y="553"/>
                  </a:lnTo>
                  <a:lnTo>
                    <a:pt x="672" y="553"/>
                  </a:lnTo>
                  <a:lnTo>
                    <a:pt x="672" y="555"/>
                  </a:lnTo>
                  <a:lnTo>
                    <a:pt x="672" y="557"/>
                  </a:lnTo>
                  <a:lnTo>
                    <a:pt x="672" y="557"/>
                  </a:lnTo>
                  <a:lnTo>
                    <a:pt x="674" y="557"/>
                  </a:lnTo>
                  <a:lnTo>
                    <a:pt x="674" y="559"/>
                  </a:lnTo>
                  <a:lnTo>
                    <a:pt x="674" y="559"/>
                  </a:lnTo>
                  <a:lnTo>
                    <a:pt x="674" y="559"/>
                  </a:lnTo>
                  <a:lnTo>
                    <a:pt x="676" y="559"/>
                  </a:lnTo>
                  <a:lnTo>
                    <a:pt x="676" y="559"/>
                  </a:lnTo>
                  <a:lnTo>
                    <a:pt x="676" y="559"/>
                  </a:lnTo>
                  <a:lnTo>
                    <a:pt x="676" y="559"/>
                  </a:lnTo>
                  <a:lnTo>
                    <a:pt x="676" y="559"/>
                  </a:lnTo>
                  <a:lnTo>
                    <a:pt x="676" y="559"/>
                  </a:lnTo>
                  <a:lnTo>
                    <a:pt x="676" y="559"/>
                  </a:lnTo>
                  <a:lnTo>
                    <a:pt x="676" y="559"/>
                  </a:lnTo>
                  <a:lnTo>
                    <a:pt x="676" y="559"/>
                  </a:lnTo>
                  <a:lnTo>
                    <a:pt x="676" y="559"/>
                  </a:lnTo>
                  <a:lnTo>
                    <a:pt x="678" y="559"/>
                  </a:lnTo>
                  <a:lnTo>
                    <a:pt x="678" y="559"/>
                  </a:lnTo>
                  <a:lnTo>
                    <a:pt x="678" y="559"/>
                  </a:lnTo>
                  <a:lnTo>
                    <a:pt x="676" y="559"/>
                  </a:lnTo>
                  <a:lnTo>
                    <a:pt x="682" y="566"/>
                  </a:lnTo>
                  <a:lnTo>
                    <a:pt x="682" y="566"/>
                  </a:lnTo>
                  <a:lnTo>
                    <a:pt x="684" y="568"/>
                  </a:lnTo>
                  <a:close/>
                  <a:moveTo>
                    <a:pt x="655" y="867"/>
                  </a:moveTo>
                  <a:lnTo>
                    <a:pt x="653" y="867"/>
                  </a:lnTo>
                  <a:lnTo>
                    <a:pt x="653" y="867"/>
                  </a:lnTo>
                  <a:lnTo>
                    <a:pt x="653" y="867"/>
                  </a:lnTo>
                  <a:lnTo>
                    <a:pt x="653" y="867"/>
                  </a:lnTo>
                  <a:lnTo>
                    <a:pt x="655" y="867"/>
                  </a:lnTo>
                  <a:lnTo>
                    <a:pt x="655" y="867"/>
                  </a:lnTo>
                  <a:lnTo>
                    <a:pt x="655" y="865"/>
                  </a:lnTo>
                  <a:lnTo>
                    <a:pt x="653" y="865"/>
                  </a:lnTo>
                  <a:lnTo>
                    <a:pt x="653" y="865"/>
                  </a:lnTo>
                  <a:lnTo>
                    <a:pt x="653" y="865"/>
                  </a:lnTo>
                  <a:lnTo>
                    <a:pt x="653" y="865"/>
                  </a:lnTo>
                  <a:lnTo>
                    <a:pt x="651" y="865"/>
                  </a:lnTo>
                  <a:lnTo>
                    <a:pt x="651" y="863"/>
                  </a:lnTo>
                  <a:lnTo>
                    <a:pt x="651" y="863"/>
                  </a:lnTo>
                  <a:lnTo>
                    <a:pt x="651" y="863"/>
                  </a:lnTo>
                  <a:lnTo>
                    <a:pt x="651" y="863"/>
                  </a:lnTo>
                  <a:lnTo>
                    <a:pt x="651" y="863"/>
                  </a:lnTo>
                  <a:lnTo>
                    <a:pt x="651" y="861"/>
                  </a:lnTo>
                  <a:lnTo>
                    <a:pt x="649" y="861"/>
                  </a:lnTo>
                  <a:lnTo>
                    <a:pt x="649" y="861"/>
                  </a:lnTo>
                  <a:lnTo>
                    <a:pt x="647" y="863"/>
                  </a:lnTo>
                  <a:lnTo>
                    <a:pt x="645" y="863"/>
                  </a:lnTo>
                  <a:lnTo>
                    <a:pt x="645" y="863"/>
                  </a:lnTo>
                  <a:lnTo>
                    <a:pt x="645" y="863"/>
                  </a:lnTo>
                  <a:lnTo>
                    <a:pt x="645" y="865"/>
                  </a:lnTo>
                  <a:lnTo>
                    <a:pt x="645" y="865"/>
                  </a:lnTo>
                  <a:lnTo>
                    <a:pt x="645" y="865"/>
                  </a:lnTo>
                  <a:lnTo>
                    <a:pt x="643" y="865"/>
                  </a:lnTo>
                  <a:lnTo>
                    <a:pt x="645" y="867"/>
                  </a:lnTo>
                  <a:lnTo>
                    <a:pt x="645" y="869"/>
                  </a:lnTo>
                  <a:lnTo>
                    <a:pt x="645" y="869"/>
                  </a:lnTo>
                  <a:lnTo>
                    <a:pt x="645" y="871"/>
                  </a:lnTo>
                  <a:lnTo>
                    <a:pt x="647" y="871"/>
                  </a:lnTo>
                  <a:lnTo>
                    <a:pt x="647" y="869"/>
                  </a:lnTo>
                  <a:lnTo>
                    <a:pt x="647" y="869"/>
                  </a:lnTo>
                  <a:lnTo>
                    <a:pt x="647" y="869"/>
                  </a:lnTo>
                  <a:lnTo>
                    <a:pt x="649" y="869"/>
                  </a:lnTo>
                  <a:lnTo>
                    <a:pt x="649" y="869"/>
                  </a:lnTo>
                  <a:lnTo>
                    <a:pt x="649" y="869"/>
                  </a:lnTo>
                  <a:lnTo>
                    <a:pt x="649" y="871"/>
                  </a:lnTo>
                  <a:lnTo>
                    <a:pt x="649" y="871"/>
                  </a:lnTo>
                  <a:lnTo>
                    <a:pt x="649" y="871"/>
                  </a:lnTo>
                  <a:lnTo>
                    <a:pt x="651" y="871"/>
                  </a:lnTo>
                  <a:lnTo>
                    <a:pt x="651" y="869"/>
                  </a:lnTo>
                  <a:lnTo>
                    <a:pt x="651" y="869"/>
                  </a:lnTo>
                  <a:lnTo>
                    <a:pt x="653" y="869"/>
                  </a:lnTo>
                  <a:lnTo>
                    <a:pt x="653" y="871"/>
                  </a:lnTo>
                  <a:lnTo>
                    <a:pt x="653" y="871"/>
                  </a:lnTo>
                  <a:lnTo>
                    <a:pt x="653" y="871"/>
                  </a:lnTo>
                  <a:lnTo>
                    <a:pt x="657" y="869"/>
                  </a:lnTo>
                  <a:lnTo>
                    <a:pt x="657" y="869"/>
                  </a:lnTo>
                  <a:lnTo>
                    <a:pt x="657" y="869"/>
                  </a:lnTo>
                  <a:lnTo>
                    <a:pt x="657" y="869"/>
                  </a:lnTo>
                  <a:lnTo>
                    <a:pt x="657" y="867"/>
                  </a:lnTo>
                  <a:lnTo>
                    <a:pt x="655" y="867"/>
                  </a:lnTo>
                  <a:close/>
                  <a:moveTo>
                    <a:pt x="680" y="871"/>
                  </a:moveTo>
                  <a:lnTo>
                    <a:pt x="680" y="871"/>
                  </a:lnTo>
                  <a:lnTo>
                    <a:pt x="680" y="871"/>
                  </a:lnTo>
                  <a:lnTo>
                    <a:pt x="678" y="871"/>
                  </a:lnTo>
                  <a:lnTo>
                    <a:pt x="678" y="871"/>
                  </a:lnTo>
                  <a:lnTo>
                    <a:pt x="678" y="871"/>
                  </a:lnTo>
                  <a:lnTo>
                    <a:pt x="676" y="871"/>
                  </a:lnTo>
                  <a:lnTo>
                    <a:pt x="676" y="873"/>
                  </a:lnTo>
                  <a:lnTo>
                    <a:pt x="676" y="871"/>
                  </a:lnTo>
                  <a:lnTo>
                    <a:pt x="676" y="871"/>
                  </a:lnTo>
                  <a:lnTo>
                    <a:pt x="676" y="871"/>
                  </a:lnTo>
                  <a:lnTo>
                    <a:pt x="676" y="871"/>
                  </a:lnTo>
                  <a:lnTo>
                    <a:pt x="676" y="871"/>
                  </a:lnTo>
                  <a:lnTo>
                    <a:pt x="674" y="871"/>
                  </a:lnTo>
                  <a:lnTo>
                    <a:pt x="674" y="871"/>
                  </a:lnTo>
                  <a:lnTo>
                    <a:pt x="674" y="871"/>
                  </a:lnTo>
                  <a:lnTo>
                    <a:pt x="674" y="871"/>
                  </a:lnTo>
                  <a:lnTo>
                    <a:pt x="674" y="871"/>
                  </a:lnTo>
                  <a:lnTo>
                    <a:pt x="674" y="871"/>
                  </a:lnTo>
                  <a:lnTo>
                    <a:pt x="674" y="871"/>
                  </a:lnTo>
                  <a:lnTo>
                    <a:pt x="674" y="871"/>
                  </a:lnTo>
                  <a:lnTo>
                    <a:pt x="672" y="871"/>
                  </a:lnTo>
                  <a:lnTo>
                    <a:pt x="672" y="871"/>
                  </a:lnTo>
                  <a:lnTo>
                    <a:pt x="672" y="871"/>
                  </a:lnTo>
                  <a:lnTo>
                    <a:pt x="672" y="871"/>
                  </a:lnTo>
                  <a:lnTo>
                    <a:pt x="672" y="871"/>
                  </a:lnTo>
                  <a:lnTo>
                    <a:pt x="672" y="871"/>
                  </a:lnTo>
                  <a:lnTo>
                    <a:pt x="672" y="871"/>
                  </a:lnTo>
                  <a:lnTo>
                    <a:pt x="670" y="873"/>
                  </a:lnTo>
                  <a:lnTo>
                    <a:pt x="672" y="873"/>
                  </a:lnTo>
                  <a:lnTo>
                    <a:pt x="674" y="873"/>
                  </a:lnTo>
                  <a:lnTo>
                    <a:pt x="674" y="873"/>
                  </a:lnTo>
                  <a:lnTo>
                    <a:pt x="674" y="873"/>
                  </a:lnTo>
                  <a:lnTo>
                    <a:pt x="674" y="873"/>
                  </a:lnTo>
                  <a:lnTo>
                    <a:pt x="674" y="873"/>
                  </a:lnTo>
                  <a:lnTo>
                    <a:pt x="674" y="873"/>
                  </a:lnTo>
                  <a:lnTo>
                    <a:pt x="674" y="873"/>
                  </a:lnTo>
                  <a:lnTo>
                    <a:pt x="676" y="873"/>
                  </a:lnTo>
                  <a:lnTo>
                    <a:pt x="678" y="875"/>
                  </a:lnTo>
                  <a:lnTo>
                    <a:pt x="678" y="873"/>
                  </a:lnTo>
                  <a:lnTo>
                    <a:pt x="678" y="873"/>
                  </a:lnTo>
                  <a:lnTo>
                    <a:pt x="680" y="873"/>
                  </a:lnTo>
                  <a:lnTo>
                    <a:pt x="680" y="873"/>
                  </a:lnTo>
                  <a:lnTo>
                    <a:pt x="680" y="871"/>
                  </a:lnTo>
                  <a:lnTo>
                    <a:pt x="680" y="871"/>
                  </a:lnTo>
                  <a:close/>
                  <a:moveTo>
                    <a:pt x="662" y="873"/>
                  </a:moveTo>
                  <a:lnTo>
                    <a:pt x="662" y="873"/>
                  </a:lnTo>
                  <a:lnTo>
                    <a:pt x="662" y="871"/>
                  </a:lnTo>
                  <a:lnTo>
                    <a:pt x="662" y="871"/>
                  </a:lnTo>
                  <a:lnTo>
                    <a:pt x="662" y="871"/>
                  </a:lnTo>
                  <a:lnTo>
                    <a:pt x="660" y="873"/>
                  </a:lnTo>
                  <a:lnTo>
                    <a:pt x="660" y="873"/>
                  </a:lnTo>
                  <a:lnTo>
                    <a:pt x="660" y="873"/>
                  </a:lnTo>
                  <a:lnTo>
                    <a:pt x="660" y="873"/>
                  </a:lnTo>
                  <a:lnTo>
                    <a:pt x="662" y="873"/>
                  </a:lnTo>
                  <a:lnTo>
                    <a:pt x="662" y="873"/>
                  </a:lnTo>
                  <a:lnTo>
                    <a:pt x="662" y="873"/>
                  </a:lnTo>
                  <a:lnTo>
                    <a:pt x="662" y="873"/>
                  </a:lnTo>
                  <a:lnTo>
                    <a:pt x="662" y="873"/>
                  </a:lnTo>
                  <a:close/>
                  <a:moveTo>
                    <a:pt x="662" y="869"/>
                  </a:moveTo>
                  <a:lnTo>
                    <a:pt x="662" y="869"/>
                  </a:lnTo>
                  <a:lnTo>
                    <a:pt x="662" y="867"/>
                  </a:lnTo>
                  <a:lnTo>
                    <a:pt x="662" y="867"/>
                  </a:lnTo>
                  <a:lnTo>
                    <a:pt x="662" y="867"/>
                  </a:lnTo>
                  <a:lnTo>
                    <a:pt x="662" y="867"/>
                  </a:lnTo>
                  <a:lnTo>
                    <a:pt x="664" y="867"/>
                  </a:lnTo>
                  <a:lnTo>
                    <a:pt x="664" y="867"/>
                  </a:lnTo>
                  <a:lnTo>
                    <a:pt x="664" y="867"/>
                  </a:lnTo>
                  <a:lnTo>
                    <a:pt x="664" y="867"/>
                  </a:lnTo>
                  <a:lnTo>
                    <a:pt x="664" y="867"/>
                  </a:lnTo>
                  <a:lnTo>
                    <a:pt x="664" y="867"/>
                  </a:lnTo>
                  <a:lnTo>
                    <a:pt x="666" y="867"/>
                  </a:lnTo>
                  <a:lnTo>
                    <a:pt x="666" y="867"/>
                  </a:lnTo>
                  <a:lnTo>
                    <a:pt x="666" y="865"/>
                  </a:lnTo>
                  <a:lnTo>
                    <a:pt x="666" y="865"/>
                  </a:lnTo>
                  <a:lnTo>
                    <a:pt x="662" y="863"/>
                  </a:lnTo>
                  <a:lnTo>
                    <a:pt x="662" y="863"/>
                  </a:lnTo>
                  <a:lnTo>
                    <a:pt x="664" y="863"/>
                  </a:lnTo>
                  <a:lnTo>
                    <a:pt x="662" y="863"/>
                  </a:lnTo>
                  <a:lnTo>
                    <a:pt x="662" y="863"/>
                  </a:lnTo>
                  <a:lnTo>
                    <a:pt x="662" y="863"/>
                  </a:lnTo>
                  <a:lnTo>
                    <a:pt x="662" y="863"/>
                  </a:lnTo>
                  <a:lnTo>
                    <a:pt x="664" y="861"/>
                  </a:lnTo>
                  <a:lnTo>
                    <a:pt x="664" y="861"/>
                  </a:lnTo>
                  <a:lnTo>
                    <a:pt x="664" y="861"/>
                  </a:lnTo>
                  <a:lnTo>
                    <a:pt x="664" y="861"/>
                  </a:lnTo>
                  <a:lnTo>
                    <a:pt x="664" y="861"/>
                  </a:lnTo>
                  <a:lnTo>
                    <a:pt x="664" y="861"/>
                  </a:lnTo>
                  <a:lnTo>
                    <a:pt x="664" y="861"/>
                  </a:lnTo>
                  <a:lnTo>
                    <a:pt x="664" y="861"/>
                  </a:lnTo>
                  <a:lnTo>
                    <a:pt x="662" y="861"/>
                  </a:lnTo>
                  <a:lnTo>
                    <a:pt x="662" y="861"/>
                  </a:lnTo>
                  <a:lnTo>
                    <a:pt x="662" y="861"/>
                  </a:lnTo>
                  <a:lnTo>
                    <a:pt x="662" y="861"/>
                  </a:lnTo>
                  <a:lnTo>
                    <a:pt x="662" y="861"/>
                  </a:lnTo>
                  <a:lnTo>
                    <a:pt x="662" y="861"/>
                  </a:lnTo>
                  <a:lnTo>
                    <a:pt x="662" y="861"/>
                  </a:lnTo>
                  <a:lnTo>
                    <a:pt x="662" y="861"/>
                  </a:lnTo>
                  <a:lnTo>
                    <a:pt x="662" y="859"/>
                  </a:lnTo>
                  <a:lnTo>
                    <a:pt x="662" y="859"/>
                  </a:lnTo>
                  <a:lnTo>
                    <a:pt x="660" y="859"/>
                  </a:lnTo>
                  <a:lnTo>
                    <a:pt x="660" y="861"/>
                  </a:lnTo>
                  <a:lnTo>
                    <a:pt x="660" y="861"/>
                  </a:lnTo>
                  <a:lnTo>
                    <a:pt x="660" y="861"/>
                  </a:lnTo>
                  <a:lnTo>
                    <a:pt x="660" y="861"/>
                  </a:lnTo>
                  <a:lnTo>
                    <a:pt x="660" y="861"/>
                  </a:lnTo>
                  <a:lnTo>
                    <a:pt x="660" y="861"/>
                  </a:lnTo>
                  <a:lnTo>
                    <a:pt x="657" y="863"/>
                  </a:lnTo>
                  <a:lnTo>
                    <a:pt x="662" y="863"/>
                  </a:lnTo>
                  <a:lnTo>
                    <a:pt x="662" y="863"/>
                  </a:lnTo>
                  <a:lnTo>
                    <a:pt x="662" y="863"/>
                  </a:lnTo>
                  <a:lnTo>
                    <a:pt x="660" y="865"/>
                  </a:lnTo>
                  <a:lnTo>
                    <a:pt x="660" y="865"/>
                  </a:lnTo>
                  <a:lnTo>
                    <a:pt x="660" y="865"/>
                  </a:lnTo>
                  <a:lnTo>
                    <a:pt x="660" y="867"/>
                  </a:lnTo>
                  <a:lnTo>
                    <a:pt x="660" y="867"/>
                  </a:lnTo>
                  <a:lnTo>
                    <a:pt x="660" y="867"/>
                  </a:lnTo>
                  <a:lnTo>
                    <a:pt x="660" y="869"/>
                  </a:lnTo>
                  <a:lnTo>
                    <a:pt x="660" y="869"/>
                  </a:lnTo>
                  <a:lnTo>
                    <a:pt x="662" y="869"/>
                  </a:lnTo>
                  <a:close/>
                  <a:moveTo>
                    <a:pt x="670" y="873"/>
                  </a:moveTo>
                  <a:lnTo>
                    <a:pt x="670" y="871"/>
                  </a:lnTo>
                  <a:lnTo>
                    <a:pt x="666" y="871"/>
                  </a:lnTo>
                  <a:lnTo>
                    <a:pt x="664" y="871"/>
                  </a:lnTo>
                  <a:lnTo>
                    <a:pt x="664" y="871"/>
                  </a:lnTo>
                  <a:lnTo>
                    <a:pt x="666" y="871"/>
                  </a:lnTo>
                  <a:lnTo>
                    <a:pt x="666" y="873"/>
                  </a:lnTo>
                  <a:lnTo>
                    <a:pt x="668" y="873"/>
                  </a:lnTo>
                  <a:lnTo>
                    <a:pt x="668" y="873"/>
                  </a:lnTo>
                  <a:lnTo>
                    <a:pt x="668" y="873"/>
                  </a:lnTo>
                  <a:lnTo>
                    <a:pt x="668" y="875"/>
                  </a:lnTo>
                  <a:lnTo>
                    <a:pt x="668" y="873"/>
                  </a:lnTo>
                  <a:lnTo>
                    <a:pt x="668" y="873"/>
                  </a:lnTo>
                  <a:lnTo>
                    <a:pt x="670" y="873"/>
                  </a:lnTo>
                  <a:lnTo>
                    <a:pt x="670" y="873"/>
                  </a:lnTo>
                  <a:lnTo>
                    <a:pt x="670" y="873"/>
                  </a:lnTo>
                  <a:lnTo>
                    <a:pt x="670" y="873"/>
                  </a:lnTo>
                  <a:lnTo>
                    <a:pt x="670" y="873"/>
                  </a:lnTo>
                  <a:lnTo>
                    <a:pt x="670" y="873"/>
                  </a:lnTo>
                  <a:lnTo>
                    <a:pt x="670" y="873"/>
                  </a:lnTo>
                  <a:close/>
                  <a:moveTo>
                    <a:pt x="643" y="873"/>
                  </a:moveTo>
                  <a:lnTo>
                    <a:pt x="643" y="873"/>
                  </a:lnTo>
                  <a:lnTo>
                    <a:pt x="641" y="871"/>
                  </a:lnTo>
                  <a:lnTo>
                    <a:pt x="641" y="873"/>
                  </a:lnTo>
                  <a:lnTo>
                    <a:pt x="641" y="873"/>
                  </a:lnTo>
                  <a:lnTo>
                    <a:pt x="641" y="873"/>
                  </a:lnTo>
                  <a:lnTo>
                    <a:pt x="641" y="873"/>
                  </a:lnTo>
                  <a:lnTo>
                    <a:pt x="641" y="873"/>
                  </a:lnTo>
                  <a:lnTo>
                    <a:pt x="641" y="873"/>
                  </a:lnTo>
                  <a:lnTo>
                    <a:pt x="643" y="875"/>
                  </a:lnTo>
                  <a:lnTo>
                    <a:pt x="643" y="873"/>
                  </a:lnTo>
                  <a:lnTo>
                    <a:pt x="643" y="873"/>
                  </a:lnTo>
                  <a:lnTo>
                    <a:pt x="643" y="873"/>
                  </a:lnTo>
                  <a:lnTo>
                    <a:pt x="643" y="873"/>
                  </a:lnTo>
                  <a:close/>
                  <a:moveTo>
                    <a:pt x="627" y="367"/>
                  </a:moveTo>
                  <a:lnTo>
                    <a:pt x="633" y="371"/>
                  </a:lnTo>
                  <a:lnTo>
                    <a:pt x="633" y="375"/>
                  </a:lnTo>
                  <a:lnTo>
                    <a:pt x="635" y="377"/>
                  </a:lnTo>
                  <a:lnTo>
                    <a:pt x="633" y="373"/>
                  </a:lnTo>
                  <a:lnTo>
                    <a:pt x="633" y="371"/>
                  </a:lnTo>
                  <a:lnTo>
                    <a:pt x="627" y="367"/>
                  </a:lnTo>
                  <a:close/>
                  <a:moveTo>
                    <a:pt x="641" y="385"/>
                  </a:moveTo>
                  <a:lnTo>
                    <a:pt x="643" y="385"/>
                  </a:lnTo>
                  <a:lnTo>
                    <a:pt x="643" y="387"/>
                  </a:lnTo>
                  <a:lnTo>
                    <a:pt x="643" y="389"/>
                  </a:lnTo>
                  <a:lnTo>
                    <a:pt x="643" y="387"/>
                  </a:lnTo>
                  <a:lnTo>
                    <a:pt x="641" y="385"/>
                  </a:lnTo>
                  <a:close/>
                  <a:moveTo>
                    <a:pt x="602" y="359"/>
                  </a:moveTo>
                  <a:lnTo>
                    <a:pt x="604" y="361"/>
                  </a:lnTo>
                  <a:lnTo>
                    <a:pt x="604" y="363"/>
                  </a:lnTo>
                  <a:lnTo>
                    <a:pt x="604" y="363"/>
                  </a:lnTo>
                  <a:lnTo>
                    <a:pt x="606" y="363"/>
                  </a:lnTo>
                  <a:lnTo>
                    <a:pt x="606" y="365"/>
                  </a:lnTo>
                  <a:lnTo>
                    <a:pt x="606" y="365"/>
                  </a:lnTo>
                  <a:lnTo>
                    <a:pt x="606" y="365"/>
                  </a:lnTo>
                  <a:lnTo>
                    <a:pt x="608" y="365"/>
                  </a:lnTo>
                  <a:lnTo>
                    <a:pt x="608" y="365"/>
                  </a:lnTo>
                  <a:lnTo>
                    <a:pt x="608" y="365"/>
                  </a:lnTo>
                  <a:lnTo>
                    <a:pt x="608" y="365"/>
                  </a:lnTo>
                  <a:lnTo>
                    <a:pt x="610" y="367"/>
                  </a:lnTo>
                  <a:lnTo>
                    <a:pt x="610" y="367"/>
                  </a:lnTo>
                  <a:lnTo>
                    <a:pt x="612" y="367"/>
                  </a:lnTo>
                  <a:lnTo>
                    <a:pt x="612" y="365"/>
                  </a:lnTo>
                  <a:lnTo>
                    <a:pt x="612" y="365"/>
                  </a:lnTo>
                  <a:lnTo>
                    <a:pt x="614" y="365"/>
                  </a:lnTo>
                  <a:lnTo>
                    <a:pt x="614" y="365"/>
                  </a:lnTo>
                  <a:lnTo>
                    <a:pt x="614" y="365"/>
                  </a:lnTo>
                  <a:lnTo>
                    <a:pt x="614" y="365"/>
                  </a:lnTo>
                  <a:lnTo>
                    <a:pt x="617" y="365"/>
                  </a:lnTo>
                  <a:lnTo>
                    <a:pt x="619" y="363"/>
                  </a:lnTo>
                  <a:lnTo>
                    <a:pt x="619" y="363"/>
                  </a:lnTo>
                  <a:lnTo>
                    <a:pt x="619" y="363"/>
                  </a:lnTo>
                  <a:lnTo>
                    <a:pt x="621" y="363"/>
                  </a:lnTo>
                  <a:lnTo>
                    <a:pt x="621" y="363"/>
                  </a:lnTo>
                  <a:lnTo>
                    <a:pt x="621" y="363"/>
                  </a:lnTo>
                  <a:lnTo>
                    <a:pt x="621" y="363"/>
                  </a:lnTo>
                  <a:lnTo>
                    <a:pt x="625" y="363"/>
                  </a:lnTo>
                  <a:lnTo>
                    <a:pt x="625" y="363"/>
                  </a:lnTo>
                  <a:lnTo>
                    <a:pt x="625" y="363"/>
                  </a:lnTo>
                  <a:lnTo>
                    <a:pt x="625" y="365"/>
                  </a:lnTo>
                  <a:lnTo>
                    <a:pt x="627" y="365"/>
                  </a:lnTo>
                  <a:lnTo>
                    <a:pt x="627" y="365"/>
                  </a:lnTo>
                  <a:lnTo>
                    <a:pt x="627" y="365"/>
                  </a:lnTo>
                  <a:lnTo>
                    <a:pt x="629" y="367"/>
                  </a:lnTo>
                  <a:lnTo>
                    <a:pt x="629" y="367"/>
                  </a:lnTo>
                  <a:lnTo>
                    <a:pt x="629" y="367"/>
                  </a:lnTo>
                  <a:lnTo>
                    <a:pt x="629" y="367"/>
                  </a:lnTo>
                  <a:lnTo>
                    <a:pt x="629" y="367"/>
                  </a:lnTo>
                  <a:lnTo>
                    <a:pt x="631" y="367"/>
                  </a:lnTo>
                  <a:lnTo>
                    <a:pt x="633" y="371"/>
                  </a:lnTo>
                  <a:lnTo>
                    <a:pt x="633" y="371"/>
                  </a:lnTo>
                  <a:lnTo>
                    <a:pt x="635" y="373"/>
                  </a:lnTo>
                  <a:lnTo>
                    <a:pt x="637" y="375"/>
                  </a:lnTo>
                  <a:lnTo>
                    <a:pt x="637" y="375"/>
                  </a:lnTo>
                  <a:lnTo>
                    <a:pt x="637" y="375"/>
                  </a:lnTo>
                  <a:lnTo>
                    <a:pt x="637" y="375"/>
                  </a:lnTo>
                  <a:lnTo>
                    <a:pt x="637" y="377"/>
                  </a:lnTo>
                  <a:lnTo>
                    <a:pt x="637" y="377"/>
                  </a:lnTo>
                  <a:lnTo>
                    <a:pt x="637" y="377"/>
                  </a:lnTo>
                  <a:lnTo>
                    <a:pt x="637" y="379"/>
                  </a:lnTo>
                  <a:lnTo>
                    <a:pt x="637" y="379"/>
                  </a:lnTo>
                  <a:lnTo>
                    <a:pt x="637" y="379"/>
                  </a:lnTo>
                  <a:lnTo>
                    <a:pt x="635" y="379"/>
                  </a:lnTo>
                  <a:lnTo>
                    <a:pt x="635" y="379"/>
                  </a:lnTo>
                  <a:lnTo>
                    <a:pt x="635" y="379"/>
                  </a:lnTo>
                  <a:lnTo>
                    <a:pt x="635" y="379"/>
                  </a:lnTo>
                  <a:lnTo>
                    <a:pt x="637" y="381"/>
                  </a:lnTo>
                  <a:lnTo>
                    <a:pt x="637" y="381"/>
                  </a:lnTo>
                  <a:lnTo>
                    <a:pt x="637" y="381"/>
                  </a:lnTo>
                  <a:lnTo>
                    <a:pt x="639" y="381"/>
                  </a:lnTo>
                  <a:lnTo>
                    <a:pt x="639" y="379"/>
                  </a:lnTo>
                  <a:lnTo>
                    <a:pt x="639" y="381"/>
                  </a:lnTo>
                  <a:lnTo>
                    <a:pt x="639" y="381"/>
                  </a:lnTo>
                  <a:lnTo>
                    <a:pt x="639" y="381"/>
                  </a:lnTo>
                  <a:lnTo>
                    <a:pt x="639" y="381"/>
                  </a:lnTo>
                  <a:lnTo>
                    <a:pt x="639" y="381"/>
                  </a:lnTo>
                  <a:lnTo>
                    <a:pt x="639" y="381"/>
                  </a:lnTo>
                  <a:lnTo>
                    <a:pt x="639" y="381"/>
                  </a:lnTo>
                  <a:lnTo>
                    <a:pt x="641" y="383"/>
                  </a:lnTo>
                  <a:lnTo>
                    <a:pt x="641" y="383"/>
                  </a:lnTo>
                  <a:lnTo>
                    <a:pt x="641" y="383"/>
                  </a:lnTo>
                  <a:lnTo>
                    <a:pt x="643" y="385"/>
                  </a:lnTo>
                  <a:lnTo>
                    <a:pt x="645" y="385"/>
                  </a:lnTo>
                  <a:lnTo>
                    <a:pt x="645" y="387"/>
                  </a:lnTo>
                  <a:lnTo>
                    <a:pt x="645" y="389"/>
                  </a:lnTo>
                  <a:lnTo>
                    <a:pt x="645" y="389"/>
                  </a:lnTo>
                  <a:lnTo>
                    <a:pt x="645" y="389"/>
                  </a:lnTo>
                  <a:lnTo>
                    <a:pt x="645" y="389"/>
                  </a:lnTo>
                  <a:lnTo>
                    <a:pt x="645" y="391"/>
                  </a:lnTo>
                  <a:lnTo>
                    <a:pt x="645" y="391"/>
                  </a:lnTo>
                  <a:lnTo>
                    <a:pt x="645" y="391"/>
                  </a:lnTo>
                  <a:lnTo>
                    <a:pt x="645" y="391"/>
                  </a:lnTo>
                  <a:lnTo>
                    <a:pt x="645" y="391"/>
                  </a:lnTo>
                  <a:lnTo>
                    <a:pt x="645" y="393"/>
                  </a:lnTo>
                  <a:lnTo>
                    <a:pt x="645" y="393"/>
                  </a:lnTo>
                  <a:lnTo>
                    <a:pt x="643" y="393"/>
                  </a:lnTo>
                  <a:lnTo>
                    <a:pt x="645" y="393"/>
                  </a:lnTo>
                  <a:lnTo>
                    <a:pt x="645" y="396"/>
                  </a:lnTo>
                  <a:lnTo>
                    <a:pt x="645" y="396"/>
                  </a:lnTo>
                  <a:lnTo>
                    <a:pt x="645" y="396"/>
                  </a:lnTo>
                  <a:lnTo>
                    <a:pt x="647" y="396"/>
                  </a:lnTo>
                  <a:lnTo>
                    <a:pt x="647" y="393"/>
                  </a:lnTo>
                  <a:lnTo>
                    <a:pt x="647" y="393"/>
                  </a:lnTo>
                  <a:lnTo>
                    <a:pt x="649" y="393"/>
                  </a:lnTo>
                  <a:lnTo>
                    <a:pt x="649" y="393"/>
                  </a:lnTo>
                  <a:lnTo>
                    <a:pt x="649" y="393"/>
                  </a:lnTo>
                  <a:lnTo>
                    <a:pt x="649" y="391"/>
                  </a:lnTo>
                  <a:lnTo>
                    <a:pt x="649" y="391"/>
                  </a:lnTo>
                  <a:lnTo>
                    <a:pt x="649" y="391"/>
                  </a:lnTo>
                  <a:lnTo>
                    <a:pt x="649" y="389"/>
                  </a:lnTo>
                  <a:lnTo>
                    <a:pt x="649" y="389"/>
                  </a:lnTo>
                  <a:lnTo>
                    <a:pt x="651" y="389"/>
                  </a:lnTo>
                  <a:lnTo>
                    <a:pt x="651" y="389"/>
                  </a:lnTo>
                  <a:lnTo>
                    <a:pt x="653" y="389"/>
                  </a:lnTo>
                  <a:lnTo>
                    <a:pt x="653" y="387"/>
                  </a:lnTo>
                  <a:lnTo>
                    <a:pt x="653" y="387"/>
                  </a:lnTo>
                  <a:lnTo>
                    <a:pt x="653" y="387"/>
                  </a:lnTo>
                  <a:lnTo>
                    <a:pt x="653" y="387"/>
                  </a:lnTo>
                  <a:lnTo>
                    <a:pt x="655" y="385"/>
                  </a:lnTo>
                  <a:lnTo>
                    <a:pt x="657" y="385"/>
                  </a:lnTo>
                  <a:lnTo>
                    <a:pt x="662" y="385"/>
                  </a:lnTo>
                  <a:lnTo>
                    <a:pt x="660" y="385"/>
                  </a:lnTo>
                  <a:lnTo>
                    <a:pt x="660" y="385"/>
                  </a:lnTo>
                  <a:lnTo>
                    <a:pt x="657" y="385"/>
                  </a:lnTo>
                  <a:lnTo>
                    <a:pt x="657" y="385"/>
                  </a:lnTo>
                  <a:lnTo>
                    <a:pt x="655" y="387"/>
                  </a:lnTo>
                  <a:lnTo>
                    <a:pt x="657" y="385"/>
                  </a:lnTo>
                  <a:lnTo>
                    <a:pt x="664" y="387"/>
                  </a:lnTo>
                  <a:lnTo>
                    <a:pt x="664" y="387"/>
                  </a:lnTo>
                  <a:lnTo>
                    <a:pt x="664" y="387"/>
                  </a:lnTo>
                  <a:lnTo>
                    <a:pt x="664" y="387"/>
                  </a:lnTo>
                  <a:lnTo>
                    <a:pt x="668" y="389"/>
                  </a:lnTo>
                  <a:lnTo>
                    <a:pt x="668" y="389"/>
                  </a:lnTo>
                  <a:lnTo>
                    <a:pt x="670" y="387"/>
                  </a:lnTo>
                  <a:lnTo>
                    <a:pt x="670" y="385"/>
                  </a:lnTo>
                  <a:lnTo>
                    <a:pt x="672" y="385"/>
                  </a:lnTo>
                  <a:lnTo>
                    <a:pt x="670" y="383"/>
                  </a:lnTo>
                  <a:lnTo>
                    <a:pt x="672" y="383"/>
                  </a:lnTo>
                  <a:lnTo>
                    <a:pt x="672" y="383"/>
                  </a:lnTo>
                  <a:lnTo>
                    <a:pt x="672" y="383"/>
                  </a:lnTo>
                  <a:lnTo>
                    <a:pt x="672" y="381"/>
                  </a:lnTo>
                  <a:lnTo>
                    <a:pt x="666" y="379"/>
                  </a:lnTo>
                  <a:lnTo>
                    <a:pt x="666" y="379"/>
                  </a:lnTo>
                  <a:lnTo>
                    <a:pt x="666" y="379"/>
                  </a:lnTo>
                  <a:lnTo>
                    <a:pt x="664" y="379"/>
                  </a:lnTo>
                  <a:lnTo>
                    <a:pt x="662" y="377"/>
                  </a:lnTo>
                  <a:lnTo>
                    <a:pt x="662" y="377"/>
                  </a:lnTo>
                  <a:lnTo>
                    <a:pt x="662" y="379"/>
                  </a:lnTo>
                  <a:lnTo>
                    <a:pt x="664" y="379"/>
                  </a:lnTo>
                  <a:lnTo>
                    <a:pt x="664" y="379"/>
                  </a:lnTo>
                  <a:lnTo>
                    <a:pt x="664" y="381"/>
                  </a:lnTo>
                  <a:lnTo>
                    <a:pt x="662" y="381"/>
                  </a:lnTo>
                  <a:lnTo>
                    <a:pt x="662" y="381"/>
                  </a:lnTo>
                  <a:lnTo>
                    <a:pt x="660" y="379"/>
                  </a:lnTo>
                  <a:lnTo>
                    <a:pt x="660" y="377"/>
                  </a:lnTo>
                  <a:lnTo>
                    <a:pt x="660" y="377"/>
                  </a:lnTo>
                  <a:lnTo>
                    <a:pt x="657" y="377"/>
                  </a:lnTo>
                  <a:lnTo>
                    <a:pt x="655" y="375"/>
                  </a:lnTo>
                  <a:lnTo>
                    <a:pt x="655" y="375"/>
                  </a:lnTo>
                  <a:lnTo>
                    <a:pt x="655" y="377"/>
                  </a:lnTo>
                  <a:lnTo>
                    <a:pt x="655" y="377"/>
                  </a:lnTo>
                  <a:lnTo>
                    <a:pt x="655" y="377"/>
                  </a:lnTo>
                  <a:lnTo>
                    <a:pt x="653" y="375"/>
                  </a:lnTo>
                  <a:lnTo>
                    <a:pt x="653" y="375"/>
                  </a:lnTo>
                  <a:lnTo>
                    <a:pt x="653" y="375"/>
                  </a:lnTo>
                  <a:lnTo>
                    <a:pt x="653" y="373"/>
                  </a:lnTo>
                  <a:lnTo>
                    <a:pt x="653" y="371"/>
                  </a:lnTo>
                  <a:lnTo>
                    <a:pt x="651" y="371"/>
                  </a:lnTo>
                  <a:lnTo>
                    <a:pt x="649" y="371"/>
                  </a:lnTo>
                  <a:lnTo>
                    <a:pt x="647" y="369"/>
                  </a:lnTo>
                  <a:lnTo>
                    <a:pt x="649" y="369"/>
                  </a:lnTo>
                  <a:lnTo>
                    <a:pt x="649" y="369"/>
                  </a:lnTo>
                  <a:lnTo>
                    <a:pt x="649" y="369"/>
                  </a:lnTo>
                  <a:lnTo>
                    <a:pt x="647" y="369"/>
                  </a:lnTo>
                  <a:lnTo>
                    <a:pt x="647" y="369"/>
                  </a:lnTo>
                  <a:lnTo>
                    <a:pt x="645" y="367"/>
                  </a:lnTo>
                  <a:lnTo>
                    <a:pt x="643" y="365"/>
                  </a:lnTo>
                  <a:lnTo>
                    <a:pt x="643" y="365"/>
                  </a:lnTo>
                  <a:lnTo>
                    <a:pt x="643" y="367"/>
                  </a:lnTo>
                  <a:lnTo>
                    <a:pt x="643" y="365"/>
                  </a:lnTo>
                  <a:lnTo>
                    <a:pt x="643" y="365"/>
                  </a:lnTo>
                  <a:lnTo>
                    <a:pt x="645" y="365"/>
                  </a:lnTo>
                  <a:lnTo>
                    <a:pt x="645" y="363"/>
                  </a:lnTo>
                  <a:lnTo>
                    <a:pt x="645" y="363"/>
                  </a:lnTo>
                  <a:lnTo>
                    <a:pt x="645" y="363"/>
                  </a:lnTo>
                  <a:lnTo>
                    <a:pt x="645" y="363"/>
                  </a:lnTo>
                  <a:lnTo>
                    <a:pt x="645" y="363"/>
                  </a:lnTo>
                  <a:lnTo>
                    <a:pt x="645" y="361"/>
                  </a:lnTo>
                  <a:lnTo>
                    <a:pt x="645" y="361"/>
                  </a:lnTo>
                  <a:lnTo>
                    <a:pt x="645" y="359"/>
                  </a:lnTo>
                  <a:lnTo>
                    <a:pt x="643" y="359"/>
                  </a:lnTo>
                  <a:lnTo>
                    <a:pt x="643" y="359"/>
                  </a:lnTo>
                  <a:lnTo>
                    <a:pt x="643" y="359"/>
                  </a:lnTo>
                  <a:lnTo>
                    <a:pt x="641" y="357"/>
                  </a:lnTo>
                  <a:lnTo>
                    <a:pt x="641" y="355"/>
                  </a:lnTo>
                  <a:lnTo>
                    <a:pt x="641" y="355"/>
                  </a:lnTo>
                  <a:lnTo>
                    <a:pt x="641" y="355"/>
                  </a:lnTo>
                  <a:lnTo>
                    <a:pt x="641" y="355"/>
                  </a:lnTo>
                  <a:lnTo>
                    <a:pt x="641" y="355"/>
                  </a:lnTo>
                  <a:lnTo>
                    <a:pt x="639" y="355"/>
                  </a:lnTo>
                  <a:lnTo>
                    <a:pt x="639" y="355"/>
                  </a:lnTo>
                  <a:lnTo>
                    <a:pt x="639" y="355"/>
                  </a:lnTo>
                  <a:lnTo>
                    <a:pt x="637" y="352"/>
                  </a:lnTo>
                  <a:lnTo>
                    <a:pt x="637" y="352"/>
                  </a:lnTo>
                  <a:lnTo>
                    <a:pt x="637" y="352"/>
                  </a:lnTo>
                  <a:lnTo>
                    <a:pt x="637" y="352"/>
                  </a:lnTo>
                  <a:lnTo>
                    <a:pt x="633" y="355"/>
                  </a:lnTo>
                  <a:lnTo>
                    <a:pt x="633" y="355"/>
                  </a:lnTo>
                  <a:lnTo>
                    <a:pt x="633" y="352"/>
                  </a:lnTo>
                  <a:lnTo>
                    <a:pt x="633" y="352"/>
                  </a:lnTo>
                  <a:lnTo>
                    <a:pt x="631" y="355"/>
                  </a:lnTo>
                  <a:lnTo>
                    <a:pt x="629" y="355"/>
                  </a:lnTo>
                  <a:lnTo>
                    <a:pt x="627" y="357"/>
                  </a:lnTo>
                  <a:lnTo>
                    <a:pt x="627" y="357"/>
                  </a:lnTo>
                  <a:lnTo>
                    <a:pt x="625" y="357"/>
                  </a:lnTo>
                  <a:lnTo>
                    <a:pt x="625" y="357"/>
                  </a:lnTo>
                  <a:lnTo>
                    <a:pt x="625" y="357"/>
                  </a:lnTo>
                  <a:lnTo>
                    <a:pt x="625" y="357"/>
                  </a:lnTo>
                  <a:lnTo>
                    <a:pt x="625" y="357"/>
                  </a:lnTo>
                  <a:lnTo>
                    <a:pt x="621" y="355"/>
                  </a:lnTo>
                  <a:lnTo>
                    <a:pt x="621" y="355"/>
                  </a:lnTo>
                  <a:lnTo>
                    <a:pt x="621" y="355"/>
                  </a:lnTo>
                  <a:lnTo>
                    <a:pt x="621" y="355"/>
                  </a:lnTo>
                  <a:lnTo>
                    <a:pt x="621" y="355"/>
                  </a:lnTo>
                  <a:lnTo>
                    <a:pt x="621" y="355"/>
                  </a:lnTo>
                  <a:lnTo>
                    <a:pt x="621" y="355"/>
                  </a:lnTo>
                  <a:lnTo>
                    <a:pt x="621" y="355"/>
                  </a:lnTo>
                  <a:lnTo>
                    <a:pt x="621" y="355"/>
                  </a:lnTo>
                  <a:lnTo>
                    <a:pt x="617" y="350"/>
                  </a:lnTo>
                  <a:lnTo>
                    <a:pt x="617" y="350"/>
                  </a:lnTo>
                  <a:lnTo>
                    <a:pt x="617" y="350"/>
                  </a:lnTo>
                  <a:lnTo>
                    <a:pt x="617" y="352"/>
                  </a:lnTo>
                  <a:lnTo>
                    <a:pt x="617" y="352"/>
                  </a:lnTo>
                  <a:lnTo>
                    <a:pt x="617" y="352"/>
                  </a:lnTo>
                  <a:lnTo>
                    <a:pt x="612" y="352"/>
                  </a:lnTo>
                  <a:lnTo>
                    <a:pt x="612" y="352"/>
                  </a:lnTo>
                  <a:lnTo>
                    <a:pt x="612" y="350"/>
                  </a:lnTo>
                  <a:lnTo>
                    <a:pt x="612" y="350"/>
                  </a:lnTo>
                  <a:lnTo>
                    <a:pt x="612" y="350"/>
                  </a:lnTo>
                  <a:lnTo>
                    <a:pt x="612" y="350"/>
                  </a:lnTo>
                  <a:lnTo>
                    <a:pt x="612" y="350"/>
                  </a:lnTo>
                  <a:lnTo>
                    <a:pt x="612" y="350"/>
                  </a:lnTo>
                  <a:lnTo>
                    <a:pt x="612" y="348"/>
                  </a:lnTo>
                  <a:lnTo>
                    <a:pt x="614" y="348"/>
                  </a:lnTo>
                  <a:lnTo>
                    <a:pt x="614" y="350"/>
                  </a:lnTo>
                  <a:lnTo>
                    <a:pt x="614" y="350"/>
                  </a:lnTo>
                  <a:lnTo>
                    <a:pt x="614" y="350"/>
                  </a:lnTo>
                  <a:lnTo>
                    <a:pt x="614" y="348"/>
                  </a:lnTo>
                  <a:lnTo>
                    <a:pt x="610" y="346"/>
                  </a:lnTo>
                  <a:lnTo>
                    <a:pt x="610" y="346"/>
                  </a:lnTo>
                  <a:lnTo>
                    <a:pt x="610" y="346"/>
                  </a:lnTo>
                  <a:lnTo>
                    <a:pt x="610" y="344"/>
                  </a:lnTo>
                  <a:lnTo>
                    <a:pt x="610" y="344"/>
                  </a:lnTo>
                  <a:lnTo>
                    <a:pt x="612" y="344"/>
                  </a:lnTo>
                  <a:lnTo>
                    <a:pt x="612" y="342"/>
                  </a:lnTo>
                  <a:lnTo>
                    <a:pt x="612" y="342"/>
                  </a:lnTo>
                  <a:lnTo>
                    <a:pt x="612" y="342"/>
                  </a:lnTo>
                  <a:lnTo>
                    <a:pt x="610" y="340"/>
                  </a:lnTo>
                  <a:lnTo>
                    <a:pt x="610" y="342"/>
                  </a:lnTo>
                  <a:lnTo>
                    <a:pt x="610" y="340"/>
                  </a:lnTo>
                  <a:lnTo>
                    <a:pt x="610" y="340"/>
                  </a:lnTo>
                  <a:lnTo>
                    <a:pt x="610" y="340"/>
                  </a:lnTo>
                  <a:lnTo>
                    <a:pt x="610" y="340"/>
                  </a:lnTo>
                  <a:lnTo>
                    <a:pt x="610" y="342"/>
                  </a:lnTo>
                  <a:lnTo>
                    <a:pt x="610" y="342"/>
                  </a:lnTo>
                  <a:lnTo>
                    <a:pt x="610" y="342"/>
                  </a:lnTo>
                  <a:lnTo>
                    <a:pt x="610" y="342"/>
                  </a:lnTo>
                  <a:lnTo>
                    <a:pt x="610" y="342"/>
                  </a:lnTo>
                  <a:lnTo>
                    <a:pt x="608" y="344"/>
                  </a:lnTo>
                  <a:lnTo>
                    <a:pt x="608" y="344"/>
                  </a:lnTo>
                  <a:lnTo>
                    <a:pt x="608" y="346"/>
                  </a:lnTo>
                  <a:lnTo>
                    <a:pt x="608" y="346"/>
                  </a:lnTo>
                  <a:lnTo>
                    <a:pt x="608" y="346"/>
                  </a:lnTo>
                  <a:lnTo>
                    <a:pt x="606" y="348"/>
                  </a:lnTo>
                  <a:lnTo>
                    <a:pt x="606" y="348"/>
                  </a:lnTo>
                  <a:lnTo>
                    <a:pt x="606" y="348"/>
                  </a:lnTo>
                  <a:lnTo>
                    <a:pt x="606" y="348"/>
                  </a:lnTo>
                  <a:lnTo>
                    <a:pt x="606" y="348"/>
                  </a:lnTo>
                  <a:lnTo>
                    <a:pt x="606" y="348"/>
                  </a:lnTo>
                  <a:lnTo>
                    <a:pt x="606" y="348"/>
                  </a:lnTo>
                  <a:lnTo>
                    <a:pt x="606" y="348"/>
                  </a:lnTo>
                  <a:lnTo>
                    <a:pt x="606" y="350"/>
                  </a:lnTo>
                  <a:lnTo>
                    <a:pt x="606" y="350"/>
                  </a:lnTo>
                  <a:lnTo>
                    <a:pt x="606" y="350"/>
                  </a:lnTo>
                  <a:lnTo>
                    <a:pt x="604" y="350"/>
                  </a:lnTo>
                  <a:lnTo>
                    <a:pt x="604" y="350"/>
                  </a:lnTo>
                  <a:lnTo>
                    <a:pt x="604" y="350"/>
                  </a:lnTo>
                  <a:lnTo>
                    <a:pt x="604" y="352"/>
                  </a:lnTo>
                  <a:lnTo>
                    <a:pt x="604" y="352"/>
                  </a:lnTo>
                  <a:lnTo>
                    <a:pt x="604" y="352"/>
                  </a:lnTo>
                  <a:lnTo>
                    <a:pt x="604" y="355"/>
                  </a:lnTo>
                  <a:lnTo>
                    <a:pt x="604" y="355"/>
                  </a:lnTo>
                  <a:lnTo>
                    <a:pt x="604" y="355"/>
                  </a:lnTo>
                  <a:lnTo>
                    <a:pt x="604" y="355"/>
                  </a:lnTo>
                  <a:lnTo>
                    <a:pt x="604" y="355"/>
                  </a:lnTo>
                  <a:lnTo>
                    <a:pt x="604" y="355"/>
                  </a:lnTo>
                  <a:lnTo>
                    <a:pt x="604" y="357"/>
                  </a:lnTo>
                  <a:lnTo>
                    <a:pt x="604" y="357"/>
                  </a:lnTo>
                  <a:lnTo>
                    <a:pt x="602" y="357"/>
                  </a:lnTo>
                  <a:lnTo>
                    <a:pt x="602" y="359"/>
                  </a:lnTo>
                  <a:close/>
                  <a:moveTo>
                    <a:pt x="623" y="363"/>
                  </a:moveTo>
                  <a:lnTo>
                    <a:pt x="627" y="367"/>
                  </a:lnTo>
                  <a:lnTo>
                    <a:pt x="621" y="363"/>
                  </a:lnTo>
                  <a:lnTo>
                    <a:pt x="621" y="363"/>
                  </a:lnTo>
                  <a:lnTo>
                    <a:pt x="621" y="363"/>
                  </a:lnTo>
                  <a:lnTo>
                    <a:pt x="623" y="363"/>
                  </a:lnTo>
                  <a:close/>
                  <a:moveTo>
                    <a:pt x="623" y="355"/>
                  </a:moveTo>
                  <a:lnTo>
                    <a:pt x="623" y="355"/>
                  </a:lnTo>
                  <a:lnTo>
                    <a:pt x="623" y="355"/>
                  </a:lnTo>
                  <a:lnTo>
                    <a:pt x="623" y="355"/>
                  </a:lnTo>
                  <a:close/>
                  <a:moveTo>
                    <a:pt x="621" y="355"/>
                  </a:moveTo>
                  <a:lnTo>
                    <a:pt x="621" y="355"/>
                  </a:lnTo>
                  <a:lnTo>
                    <a:pt x="623" y="355"/>
                  </a:lnTo>
                  <a:lnTo>
                    <a:pt x="621" y="355"/>
                  </a:lnTo>
                  <a:close/>
                  <a:moveTo>
                    <a:pt x="653" y="375"/>
                  </a:moveTo>
                  <a:lnTo>
                    <a:pt x="653" y="375"/>
                  </a:lnTo>
                  <a:lnTo>
                    <a:pt x="655" y="375"/>
                  </a:lnTo>
                  <a:lnTo>
                    <a:pt x="655" y="375"/>
                  </a:lnTo>
                  <a:lnTo>
                    <a:pt x="655" y="375"/>
                  </a:lnTo>
                  <a:lnTo>
                    <a:pt x="653" y="375"/>
                  </a:lnTo>
                  <a:close/>
                  <a:moveTo>
                    <a:pt x="635" y="885"/>
                  </a:moveTo>
                  <a:lnTo>
                    <a:pt x="635" y="883"/>
                  </a:lnTo>
                  <a:lnTo>
                    <a:pt x="635" y="883"/>
                  </a:lnTo>
                  <a:lnTo>
                    <a:pt x="635" y="883"/>
                  </a:lnTo>
                  <a:lnTo>
                    <a:pt x="635" y="881"/>
                  </a:lnTo>
                  <a:lnTo>
                    <a:pt x="635" y="881"/>
                  </a:lnTo>
                  <a:lnTo>
                    <a:pt x="635" y="881"/>
                  </a:lnTo>
                  <a:lnTo>
                    <a:pt x="633" y="881"/>
                  </a:lnTo>
                  <a:lnTo>
                    <a:pt x="633" y="883"/>
                  </a:lnTo>
                  <a:lnTo>
                    <a:pt x="633" y="883"/>
                  </a:lnTo>
                  <a:lnTo>
                    <a:pt x="633" y="885"/>
                  </a:lnTo>
                  <a:lnTo>
                    <a:pt x="633" y="883"/>
                  </a:lnTo>
                  <a:lnTo>
                    <a:pt x="633" y="883"/>
                  </a:lnTo>
                  <a:lnTo>
                    <a:pt x="633" y="883"/>
                  </a:lnTo>
                  <a:lnTo>
                    <a:pt x="633" y="883"/>
                  </a:lnTo>
                  <a:lnTo>
                    <a:pt x="633" y="883"/>
                  </a:lnTo>
                  <a:lnTo>
                    <a:pt x="631" y="883"/>
                  </a:lnTo>
                  <a:lnTo>
                    <a:pt x="631" y="883"/>
                  </a:lnTo>
                  <a:lnTo>
                    <a:pt x="631" y="883"/>
                  </a:lnTo>
                  <a:lnTo>
                    <a:pt x="631" y="883"/>
                  </a:lnTo>
                  <a:lnTo>
                    <a:pt x="631" y="883"/>
                  </a:lnTo>
                  <a:lnTo>
                    <a:pt x="629" y="883"/>
                  </a:lnTo>
                  <a:lnTo>
                    <a:pt x="629" y="883"/>
                  </a:lnTo>
                  <a:lnTo>
                    <a:pt x="629" y="885"/>
                  </a:lnTo>
                  <a:lnTo>
                    <a:pt x="629" y="885"/>
                  </a:lnTo>
                  <a:lnTo>
                    <a:pt x="629" y="885"/>
                  </a:lnTo>
                  <a:lnTo>
                    <a:pt x="629" y="885"/>
                  </a:lnTo>
                  <a:lnTo>
                    <a:pt x="629" y="883"/>
                  </a:lnTo>
                  <a:lnTo>
                    <a:pt x="629" y="883"/>
                  </a:lnTo>
                  <a:lnTo>
                    <a:pt x="629" y="883"/>
                  </a:lnTo>
                  <a:lnTo>
                    <a:pt x="627" y="885"/>
                  </a:lnTo>
                  <a:lnTo>
                    <a:pt x="627" y="885"/>
                  </a:lnTo>
                  <a:lnTo>
                    <a:pt x="627" y="885"/>
                  </a:lnTo>
                  <a:lnTo>
                    <a:pt x="627" y="883"/>
                  </a:lnTo>
                  <a:lnTo>
                    <a:pt x="627" y="883"/>
                  </a:lnTo>
                  <a:lnTo>
                    <a:pt x="627" y="883"/>
                  </a:lnTo>
                  <a:lnTo>
                    <a:pt x="629" y="881"/>
                  </a:lnTo>
                  <a:lnTo>
                    <a:pt x="629" y="881"/>
                  </a:lnTo>
                  <a:lnTo>
                    <a:pt x="629" y="881"/>
                  </a:lnTo>
                  <a:lnTo>
                    <a:pt x="629" y="881"/>
                  </a:lnTo>
                  <a:lnTo>
                    <a:pt x="629" y="881"/>
                  </a:lnTo>
                  <a:lnTo>
                    <a:pt x="629" y="881"/>
                  </a:lnTo>
                  <a:lnTo>
                    <a:pt x="629" y="879"/>
                  </a:lnTo>
                  <a:lnTo>
                    <a:pt x="629" y="881"/>
                  </a:lnTo>
                  <a:lnTo>
                    <a:pt x="633" y="879"/>
                  </a:lnTo>
                  <a:lnTo>
                    <a:pt x="633" y="879"/>
                  </a:lnTo>
                  <a:lnTo>
                    <a:pt x="633" y="879"/>
                  </a:lnTo>
                  <a:lnTo>
                    <a:pt x="633" y="879"/>
                  </a:lnTo>
                  <a:lnTo>
                    <a:pt x="633" y="879"/>
                  </a:lnTo>
                  <a:lnTo>
                    <a:pt x="633" y="879"/>
                  </a:lnTo>
                  <a:lnTo>
                    <a:pt x="635" y="877"/>
                  </a:lnTo>
                  <a:lnTo>
                    <a:pt x="635" y="877"/>
                  </a:lnTo>
                  <a:lnTo>
                    <a:pt x="635" y="877"/>
                  </a:lnTo>
                  <a:lnTo>
                    <a:pt x="635" y="877"/>
                  </a:lnTo>
                  <a:lnTo>
                    <a:pt x="635" y="877"/>
                  </a:lnTo>
                  <a:lnTo>
                    <a:pt x="635" y="877"/>
                  </a:lnTo>
                  <a:lnTo>
                    <a:pt x="635" y="877"/>
                  </a:lnTo>
                  <a:lnTo>
                    <a:pt x="635" y="877"/>
                  </a:lnTo>
                  <a:lnTo>
                    <a:pt x="637" y="877"/>
                  </a:lnTo>
                  <a:lnTo>
                    <a:pt x="637" y="877"/>
                  </a:lnTo>
                  <a:lnTo>
                    <a:pt x="637" y="877"/>
                  </a:lnTo>
                  <a:lnTo>
                    <a:pt x="639" y="877"/>
                  </a:lnTo>
                  <a:lnTo>
                    <a:pt x="639" y="877"/>
                  </a:lnTo>
                  <a:lnTo>
                    <a:pt x="639" y="875"/>
                  </a:lnTo>
                  <a:lnTo>
                    <a:pt x="639" y="875"/>
                  </a:lnTo>
                  <a:lnTo>
                    <a:pt x="639" y="875"/>
                  </a:lnTo>
                  <a:lnTo>
                    <a:pt x="639" y="875"/>
                  </a:lnTo>
                  <a:lnTo>
                    <a:pt x="639" y="875"/>
                  </a:lnTo>
                  <a:lnTo>
                    <a:pt x="637" y="875"/>
                  </a:lnTo>
                  <a:lnTo>
                    <a:pt x="639" y="875"/>
                  </a:lnTo>
                  <a:lnTo>
                    <a:pt x="639" y="875"/>
                  </a:lnTo>
                  <a:lnTo>
                    <a:pt x="639" y="873"/>
                  </a:lnTo>
                  <a:lnTo>
                    <a:pt x="639" y="873"/>
                  </a:lnTo>
                  <a:lnTo>
                    <a:pt x="637" y="873"/>
                  </a:lnTo>
                  <a:lnTo>
                    <a:pt x="637" y="873"/>
                  </a:lnTo>
                  <a:lnTo>
                    <a:pt x="637" y="873"/>
                  </a:lnTo>
                  <a:lnTo>
                    <a:pt x="635" y="873"/>
                  </a:lnTo>
                  <a:lnTo>
                    <a:pt x="635" y="873"/>
                  </a:lnTo>
                  <a:lnTo>
                    <a:pt x="635" y="871"/>
                  </a:lnTo>
                  <a:lnTo>
                    <a:pt x="635" y="871"/>
                  </a:lnTo>
                  <a:lnTo>
                    <a:pt x="635" y="871"/>
                  </a:lnTo>
                  <a:lnTo>
                    <a:pt x="635" y="871"/>
                  </a:lnTo>
                  <a:lnTo>
                    <a:pt x="635" y="871"/>
                  </a:lnTo>
                  <a:lnTo>
                    <a:pt x="633" y="873"/>
                  </a:lnTo>
                  <a:lnTo>
                    <a:pt x="633" y="873"/>
                  </a:lnTo>
                  <a:lnTo>
                    <a:pt x="633" y="873"/>
                  </a:lnTo>
                  <a:lnTo>
                    <a:pt x="633" y="873"/>
                  </a:lnTo>
                  <a:lnTo>
                    <a:pt x="633" y="873"/>
                  </a:lnTo>
                  <a:lnTo>
                    <a:pt x="633" y="873"/>
                  </a:lnTo>
                  <a:lnTo>
                    <a:pt x="631" y="875"/>
                  </a:lnTo>
                  <a:lnTo>
                    <a:pt x="631" y="875"/>
                  </a:lnTo>
                  <a:lnTo>
                    <a:pt x="631" y="875"/>
                  </a:lnTo>
                  <a:lnTo>
                    <a:pt x="631" y="875"/>
                  </a:lnTo>
                  <a:lnTo>
                    <a:pt x="627" y="877"/>
                  </a:lnTo>
                  <a:lnTo>
                    <a:pt x="627" y="877"/>
                  </a:lnTo>
                  <a:lnTo>
                    <a:pt x="627" y="877"/>
                  </a:lnTo>
                  <a:lnTo>
                    <a:pt x="629" y="875"/>
                  </a:lnTo>
                  <a:lnTo>
                    <a:pt x="627" y="875"/>
                  </a:lnTo>
                  <a:lnTo>
                    <a:pt x="627" y="875"/>
                  </a:lnTo>
                  <a:lnTo>
                    <a:pt x="627" y="875"/>
                  </a:lnTo>
                  <a:lnTo>
                    <a:pt x="627" y="875"/>
                  </a:lnTo>
                  <a:lnTo>
                    <a:pt x="627" y="875"/>
                  </a:lnTo>
                  <a:lnTo>
                    <a:pt x="627" y="873"/>
                  </a:lnTo>
                  <a:lnTo>
                    <a:pt x="627" y="873"/>
                  </a:lnTo>
                  <a:lnTo>
                    <a:pt x="627" y="873"/>
                  </a:lnTo>
                  <a:lnTo>
                    <a:pt x="627" y="873"/>
                  </a:lnTo>
                  <a:lnTo>
                    <a:pt x="627" y="873"/>
                  </a:lnTo>
                  <a:lnTo>
                    <a:pt x="627" y="873"/>
                  </a:lnTo>
                  <a:lnTo>
                    <a:pt x="627" y="873"/>
                  </a:lnTo>
                  <a:lnTo>
                    <a:pt x="627" y="871"/>
                  </a:lnTo>
                  <a:lnTo>
                    <a:pt x="627" y="871"/>
                  </a:lnTo>
                  <a:lnTo>
                    <a:pt x="627" y="871"/>
                  </a:lnTo>
                  <a:lnTo>
                    <a:pt x="629" y="871"/>
                  </a:lnTo>
                  <a:lnTo>
                    <a:pt x="629" y="869"/>
                  </a:lnTo>
                  <a:lnTo>
                    <a:pt x="627" y="869"/>
                  </a:lnTo>
                  <a:lnTo>
                    <a:pt x="627" y="869"/>
                  </a:lnTo>
                  <a:lnTo>
                    <a:pt x="625" y="869"/>
                  </a:lnTo>
                  <a:lnTo>
                    <a:pt x="625" y="869"/>
                  </a:lnTo>
                  <a:lnTo>
                    <a:pt x="625" y="869"/>
                  </a:lnTo>
                  <a:lnTo>
                    <a:pt x="625" y="869"/>
                  </a:lnTo>
                  <a:lnTo>
                    <a:pt x="625" y="869"/>
                  </a:lnTo>
                  <a:lnTo>
                    <a:pt x="625" y="869"/>
                  </a:lnTo>
                  <a:lnTo>
                    <a:pt x="625" y="869"/>
                  </a:lnTo>
                  <a:lnTo>
                    <a:pt x="625" y="869"/>
                  </a:lnTo>
                  <a:lnTo>
                    <a:pt x="625" y="867"/>
                  </a:lnTo>
                  <a:lnTo>
                    <a:pt x="623" y="869"/>
                  </a:lnTo>
                  <a:lnTo>
                    <a:pt x="621" y="869"/>
                  </a:lnTo>
                  <a:lnTo>
                    <a:pt x="621" y="869"/>
                  </a:lnTo>
                  <a:lnTo>
                    <a:pt x="621" y="869"/>
                  </a:lnTo>
                  <a:lnTo>
                    <a:pt x="619" y="869"/>
                  </a:lnTo>
                  <a:lnTo>
                    <a:pt x="619" y="869"/>
                  </a:lnTo>
                  <a:lnTo>
                    <a:pt x="619" y="869"/>
                  </a:lnTo>
                  <a:lnTo>
                    <a:pt x="617" y="869"/>
                  </a:lnTo>
                  <a:lnTo>
                    <a:pt x="617" y="869"/>
                  </a:lnTo>
                  <a:lnTo>
                    <a:pt x="614" y="869"/>
                  </a:lnTo>
                  <a:lnTo>
                    <a:pt x="614" y="869"/>
                  </a:lnTo>
                  <a:lnTo>
                    <a:pt x="614" y="869"/>
                  </a:lnTo>
                  <a:lnTo>
                    <a:pt x="612" y="871"/>
                  </a:lnTo>
                  <a:lnTo>
                    <a:pt x="612" y="871"/>
                  </a:lnTo>
                  <a:lnTo>
                    <a:pt x="612" y="873"/>
                  </a:lnTo>
                  <a:lnTo>
                    <a:pt x="610" y="873"/>
                  </a:lnTo>
                  <a:lnTo>
                    <a:pt x="610" y="873"/>
                  </a:lnTo>
                  <a:lnTo>
                    <a:pt x="610" y="873"/>
                  </a:lnTo>
                  <a:lnTo>
                    <a:pt x="610" y="873"/>
                  </a:lnTo>
                  <a:lnTo>
                    <a:pt x="610" y="873"/>
                  </a:lnTo>
                  <a:lnTo>
                    <a:pt x="610" y="873"/>
                  </a:lnTo>
                  <a:lnTo>
                    <a:pt x="610" y="875"/>
                  </a:lnTo>
                  <a:lnTo>
                    <a:pt x="610" y="875"/>
                  </a:lnTo>
                  <a:lnTo>
                    <a:pt x="610" y="875"/>
                  </a:lnTo>
                  <a:lnTo>
                    <a:pt x="610" y="875"/>
                  </a:lnTo>
                  <a:lnTo>
                    <a:pt x="610" y="875"/>
                  </a:lnTo>
                  <a:lnTo>
                    <a:pt x="612" y="875"/>
                  </a:lnTo>
                  <a:lnTo>
                    <a:pt x="612" y="875"/>
                  </a:lnTo>
                  <a:lnTo>
                    <a:pt x="612" y="875"/>
                  </a:lnTo>
                  <a:lnTo>
                    <a:pt x="612" y="875"/>
                  </a:lnTo>
                  <a:lnTo>
                    <a:pt x="612" y="875"/>
                  </a:lnTo>
                  <a:lnTo>
                    <a:pt x="610" y="877"/>
                  </a:lnTo>
                  <a:lnTo>
                    <a:pt x="612" y="879"/>
                  </a:lnTo>
                  <a:lnTo>
                    <a:pt x="614" y="879"/>
                  </a:lnTo>
                  <a:lnTo>
                    <a:pt x="614" y="879"/>
                  </a:lnTo>
                  <a:lnTo>
                    <a:pt x="614" y="879"/>
                  </a:lnTo>
                  <a:lnTo>
                    <a:pt x="617" y="879"/>
                  </a:lnTo>
                  <a:lnTo>
                    <a:pt x="617" y="879"/>
                  </a:lnTo>
                  <a:lnTo>
                    <a:pt x="617" y="879"/>
                  </a:lnTo>
                  <a:lnTo>
                    <a:pt x="619" y="881"/>
                  </a:lnTo>
                  <a:lnTo>
                    <a:pt x="623" y="883"/>
                  </a:lnTo>
                  <a:lnTo>
                    <a:pt x="623" y="883"/>
                  </a:lnTo>
                  <a:lnTo>
                    <a:pt x="623" y="883"/>
                  </a:lnTo>
                  <a:lnTo>
                    <a:pt x="621" y="883"/>
                  </a:lnTo>
                  <a:lnTo>
                    <a:pt x="621" y="883"/>
                  </a:lnTo>
                  <a:lnTo>
                    <a:pt x="621" y="883"/>
                  </a:lnTo>
                  <a:lnTo>
                    <a:pt x="621" y="883"/>
                  </a:lnTo>
                  <a:lnTo>
                    <a:pt x="621" y="883"/>
                  </a:lnTo>
                  <a:lnTo>
                    <a:pt x="621" y="883"/>
                  </a:lnTo>
                  <a:lnTo>
                    <a:pt x="621" y="883"/>
                  </a:lnTo>
                  <a:lnTo>
                    <a:pt x="621" y="883"/>
                  </a:lnTo>
                  <a:lnTo>
                    <a:pt x="619" y="883"/>
                  </a:lnTo>
                  <a:lnTo>
                    <a:pt x="619" y="883"/>
                  </a:lnTo>
                  <a:lnTo>
                    <a:pt x="619" y="887"/>
                  </a:lnTo>
                  <a:lnTo>
                    <a:pt x="619" y="885"/>
                  </a:lnTo>
                  <a:lnTo>
                    <a:pt x="619" y="885"/>
                  </a:lnTo>
                  <a:lnTo>
                    <a:pt x="617" y="885"/>
                  </a:lnTo>
                  <a:lnTo>
                    <a:pt x="617" y="885"/>
                  </a:lnTo>
                  <a:lnTo>
                    <a:pt x="617" y="887"/>
                  </a:lnTo>
                  <a:lnTo>
                    <a:pt x="617" y="885"/>
                  </a:lnTo>
                  <a:lnTo>
                    <a:pt x="617" y="885"/>
                  </a:lnTo>
                  <a:lnTo>
                    <a:pt x="617" y="883"/>
                  </a:lnTo>
                  <a:lnTo>
                    <a:pt x="617" y="883"/>
                  </a:lnTo>
                  <a:lnTo>
                    <a:pt x="617" y="881"/>
                  </a:lnTo>
                  <a:lnTo>
                    <a:pt x="614" y="881"/>
                  </a:lnTo>
                  <a:lnTo>
                    <a:pt x="612" y="881"/>
                  </a:lnTo>
                  <a:lnTo>
                    <a:pt x="612" y="881"/>
                  </a:lnTo>
                  <a:lnTo>
                    <a:pt x="610" y="883"/>
                  </a:lnTo>
                  <a:lnTo>
                    <a:pt x="610" y="883"/>
                  </a:lnTo>
                  <a:lnTo>
                    <a:pt x="612" y="883"/>
                  </a:lnTo>
                  <a:lnTo>
                    <a:pt x="612" y="885"/>
                  </a:lnTo>
                  <a:lnTo>
                    <a:pt x="612" y="885"/>
                  </a:lnTo>
                  <a:lnTo>
                    <a:pt x="612" y="885"/>
                  </a:lnTo>
                  <a:lnTo>
                    <a:pt x="610" y="885"/>
                  </a:lnTo>
                  <a:lnTo>
                    <a:pt x="610" y="885"/>
                  </a:lnTo>
                  <a:lnTo>
                    <a:pt x="610" y="887"/>
                  </a:lnTo>
                  <a:lnTo>
                    <a:pt x="610" y="887"/>
                  </a:lnTo>
                  <a:lnTo>
                    <a:pt x="610" y="887"/>
                  </a:lnTo>
                  <a:lnTo>
                    <a:pt x="610" y="887"/>
                  </a:lnTo>
                  <a:lnTo>
                    <a:pt x="610" y="887"/>
                  </a:lnTo>
                  <a:lnTo>
                    <a:pt x="610" y="887"/>
                  </a:lnTo>
                  <a:lnTo>
                    <a:pt x="610" y="885"/>
                  </a:lnTo>
                  <a:lnTo>
                    <a:pt x="610" y="885"/>
                  </a:lnTo>
                  <a:lnTo>
                    <a:pt x="610" y="885"/>
                  </a:lnTo>
                  <a:lnTo>
                    <a:pt x="608" y="885"/>
                  </a:lnTo>
                  <a:lnTo>
                    <a:pt x="608" y="885"/>
                  </a:lnTo>
                  <a:lnTo>
                    <a:pt x="608" y="885"/>
                  </a:lnTo>
                  <a:lnTo>
                    <a:pt x="608" y="887"/>
                  </a:lnTo>
                  <a:lnTo>
                    <a:pt x="608" y="887"/>
                  </a:lnTo>
                  <a:lnTo>
                    <a:pt x="608" y="887"/>
                  </a:lnTo>
                  <a:lnTo>
                    <a:pt x="608" y="887"/>
                  </a:lnTo>
                  <a:lnTo>
                    <a:pt x="608" y="887"/>
                  </a:lnTo>
                  <a:lnTo>
                    <a:pt x="608" y="889"/>
                  </a:lnTo>
                  <a:lnTo>
                    <a:pt x="608" y="889"/>
                  </a:lnTo>
                  <a:lnTo>
                    <a:pt x="608" y="889"/>
                  </a:lnTo>
                  <a:lnTo>
                    <a:pt x="610" y="889"/>
                  </a:lnTo>
                  <a:lnTo>
                    <a:pt x="612" y="889"/>
                  </a:lnTo>
                  <a:lnTo>
                    <a:pt x="612" y="889"/>
                  </a:lnTo>
                  <a:lnTo>
                    <a:pt x="612" y="891"/>
                  </a:lnTo>
                  <a:lnTo>
                    <a:pt x="612" y="891"/>
                  </a:lnTo>
                  <a:lnTo>
                    <a:pt x="610" y="891"/>
                  </a:lnTo>
                  <a:lnTo>
                    <a:pt x="608" y="891"/>
                  </a:lnTo>
                  <a:lnTo>
                    <a:pt x="606" y="889"/>
                  </a:lnTo>
                  <a:lnTo>
                    <a:pt x="606" y="889"/>
                  </a:lnTo>
                  <a:lnTo>
                    <a:pt x="606" y="889"/>
                  </a:lnTo>
                  <a:lnTo>
                    <a:pt x="606" y="891"/>
                  </a:lnTo>
                  <a:lnTo>
                    <a:pt x="606" y="891"/>
                  </a:lnTo>
                  <a:lnTo>
                    <a:pt x="606" y="891"/>
                  </a:lnTo>
                  <a:lnTo>
                    <a:pt x="606" y="891"/>
                  </a:lnTo>
                  <a:lnTo>
                    <a:pt x="606" y="891"/>
                  </a:lnTo>
                  <a:lnTo>
                    <a:pt x="606" y="891"/>
                  </a:lnTo>
                  <a:lnTo>
                    <a:pt x="606" y="891"/>
                  </a:lnTo>
                  <a:lnTo>
                    <a:pt x="606" y="891"/>
                  </a:lnTo>
                  <a:lnTo>
                    <a:pt x="606" y="891"/>
                  </a:lnTo>
                  <a:lnTo>
                    <a:pt x="606" y="894"/>
                  </a:lnTo>
                  <a:lnTo>
                    <a:pt x="604" y="894"/>
                  </a:lnTo>
                  <a:lnTo>
                    <a:pt x="604" y="894"/>
                  </a:lnTo>
                  <a:lnTo>
                    <a:pt x="602" y="891"/>
                  </a:lnTo>
                  <a:lnTo>
                    <a:pt x="602" y="891"/>
                  </a:lnTo>
                  <a:lnTo>
                    <a:pt x="602" y="894"/>
                  </a:lnTo>
                  <a:lnTo>
                    <a:pt x="602" y="894"/>
                  </a:lnTo>
                  <a:lnTo>
                    <a:pt x="602" y="894"/>
                  </a:lnTo>
                  <a:lnTo>
                    <a:pt x="600" y="894"/>
                  </a:lnTo>
                  <a:lnTo>
                    <a:pt x="600" y="894"/>
                  </a:lnTo>
                  <a:lnTo>
                    <a:pt x="600" y="894"/>
                  </a:lnTo>
                  <a:lnTo>
                    <a:pt x="600" y="894"/>
                  </a:lnTo>
                  <a:lnTo>
                    <a:pt x="598" y="894"/>
                  </a:lnTo>
                  <a:lnTo>
                    <a:pt x="598" y="894"/>
                  </a:lnTo>
                  <a:lnTo>
                    <a:pt x="598" y="894"/>
                  </a:lnTo>
                  <a:lnTo>
                    <a:pt x="598" y="894"/>
                  </a:lnTo>
                  <a:lnTo>
                    <a:pt x="598" y="894"/>
                  </a:lnTo>
                  <a:lnTo>
                    <a:pt x="598" y="894"/>
                  </a:lnTo>
                  <a:lnTo>
                    <a:pt x="596" y="894"/>
                  </a:lnTo>
                  <a:lnTo>
                    <a:pt x="596" y="894"/>
                  </a:lnTo>
                  <a:lnTo>
                    <a:pt x="596" y="894"/>
                  </a:lnTo>
                  <a:lnTo>
                    <a:pt x="596" y="894"/>
                  </a:lnTo>
                  <a:lnTo>
                    <a:pt x="596" y="894"/>
                  </a:lnTo>
                  <a:lnTo>
                    <a:pt x="594" y="894"/>
                  </a:lnTo>
                  <a:lnTo>
                    <a:pt x="594" y="894"/>
                  </a:lnTo>
                  <a:lnTo>
                    <a:pt x="596" y="896"/>
                  </a:lnTo>
                  <a:lnTo>
                    <a:pt x="596" y="896"/>
                  </a:lnTo>
                  <a:lnTo>
                    <a:pt x="594" y="896"/>
                  </a:lnTo>
                  <a:lnTo>
                    <a:pt x="594" y="894"/>
                  </a:lnTo>
                  <a:lnTo>
                    <a:pt x="592" y="894"/>
                  </a:lnTo>
                  <a:lnTo>
                    <a:pt x="592" y="896"/>
                  </a:lnTo>
                  <a:lnTo>
                    <a:pt x="592" y="896"/>
                  </a:lnTo>
                  <a:lnTo>
                    <a:pt x="590" y="894"/>
                  </a:lnTo>
                  <a:lnTo>
                    <a:pt x="590" y="896"/>
                  </a:lnTo>
                  <a:lnTo>
                    <a:pt x="590" y="894"/>
                  </a:lnTo>
                  <a:lnTo>
                    <a:pt x="590" y="894"/>
                  </a:lnTo>
                  <a:lnTo>
                    <a:pt x="588" y="894"/>
                  </a:lnTo>
                  <a:lnTo>
                    <a:pt x="588" y="894"/>
                  </a:lnTo>
                  <a:lnTo>
                    <a:pt x="584" y="898"/>
                  </a:lnTo>
                  <a:lnTo>
                    <a:pt x="584" y="898"/>
                  </a:lnTo>
                  <a:lnTo>
                    <a:pt x="584" y="898"/>
                  </a:lnTo>
                  <a:lnTo>
                    <a:pt x="584" y="898"/>
                  </a:lnTo>
                  <a:lnTo>
                    <a:pt x="584" y="898"/>
                  </a:lnTo>
                  <a:lnTo>
                    <a:pt x="584" y="898"/>
                  </a:lnTo>
                  <a:lnTo>
                    <a:pt x="584" y="898"/>
                  </a:lnTo>
                  <a:lnTo>
                    <a:pt x="586" y="898"/>
                  </a:lnTo>
                  <a:lnTo>
                    <a:pt x="586" y="898"/>
                  </a:lnTo>
                  <a:lnTo>
                    <a:pt x="586" y="900"/>
                  </a:lnTo>
                  <a:lnTo>
                    <a:pt x="588" y="900"/>
                  </a:lnTo>
                  <a:lnTo>
                    <a:pt x="588" y="900"/>
                  </a:lnTo>
                  <a:lnTo>
                    <a:pt x="588" y="902"/>
                  </a:lnTo>
                  <a:lnTo>
                    <a:pt x="590" y="900"/>
                  </a:lnTo>
                  <a:lnTo>
                    <a:pt x="590" y="900"/>
                  </a:lnTo>
                  <a:lnTo>
                    <a:pt x="590" y="900"/>
                  </a:lnTo>
                  <a:lnTo>
                    <a:pt x="590" y="900"/>
                  </a:lnTo>
                  <a:lnTo>
                    <a:pt x="590" y="900"/>
                  </a:lnTo>
                  <a:lnTo>
                    <a:pt x="592" y="900"/>
                  </a:lnTo>
                  <a:lnTo>
                    <a:pt x="592" y="900"/>
                  </a:lnTo>
                  <a:lnTo>
                    <a:pt x="592" y="900"/>
                  </a:lnTo>
                  <a:lnTo>
                    <a:pt x="594" y="900"/>
                  </a:lnTo>
                  <a:lnTo>
                    <a:pt x="594" y="902"/>
                  </a:lnTo>
                  <a:lnTo>
                    <a:pt x="594" y="902"/>
                  </a:lnTo>
                  <a:lnTo>
                    <a:pt x="594" y="902"/>
                  </a:lnTo>
                  <a:lnTo>
                    <a:pt x="594" y="900"/>
                  </a:lnTo>
                  <a:lnTo>
                    <a:pt x="594" y="900"/>
                  </a:lnTo>
                  <a:lnTo>
                    <a:pt x="596" y="900"/>
                  </a:lnTo>
                  <a:lnTo>
                    <a:pt x="596" y="900"/>
                  </a:lnTo>
                  <a:lnTo>
                    <a:pt x="596" y="900"/>
                  </a:lnTo>
                  <a:lnTo>
                    <a:pt x="596" y="898"/>
                  </a:lnTo>
                  <a:lnTo>
                    <a:pt x="596" y="898"/>
                  </a:lnTo>
                  <a:lnTo>
                    <a:pt x="598" y="898"/>
                  </a:lnTo>
                  <a:lnTo>
                    <a:pt x="598" y="898"/>
                  </a:lnTo>
                  <a:lnTo>
                    <a:pt x="600" y="900"/>
                  </a:lnTo>
                  <a:lnTo>
                    <a:pt x="600" y="898"/>
                  </a:lnTo>
                  <a:lnTo>
                    <a:pt x="600" y="898"/>
                  </a:lnTo>
                  <a:lnTo>
                    <a:pt x="602" y="898"/>
                  </a:lnTo>
                  <a:lnTo>
                    <a:pt x="602" y="898"/>
                  </a:lnTo>
                  <a:lnTo>
                    <a:pt x="602" y="898"/>
                  </a:lnTo>
                  <a:lnTo>
                    <a:pt x="604" y="898"/>
                  </a:lnTo>
                  <a:lnTo>
                    <a:pt x="606" y="896"/>
                  </a:lnTo>
                  <a:lnTo>
                    <a:pt x="606" y="896"/>
                  </a:lnTo>
                  <a:lnTo>
                    <a:pt x="608" y="896"/>
                  </a:lnTo>
                  <a:lnTo>
                    <a:pt x="608" y="896"/>
                  </a:lnTo>
                  <a:lnTo>
                    <a:pt x="610" y="896"/>
                  </a:lnTo>
                  <a:lnTo>
                    <a:pt x="612" y="896"/>
                  </a:lnTo>
                  <a:lnTo>
                    <a:pt x="610" y="896"/>
                  </a:lnTo>
                  <a:lnTo>
                    <a:pt x="610" y="896"/>
                  </a:lnTo>
                  <a:lnTo>
                    <a:pt x="612" y="896"/>
                  </a:lnTo>
                  <a:lnTo>
                    <a:pt x="612" y="896"/>
                  </a:lnTo>
                  <a:lnTo>
                    <a:pt x="612" y="896"/>
                  </a:lnTo>
                  <a:lnTo>
                    <a:pt x="612" y="894"/>
                  </a:lnTo>
                  <a:lnTo>
                    <a:pt x="612" y="894"/>
                  </a:lnTo>
                  <a:lnTo>
                    <a:pt x="612" y="896"/>
                  </a:lnTo>
                  <a:lnTo>
                    <a:pt x="612" y="896"/>
                  </a:lnTo>
                  <a:lnTo>
                    <a:pt x="612" y="896"/>
                  </a:lnTo>
                  <a:lnTo>
                    <a:pt x="614" y="896"/>
                  </a:lnTo>
                  <a:lnTo>
                    <a:pt x="614" y="894"/>
                  </a:lnTo>
                  <a:lnTo>
                    <a:pt x="614" y="894"/>
                  </a:lnTo>
                  <a:lnTo>
                    <a:pt x="614" y="894"/>
                  </a:lnTo>
                  <a:lnTo>
                    <a:pt x="617" y="896"/>
                  </a:lnTo>
                  <a:lnTo>
                    <a:pt x="617" y="896"/>
                  </a:lnTo>
                  <a:lnTo>
                    <a:pt x="617" y="896"/>
                  </a:lnTo>
                  <a:lnTo>
                    <a:pt x="617" y="896"/>
                  </a:lnTo>
                  <a:lnTo>
                    <a:pt x="617" y="896"/>
                  </a:lnTo>
                  <a:lnTo>
                    <a:pt x="617" y="896"/>
                  </a:lnTo>
                  <a:lnTo>
                    <a:pt x="617" y="896"/>
                  </a:lnTo>
                  <a:lnTo>
                    <a:pt x="617" y="896"/>
                  </a:lnTo>
                  <a:lnTo>
                    <a:pt x="619" y="896"/>
                  </a:lnTo>
                  <a:lnTo>
                    <a:pt x="619" y="896"/>
                  </a:lnTo>
                  <a:lnTo>
                    <a:pt x="619" y="896"/>
                  </a:lnTo>
                  <a:lnTo>
                    <a:pt x="619" y="896"/>
                  </a:lnTo>
                  <a:lnTo>
                    <a:pt x="619" y="894"/>
                  </a:lnTo>
                  <a:lnTo>
                    <a:pt x="619" y="891"/>
                  </a:lnTo>
                  <a:lnTo>
                    <a:pt x="619" y="891"/>
                  </a:lnTo>
                  <a:lnTo>
                    <a:pt x="619" y="889"/>
                  </a:lnTo>
                  <a:lnTo>
                    <a:pt x="619" y="891"/>
                  </a:lnTo>
                  <a:lnTo>
                    <a:pt x="619" y="891"/>
                  </a:lnTo>
                  <a:lnTo>
                    <a:pt x="619" y="894"/>
                  </a:lnTo>
                  <a:lnTo>
                    <a:pt x="621" y="894"/>
                  </a:lnTo>
                  <a:lnTo>
                    <a:pt x="621" y="894"/>
                  </a:lnTo>
                  <a:lnTo>
                    <a:pt x="621" y="894"/>
                  </a:lnTo>
                  <a:lnTo>
                    <a:pt x="621" y="894"/>
                  </a:lnTo>
                  <a:lnTo>
                    <a:pt x="621" y="896"/>
                  </a:lnTo>
                  <a:lnTo>
                    <a:pt x="623" y="896"/>
                  </a:lnTo>
                  <a:lnTo>
                    <a:pt x="623" y="894"/>
                  </a:lnTo>
                  <a:lnTo>
                    <a:pt x="623" y="894"/>
                  </a:lnTo>
                  <a:lnTo>
                    <a:pt x="621" y="894"/>
                  </a:lnTo>
                  <a:lnTo>
                    <a:pt x="621" y="894"/>
                  </a:lnTo>
                  <a:lnTo>
                    <a:pt x="621" y="891"/>
                  </a:lnTo>
                  <a:lnTo>
                    <a:pt x="621" y="891"/>
                  </a:lnTo>
                  <a:lnTo>
                    <a:pt x="623" y="894"/>
                  </a:lnTo>
                  <a:lnTo>
                    <a:pt x="623" y="894"/>
                  </a:lnTo>
                  <a:lnTo>
                    <a:pt x="623" y="891"/>
                  </a:lnTo>
                  <a:lnTo>
                    <a:pt x="623" y="889"/>
                  </a:lnTo>
                  <a:lnTo>
                    <a:pt x="623" y="889"/>
                  </a:lnTo>
                  <a:lnTo>
                    <a:pt x="625" y="891"/>
                  </a:lnTo>
                  <a:lnTo>
                    <a:pt x="625" y="894"/>
                  </a:lnTo>
                  <a:lnTo>
                    <a:pt x="625" y="891"/>
                  </a:lnTo>
                  <a:lnTo>
                    <a:pt x="625" y="889"/>
                  </a:lnTo>
                  <a:lnTo>
                    <a:pt x="627" y="889"/>
                  </a:lnTo>
                  <a:lnTo>
                    <a:pt x="627" y="891"/>
                  </a:lnTo>
                  <a:lnTo>
                    <a:pt x="627" y="889"/>
                  </a:lnTo>
                  <a:lnTo>
                    <a:pt x="627" y="889"/>
                  </a:lnTo>
                  <a:lnTo>
                    <a:pt x="627" y="889"/>
                  </a:lnTo>
                  <a:lnTo>
                    <a:pt x="627" y="889"/>
                  </a:lnTo>
                  <a:lnTo>
                    <a:pt x="627" y="889"/>
                  </a:lnTo>
                  <a:lnTo>
                    <a:pt x="629" y="887"/>
                  </a:lnTo>
                  <a:lnTo>
                    <a:pt x="629" y="887"/>
                  </a:lnTo>
                  <a:lnTo>
                    <a:pt x="629" y="887"/>
                  </a:lnTo>
                  <a:lnTo>
                    <a:pt x="631" y="887"/>
                  </a:lnTo>
                  <a:lnTo>
                    <a:pt x="631" y="887"/>
                  </a:lnTo>
                  <a:lnTo>
                    <a:pt x="631" y="887"/>
                  </a:lnTo>
                  <a:lnTo>
                    <a:pt x="631" y="887"/>
                  </a:lnTo>
                  <a:lnTo>
                    <a:pt x="631" y="887"/>
                  </a:lnTo>
                  <a:lnTo>
                    <a:pt x="633" y="887"/>
                  </a:lnTo>
                  <a:lnTo>
                    <a:pt x="635" y="887"/>
                  </a:lnTo>
                  <a:lnTo>
                    <a:pt x="635" y="887"/>
                  </a:lnTo>
                  <a:lnTo>
                    <a:pt x="635" y="885"/>
                  </a:lnTo>
                  <a:lnTo>
                    <a:pt x="635" y="885"/>
                  </a:lnTo>
                  <a:lnTo>
                    <a:pt x="635" y="885"/>
                  </a:lnTo>
                  <a:lnTo>
                    <a:pt x="635" y="885"/>
                  </a:lnTo>
                  <a:lnTo>
                    <a:pt x="635" y="885"/>
                  </a:lnTo>
                  <a:close/>
                  <a:moveTo>
                    <a:pt x="643" y="389"/>
                  </a:moveTo>
                  <a:lnTo>
                    <a:pt x="643" y="389"/>
                  </a:lnTo>
                  <a:lnTo>
                    <a:pt x="645" y="391"/>
                  </a:lnTo>
                  <a:lnTo>
                    <a:pt x="643" y="389"/>
                  </a:lnTo>
                  <a:lnTo>
                    <a:pt x="643" y="389"/>
                  </a:lnTo>
                  <a:close/>
                  <a:moveTo>
                    <a:pt x="641" y="879"/>
                  </a:moveTo>
                  <a:lnTo>
                    <a:pt x="641" y="879"/>
                  </a:lnTo>
                  <a:lnTo>
                    <a:pt x="641" y="879"/>
                  </a:lnTo>
                  <a:lnTo>
                    <a:pt x="641" y="879"/>
                  </a:lnTo>
                  <a:lnTo>
                    <a:pt x="641" y="879"/>
                  </a:lnTo>
                  <a:lnTo>
                    <a:pt x="639" y="879"/>
                  </a:lnTo>
                  <a:lnTo>
                    <a:pt x="639" y="879"/>
                  </a:lnTo>
                  <a:lnTo>
                    <a:pt x="639" y="879"/>
                  </a:lnTo>
                  <a:lnTo>
                    <a:pt x="639" y="881"/>
                  </a:lnTo>
                  <a:lnTo>
                    <a:pt x="637" y="883"/>
                  </a:lnTo>
                  <a:lnTo>
                    <a:pt x="637" y="883"/>
                  </a:lnTo>
                  <a:lnTo>
                    <a:pt x="637" y="881"/>
                  </a:lnTo>
                  <a:lnTo>
                    <a:pt x="637" y="881"/>
                  </a:lnTo>
                  <a:lnTo>
                    <a:pt x="637" y="881"/>
                  </a:lnTo>
                  <a:lnTo>
                    <a:pt x="637" y="881"/>
                  </a:lnTo>
                  <a:lnTo>
                    <a:pt x="637" y="881"/>
                  </a:lnTo>
                  <a:lnTo>
                    <a:pt x="637" y="881"/>
                  </a:lnTo>
                  <a:lnTo>
                    <a:pt x="637" y="881"/>
                  </a:lnTo>
                  <a:lnTo>
                    <a:pt x="635" y="881"/>
                  </a:lnTo>
                  <a:lnTo>
                    <a:pt x="635" y="881"/>
                  </a:lnTo>
                  <a:lnTo>
                    <a:pt x="635" y="883"/>
                  </a:lnTo>
                  <a:lnTo>
                    <a:pt x="635" y="883"/>
                  </a:lnTo>
                  <a:lnTo>
                    <a:pt x="635" y="883"/>
                  </a:lnTo>
                  <a:lnTo>
                    <a:pt x="637" y="885"/>
                  </a:lnTo>
                  <a:lnTo>
                    <a:pt x="637" y="885"/>
                  </a:lnTo>
                  <a:lnTo>
                    <a:pt x="637" y="885"/>
                  </a:lnTo>
                  <a:lnTo>
                    <a:pt x="637" y="885"/>
                  </a:lnTo>
                  <a:lnTo>
                    <a:pt x="639" y="885"/>
                  </a:lnTo>
                  <a:lnTo>
                    <a:pt x="639" y="885"/>
                  </a:lnTo>
                  <a:lnTo>
                    <a:pt x="639" y="885"/>
                  </a:lnTo>
                  <a:lnTo>
                    <a:pt x="639" y="883"/>
                  </a:lnTo>
                  <a:lnTo>
                    <a:pt x="639" y="883"/>
                  </a:lnTo>
                  <a:lnTo>
                    <a:pt x="639" y="883"/>
                  </a:lnTo>
                  <a:lnTo>
                    <a:pt x="641" y="883"/>
                  </a:lnTo>
                  <a:lnTo>
                    <a:pt x="641" y="883"/>
                  </a:lnTo>
                  <a:lnTo>
                    <a:pt x="641" y="883"/>
                  </a:lnTo>
                  <a:lnTo>
                    <a:pt x="641" y="883"/>
                  </a:lnTo>
                  <a:lnTo>
                    <a:pt x="641" y="881"/>
                  </a:lnTo>
                  <a:lnTo>
                    <a:pt x="641" y="881"/>
                  </a:lnTo>
                  <a:lnTo>
                    <a:pt x="641" y="881"/>
                  </a:lnTo>
                  <a:lnTo>
                    <a:pt x="641" y="881"/>
                  </a:lnTo>
                  <a:lnTo>
                    <a:pt x="641" y="881"/>
                  </a:lnTo>
                  <a:lnTo>
                    <a:pt x="641" y="881"/>
                  </a:lnTo>
                  <a:lnTo>
                    <a:pt x="641" y="881"/>
                  </a:lnTo>
                  <a:lnTo>
                    <a:pt x="643" y="879"/>
                  </a:lnTo>
                  <a:lnTo>
                    <a:pt x="641" y="879"/>
                  </a:lnTo>
                  <a:lnTo>
                    <a:pt x="641" y="879"/>
                  </a:lnTo>
                  <a:close/>
                  <a:moveTo>
                    <a:pt x="786" y="836"/>
                  </a:moveTo>
                  <a:lnTo>
                    <a:pt x="786" y="834"/>
                  </a:lnTo>
                  <a:lnTo>
                    <a:pt x="786" y="834"/>
                  </a:lnTo>
                  <a:lnTo>
                    <a:pt x="786" y="836"/>
                  </a:lnTo>
                  <a:lnTo>
                    <a:pt x="786" y="836"/>
                  </a:lnTo>
                  <a:lnTo>
                    <a:pt x="786" y="836"/>
                  </a:lnTo>
                  <a:lnTo>
                    <a:pt x="786" y="836"/>
                  </a:lnTo>
                  <a:lnTo>
                    <a:pt x="786" y="836"/>
                  </a:lnTo>
                  <a:lnTo>
                    <a:pt x="786" y="836"/>
                  </a:lnTo>
                  <a:lnTo>
                    <a:pt x="786" y="838"/>
                  </a:lnTo>
                  <a:lnTo>
                    <a:pt x="786" y="838"/>
                  </a:lnTo>
                  <a:lnTo>
                    <a:pt x="789" y="838"/>
                  </a:lnTo>
                  <a:lnTo>
                    <a:pt x="789" y="838"/>
                  </a:lnTo>
                  <a:lnTo>
                    <a:pt x="789" y="836"/>
                  </a:lnTo>
                  <a:lnTo>
                    <a:pt x="789" y="836"/>
                  </a:lnTo>
                  <a:lnTo>
                    <a:pt x="786" y="836"/>
                  </a:lnTo>
                  <a:close/>
                  <a:moveTo>
                    <a:pt x="834" y="830"/>
                  </a:moveTo>
                  <a:lnTo>
                    <a:pt x="834" y="830"/>
                  </a:lnTo>
                  <a:lnTo>
                    <a:pt x="834" y="830"/>
                  </a:lnTo>
                  <a:lnTo>
                    <a:pt x="834" y="828"/>
                  </a:lnTo>
                  <a:lnTo>
                    <a:pt x="834" y="828"/>
                  </a:lnTo>
                  <a:lnTo>
                    <a:pt x="834" y="828"/>
                  </a:lnTo>
                  <a:lnTo>
                    <a:pt x="834" y="828"/>
                  </a:lnTo>
                  <a:lnTo>
                    <a:pt x="834" y="828"/>
                  </a:lnTo>
                  <a:lnTo>
                    <a:pt x="834" y="828"/>
                  </a:lnTo>
                  <a:lnTo>
                    <a:pt x="832" y="828"/>
                  </a:lnTo>
                  <a:lnTo>
                    <a:pt x="832" y="828"/>
                  </a:lnTo>
                  <a:lnTo>
                    <a:pt x="832" y="828"/>
                  </a:lnTo>
                  <a:lnTo>
                    <a:pt x="832" y="828"/>
                  </a:lnTo>
                  <a:lnTo>
                    <a:pt x="832" y="830"/>
                  </a:lnTo>
                  <a:lnTo>
                    <a:pt x="834" y="830"/>
                  </a:lnTo>
                  <a:close/>
                  <a:moveTo>
                    <a:pt x="827" y="824"/>
                  </a:moveTo>
                  <a:lnTo>
                    <a:pt x="827" y="824"/>
                  </a:lnTo>
                  <a:lnTo>
                    <a:pt x="827" y="824"/>
                  </a:lnTo>
                  <a:lnTo>
                    <a:pt x="827" y="824"/>
                  </a:lnTo>
                  <a:lnTo>
                    <a:pt x="827" y="824"/>
                  </a:lnTo>
                  <a:lnTo>
                    <a:pt x="830" y="824"/>
                  </a:lnTo>
                  <a:lnTo>
                    <a:pt x="830" y="824"/>
                  </a:lnTo>
                  <a:lnTo>
                    <a:pt x="830" y="824"/>
                  </a:lnTo>
                  <a:lnTo>
                    <a:pt x="830" y="826"/>
                  </a:lnTo>
                  <a:lnTo>
                    <a:pt x="830" y="826"/>
                  </a:lnTo>
                  <a:lnTo>
                    <a:pt x="832" y="826"/>
                  </a:lnTo>
                  <a:lnTo>
                    <a:pt x="832" y="824"/>
                  </a:lnTo>
                  <a:lnTo>
                    <a:pt x="832" y="824"/>
                  </a:lnTo>
                  <a:lnTo>
                    <a:pt x="832" y="824"/>
                  </a:lnTo>
                  <a:lnTo>
                    <a:pt x="832" y="822"/>
                  </a:lnTo>
                  <a:lnTo>
                    <a:pt x="832" y="822"/>
                  </a:lnTo>
                  <a:lnTo>
                    <a:pt x="830" y="822"/>
                  </a:lnTo>
                  <a:lnTo>
                    <a:pt x="830" y="822"/>
                  </a:lnTo>
                  <a:lnTo>
                    <a:pt x="830" y="822"/>
                  </a:lnTo>
                  <a:lnTo>
                    <a:pt x="830" y="822"/>
                  </a:lnTo>
                  <a:lnTo>
                    <a:pt x="830" y="822"/>
                  </a:lnTo>
                  <a:lnTo>
                    <a:pt x="830" y="822"/>
                  </a:lnTo>
                  <a:lnTo>
                    <a:pt x="830" y="822"/>
                  </a:lnTo>
                  <a:lnTo>
                    <a:pt x="827" y="822"/>
                  </a:lnTo>
                  <a:lnTo>
                    <a:pt x="827" y="822"/>
                  </a:lnTo>
                  <a:lnTo>
                    <a:pt x="827" y="822"/>
                  </a:lnTo>
                  <a:lnTo>
                    <a:pt x="825" y="822"/>
                  </a:lnTo>
                  <a:lnTo>
                    <a:pt x="825" y="824"/>
                  </a:lnTo>
                  <a:lnTo>
                    <a:pt x="825" y="824"/>
                  </a:lnTo>
                  <a:lnTo>
                    <a:pt x="825" y="824"/>
                  </a:lnTo>
                  <a:lnTo>
                    <a:pt x="825" y="824"/>
                  </a:lnTo>
                  <a:lnTo>
                    <a:pt x="827" y="824"/>
                  </a:lnTo>
                  <a:close/>
                  <a:moveTo>
                    <a:pt x="789" y="828"/>
                  </a:moveTo>
                  <a:lnTo>
                    <a:pt x="786" y="828"/>
                  </a:lnTo>
                  <a:lnTo>
                    <a:pt x="786" y="828"/>
                  </a:lnTo>
                  <a:lnTo>
                    <a:pt x="784" y="828"/>
                  </a:lnTo>
                  <a:lnTo>
                    <a:pt x="784" y="830"/>
                  </a:lnTo>
                  <a:lnTo>
                    <a:pt x="784" y="830"/>
                  </a:lnTo>
                  <a:lnTo>
                    <a:pt x="784" y="830"/>
                  </a:lnTo>
                  <a:lnTo>
                    <a:pt x="786" y="830"/>
                  </a:lnTo>
                  <a:lnTo>
                    <a:pt x="786" y="830"/>
                  </a:lnTo>
                  <a:lnTo>
                    <a:pt x="786" y="830"/>
                  </a:lnTo>
                  <a:lnTo>
                    <a:pt x="789" y="830"/>
                  </a:lnTo>
                  <a:lnTo>
                    <a:pt x="789" y="830"/>
                  </a:lnTo>
                  <a:lnTo>
                    <a:pt x="789" y="830"/>
                  </a:lnTo>
                  <a:lnTo>
                    <a:pt x="789" y="828"/>
                  </a:lnTo>
                  <a:lnTo>
                    <a:pt x="789" y="828"/>
                  </a:lnTo>
                  <a:lnTo>
                    <a:pt x="789" y="828"/>
                  </a:lnTo>
                  <a:close/>
                  <a:moveTo>
                    <a:pt x="825" y="826"/>
                  </a:moveTo>
                  <a:lnTo>
                    <a:pt x="823" y="826"/>
                  </a:lnTo>
                  <a:lnTo>
                    <a:pt x="823" y="826"/>
                  </a:lnTo>
                  <a:lnTo>
                    <a:pt x="821" y="826"/>
                  </a:lnTo>
                  <a:lnTo>
                    <a:pt x="821" y="826"/>
                  </a:lnTo>
                  <a:lnTo>
                    <a:pt x="821" y="826"/>
                  </a:lnTo>
                  <a:lnTo>
                    <a:pt x="819" y="826"/>
                  </a:lnTo>
                  <a:lnTo>
                    <a:pt x="819" y="826"/>
                  </a:lnTo>
                  <a:lnTo>
                    <a:pt x="819" y="828"/>
                  </a:lnTo>
                  <a:lnTo>
                    <a:pt x="819" y="828"/>
                  </a:lnTo>
                  <a:lnTo>
                    <a:pt x="819" y="828"/>
                  </a:lnTo>
                  <a:lnTo>
                    <a:pt x="819" y="828"/>
                  </a:lnTo>
                  <a:lnTo>
                    <a:pt x="823" y="830"/>
                  </a:lnTo>
                  <a:lnTo>
                    <a:pt x="823" y="832"/>
                  </a:lnTo>
                  <a:lnTo>
                    <a:pt x="823" y="832"/>
                  </a:lnTo>
                  <a:lnTo>
                    <a:pt x="823" y="832"/>
                  </a:lnTo>
                  <a:lnTo>
                    <a:pt x="825" y="832"/>
                  </a:lnTo>
                  <a:lnTo>
                    <a:pt x="825" y="830"/>
                  </a:lnTo>
                  <a:lnTo>
                    <a:pt x="825" y="830"/>
                  </a:lnTo>
                  <a:lnTo>
                    <a:pt x="825" y="828"/>
                  </a:lnTo>
                  <a:lnTo>
                    <a:pt x="825" y="826"/>
                  </a:lnTo>
                  <a:lnTo>
                    <a:pt x="825" y="826"/>
                  </a:lnTo>
                  <a:lnTo>
                    <a:pt x="825" y="826"/>
                  </a:lnTo>
                  <a:close/>
                  <a:moveTo>
                    <a:pt x="795" y="832"/>
                  </a:moveTo>
                  <a:lnTo>
                    <a:pt x="795" y="830"/>
                  </a:lnTo>
                  <a:lnTo>
                    <a:pt x="795" y="830"/>
                  </a:lnTo>
                  <a:lnTo>
                    <a:pt x="795" y="830"/>
                  </a:lnTo>
                  <a:lnTo>
                    <a:pt x="795" y="830"/>
                  </a:lnTo>
                  <a:lnTo>
                    <a:pt x="795" y="830"/>
                  </a:lnTo>
                  <a:lnTo>
                    <a:pt x="793" y="830"/>
                  </a:lnTo>
                  <a:lnTo>
                    <a:pt x="793" y="830"/>
                  </a:lnTo>
                  <a:lnTo>
                    <a:pt x="793" y="830"/>
                  </a:lnTo>
                  <a:lnTo>
                    <a:pt x="793" y="832"/>
                  </a:lnTo>
                  <a:lnTo>
                    <a:pt x="793" y="832"/>
                  </a:lnTo>
                  <a:lnTo>
                    <a:pt x="795" y="832"/>
                  </a:lnTo>
                  <a:lnTo>
                    <a:pt x="795" y="834"/>
                  </a:lnTo>
                  <a:lnTo>
                    <a:pt x="795" y="834"/>
                  </a:lnTo>
                  <a:lnTo>
                    <a:pt x="795" y="832"/>
                  </a:lnTo>
                  <a:lnTo>
                    <a:pt x="795" y="832"/>
                  </a:lnTo>
                  <a:lnTo>
                    <a:pt x="795" y="832"/>
                  </a:lnTo>
                  <a:lnTo>
                    <a:pt x="795" y="832"/>
                  </a:lnTo>
                  <a:lnTo>
                    <a:pt x="795" y="832"/>
                  </a:lnTo>
                  <a:close/>
                  <a:moveTo>
                    <a:pt x="819" y="834"/>
                  </a:moveTo>
                  <a:lnTo>
                    <a:pt x="819" y="834"/>
                  </a:lnTo>
                  <a:lnTo>
                    <a:pt x="819" y="834"/>
                  </a:lnTo>
                  <a:lnTo>
                    <a:pt x="819" y="834"/>
                  </a:lnTo>
                  <a:lnTo>
                    <a:pt x="819" y="832"/>
                  </a:lnTo>
                  <a:lnTo>
                    <a:pt x="819" y="832"/>
                  </a:lnTo>
                  <a:lnTo>
                    <a:pt x="819" y="832"/>
                  </a:lnTo>
                  <a:lnTo>
                    <a:pt x="817" y="832"/>
                  </a:lnTo>
                  <a:lnTo>
                    <a:pt x="817" y="832"/>
                  </a:lnTo>
                  <a:lnTo>
                    <a:pt x="819" y="832"/>
                  </a:lnTo>
                  <a:lnTo>
                    <a:pt x="819" y="832"/>
                  </a:lnTo>
                  <a:lnTo>
                    <a:pt x="819" y="830"/>
                  </a:lnTo>
                  <a:lnTo>
                    <a:pt x="817" y="830"/>
                  </a:lnTo>
                  <a:lnTo>
                    <a:pt x="817" y="830"/>
                  </a:lnTo>
                  <a:lnTo>
                    <a:pt x="817" y="830"/>
                  </a:lnTo>
                  <a:lnTo>
                    <a:pt x="817" y="828"/>
                  </a:lnTo>
                  <a:lnTo>
                    <a:pt x="817" y="828"/>
                  </a:lnTo>
                  <a:lnTo>
                    <a:pt x="819" y="826"/>
                  </a:lnTo>
                  <a:lnTo>
                    <a:pt x="819" y="826"/>
                  </a:lnTo>
                  <a:lnTo>
                    <a:pt x="819" y="824"/>
                  </a:lnTo>
                  <a:lnTo>
                    <a:pt x="819" y="824"/>
                  </a:lnTo>
                  <a:lnTo>
                    <a:pt x="819" y="824"/>
                  </a:lnTo>
                  <a:lnTo>
                    <a:pt x="817" y="824"/>
                  </a:lnTo>
                  <a:lnTo>
                    <a:pt x="817" y="824"/>
                  </a:lnTo>
                  <a:lnTo>
                    <a:pt x="817" y="826"/>
                  </a:lnTo>
                  <a:lnTo>
                    <a:pt x="817" y="826"/>
                  </a:lnTo>
                  <a:lnTo>
                    <a:pt x="817" y="828"/>
                  </a:lnTo>
                  <a:lnTo>
                    <a:pt x="817" y="828"/>
                  </a:lnTo>
                  <a:lnTo>
                    <a:pt x="817" y="826"/>
                  </a:lnTo>
                  <a:lnTo>
                    <a:pt x="815" y="826"/>
                  </a:lnTo>
                  <a:lnTo>
                    <a:pt x="815" y="826"/>
                  </a:lnTo>
                  <a:lnTo>
                    <a:pt x="815" y="828"/>
                  </a:lnTo>
                  <a:lnTo>
                    <a:pt x="815" y="828"/>
                  </a:lnTo>
                  <a:lnTo>
                    <a:pt x="815" y="828"/>
                  </a:lnTo>
                  <a:lnTo>
                    <a:pt x="815" y="828"/>
                  </a:lnTo>
                  <a:lnTo>
                    <a:pt x="815" y="828"/>
                  </a:lnTo>
                  <a:lnTo>
                    <a:pt x="815" y="828"/>
                  </a:lnTo>
                  <a:lnTo>
                    <a:pt x="815" y="826"/>
                  </a:lnTo>
                  <a:lnTo>
                    <a:pt x="815" y="826"/>
                  </a:lnTo>
                  <a:lnTo>
                    <a:pt x="815" y="824"/>
                  </a:lnTo>
                  <a:lnTo>
                    <a:pt x="815" y="822"/>
                  </a:lnTo>
                  <a:lnTo>
                    <a:pt x="813" y="822"/>
                  </a:lnTo>
                  <a:lnTo>
                    <a:pt x="813" y="824"/>
                  </a:lnTo>
                  <a:lnTo>
                    <a:pt x="811" y="824"/>
                  </a:lnTo>
                  <a:lnTo>
                    <a:pt x="809" y="826"/>
                  </a:lnTo>
                  <a:lnTo>
                    <a:pt x="809" y="826"/>
                  </a:lnTo>
                  <a:lnTo>
                    <a:pt x="809" y="828"/>
                  </a:lnTo>
                  <a:lnTo>
                    <a:pt x="809" y="828"/>
                  </a:lnTo>
                  <a:lnTo>
                    <a:pt x="809" y="830"/>
                  </a:lnTo>
                  <a:lnTo>
                    <a:pt x="809" y="830"/>
                  </a:lnTo>
                  <a:lnTo>
                    <a:pt x="809" y="830"/>
                  </a:lnTo>
                  <a:lnTo>
                    <a:pt x="809" y="830"/>
                  </a:lnTo>
                  <a:lnTo>
                    <a:pt x="809" y="830"/>
                  </a:lnTo>
                  <a:lnTo>
                    <a:pt x="809" y="832"/>
                  </a:lnTo>
                  <a:lnTo>
                    <a:pt x="809" y="832"/>
                  </a:lnTo>
                  <a:lnTo>
                    <a:pt x="809" y="832"/>
                  </a:lnTo>
                  <a:lnTo>
                    <a:pt x="809" y="832"/>
                  </a:lnTo>
                  <a:lnTo>
                    <a:pt x="811" y="834"/>
                  </a:lnTo>
                  <a:lnTo>
                    <a:pt x="811" y="834"/>
                  </a:lnTo>
                  <a:lnTo>
                    <a:pt x="809" y="836"/>
                  </a:lnTo>
                  <a:lnTo>
                    <a:pt x="809" y="836"/>
                  </a:lnTo>
                  <a:lnTo>
                    <a:pt x="811" y="836"/>
                  </a:lnTo>
                  <a:lnTo>
                    <a:pt x="811" y="834"/>
                  </a:lnTo>
                  <a:lnTo>
                    <a:pt x="811" y="834"/>
                  </a:lnTo>
                  <a:lnTo>
                    <a:pt x="811" y="834"/>
                  </a:lnTo>
                  <a:lnTo>
                    <a:pt x="813" y="834"/>
                  </a:lnTo>
                  <a:lnTo>
                    <a:pt x="813" y="834"/>
                  </a:lnTo>
                  <a:lnTo>
                    <a:pt x="813" y="834"/>
                  </a:lnTo>
                  <a:lnTo>
                    <a:pt x="813" y="834"/>
                  </a:lnTo>
                  <a:lnTo>
                    <a:pt x="813" y="832"/>
                  </a:lnTo>
                  <a:lnTo>
                    <a:pt x="815" y="832"/>
                  </a:lnTo>
                  <a:lnTo>
                    <a:pt x="815" y="834"/>
                  </a:lnTo>
                  <a:lnTo>
                    <a:pt x="815" y="834"/>
                  </a:lnTo>
                  <a:lnTo>
                    <a:pt x="813" y="834"/>
                  </a:lnTo>
                  <a:lnTo>
                    <a:pt x="813" y="834"/>
                  </a:lnTo>
                  <a:lnTo>
                    <a:pt x="815" y="834"/>
                  </a:lnTo>
                  <a:lnTo>
                    <a:pt x="815" y="836"/>
                  </a:lnTo>
                  <a:lnTo>
                    <a:pt x="815" y="836"/>
                  </a:lnTo>
                  <a:lnTo>
                    <a:pt x="815" y="836"/>
                  </a:lnTo>
                  <a:lnTo>
                    <a:pt x="817" y="836"/>
                  </a:lnTo>
                  <a:lnTo>
                    <a:pt x="817" y="836"/>
                  </a:lnTo>
                  <a:lnTo>
                    <a:pt x="817" y="838"/>
                  </a:lnTo>
                  <a:lnTo>
                    <a:pt x="819" y="836"/>
                  </a:lnTo>
                  <a:lnTo>
                    <a:pt x="819" y="836"/>
                  </a:lnTo>
                  <a:lnTo>
                    <a:pt x="819" y="834"/>
                  </a:lnTo>
                  <a:lnTo>
                    <a:pt x="817" y="834"/>
                  </a:lnTo>
                  <a:lnTo>
                    <a:pt x="819" y="834"/>
                  </a:lnTo>
                  <a:lnTo>
                    <a:pt x="819" y="834"/>
                  </a:lnTo>
                  <a:lnTo>
                    <a:pt x="821" y="834"/>
                  </a:lnTo>
                  <a:lnTo>
                    <a:pt x="821" y="834"/>
                  </a:lnTo>
                  <a:lnTo>
                    <a:pt x="819" y="834"/>
                  </a:lnTo>
                  <a:close/>
                  <a:moveTo>
                    <a:pt x="838" y="836"/>
                  </a:moveTo>
                  <a:lnTo>
                    <a:pt x="838" y="838"/>
                  </a:lnTo>
                  <a:lnTo>
                    <a:pt x="838" y="838"/>
                  </a:lnTo>
                  <a:lnTo>
                    <a:pt x="836" y="838"/>
                  </a:lnTo>
                  <a:lnTo>
                    <a:pt x="838" y="836"/>
                  </a:lnTo>
                  <a:lnTo>
                    <a:pt x="838" y="834"/>
                  </a:lnTo>
                  <a:lnTo>
                    <a:pt x="838" y="834"/>
                  </a:lnTo>
                  <a:lnTo>
                    <a:pt x="838" y="834"/>
                  </a:lnTo>
                  <a:lnTo>
                    <a:pt x="838" y="832"/>
                  </a:lnTo>
                  <a:lnTo>
                    <a:pt x="838" y="832"/>
                  </a:lnTo>
                  <a:lnTo>
                    <a:pt x="838" y="832"/>
                  </a:lnTo>
                  <a:lnTo>
                    <a:pt x="838" y="830"/>
                  </a:lnTo>
                  <a:lnTo>
                    <a:pt x="838" y="832"/>
                  </a:lnTo>
                  <a:lnTo>
                    <a:pt x="836" y="832"/>
                  </a:lnTo>
                  <a:lnTo>
                    <a:pt x="836" y="832"/>
                  </a:lnTo>
                  <a:lnTo>
                    <a:pt x="836" y="834"/>
                  </a:lnTo>
                  <a:lnTo>
                    <a:pt x="836" y="834"/>
                  </a:lnTo>
                  <a:lnTo>
                    <a:pt x="836" y="834"/>
                  </a:lnTo>
                  <a:lnTo>
                    <a:pt x="836" y="834"/>
                  </a:lnTo>
                  <a:lnTo>
                    <a:pt x="836" y="834"/>
                  </a:lnTo>
                  <a:lnTo>
                    <a:pt x="836" y="834"/>
                  </a:lnTo>
                  <a:lnTo>
                    <a:pt x="836" y="834"/>
                  </a:lnTo>
                  <a:lnTo>
                    <a:pt x="836" y="834"/>
                  </a:lnTo>
                  <a:lnTo>
                    <a:pt x="836" y="836"/>
                  </a:lnTo>
                  <a:lnTo>
                    <a:pt x="836" y="836"/>
                  </a:lnTo>
                  <a:lnTo>
                    <a:pt x="832" y="834"/>
                  </a:lnTo>
                  <a:lnTo>
                    <a:pt x="834" y="836"/>
                  </a:lnTo>
                  <a:lnTo>
                    <a:pt x="834" y="838"/>
                  </a:lnTo>
                  <a:lnTo>
                    <a:pt x="834" y="840"/>
                  </a:lnTo>
                  <a:lnTo>
                    <a:pt x="834" y="840"/>
                  </a:lnTo>
                  <a:lnTo>
                    <a:pt x="834" y="840"/>
                  </a:lnTo>
                  <a:lnTo>
                    <a:pt x="834" y="840"/>
                  </a:lnTo>
                  <a:lnTo>
                    <a:pt x="834" y="840"/>
                  </a:lnTo>
                  <a:lnTo>
                    <a:pt x="834" y="840"/>
                  </a:lnTo>
                  <a:lnTo>
                    <a:pt x="834" y="840"/>
                  </a:lnTo>
                  <a:lnTo>
                    <a:pt x="832" y="840"/>
                  </a:lnTo>
                  <a:lnTo>
                    <a:pt x="832" y="838"/>
                  </a:lnTo>
                  <a:lnTo>
                    <a:pt x="832" y="838"/>
                  </a:lnTo>
                  <a:lnTo>
                    <a:pt x="832" y="838"/>
                  </a:lnTo>
                  <a:lnTo>
                    <a:pt x="832" y="838"/>
                  </a:lnTo>
                  <a:lnTo>
                    <a:pt x="832" y="838"/>
                  </a:lnTo>
                  <a:lnTo>
                    <a:pt x="832" y="836"/>
                  </a:lnTo>
                  <a:lnTo>
                    <a:pt x="830" y="838"/>
                  </a:lnTo>
                  <a:lnTo>
                    <a:pt x="832" y="838"/>
                  </a:lnTo>
                  <a:lnTo>
                    <a:pt x="832" y="840"/>
                  </a:lnTo>
                  <a:lnTo>
                    <a:pt x="832" y="840"/>
                  </a:lnTo>
                  <a:lnTo>
                    <a:pt x="832" y="840"/>
                  </a:lnTo>
                  <a:lnTo>
                    <a:pt x="830" y="838"/>
                  </a:lnTo>
                  <a:lnTo>
                    <a:pt x="830" y="838"/>
                  </a:lnTo>
                  <a:lnTo>
                    <a:pt x="827" y="838"/>
                  </a:lnTo>
                  <a:lnTo>
                    <a:pt x="827" y="840"/>
                  </a:lnTo>
                  <a:lnTo>
                    <a:pt x="830" y="840"/>
                  </a:lnTo>
                  <a:lnTo>
                    <a:pt x="830" y="840"/>
                  </a:lnTo>
                  <a:lnTo>
                    <a:pt x="830" y="840"/>
                  </a:lnTo>
                  <a:lnTo>
                    <a:pt x="830" y="840"/>
                  </a:lnTo>
                  <a:lnTo>
                    <a:pt x="830" y="842"/>
                  </a:lnTo>
                  <a:lnTo>
                    <a:pt x="830" y="842"/>
                  </a:lnTo>
                  <a:lnTo>
                    <a:pt x="830" y="842"/>
                  </a:lnTo>
                  <a:lnTo>
                    <a:pt x="830" y="842"/>
                  </a:lnTo>
                  <a:lnTo>
                    <a:pt x="830" y="842"/>
                  </a:lnTo>
                  <a:lnTo>
                    <a:pt x="832" y="842"/>
                  </a:lnTo>
                  <a:lnTo>
                    <a:pt x="832" y="844"/>
                  </a:lnTo>
                  <a:lnTo>
                    <a:pt x="830" y="844"/>
                  </a:lnTo>
                  <a:lnTo>
                    <a:pt x="830" y="844"/>
                  </a:lnTo>
                  <a:lnTo>
                    <a:pt x="830" y="844"/>
                  </a:lnTo>
                  <a:lnTo>
                    <a:pt x="827" y="848"/>
                  </a:lnTo>
                  <a:lnTo>
                    <a:pt x="827" y="848"/>
                  </a:lnTo>
                  <a:lnTo>
                    <a:pt x="825" y="848"/>
                  </a:lnTo>
                  <a:lnTo>
                    <a:pt x="825" y="848"/>
                  </a:lnTo>
                  <a:lnTo>
                    <a:pt x="825" y="850"/>
                  </a:lnTo>
                  <a:lnTo>
                    <a:pt x="825" y="850"/>
                  </a:lnTo>
                  <a:lnTo>
                    <a:pt x="825" y="850"/>
                  </a:lnTo>
                  <a:lnTo>
                    <a:pt x="827" y="853"/>
                  </a:lnTo>
                  <a:lnTo>
                    <a:pt x="827" y="850"/>
                  </a:lnTo>
                  <a:lnTo>
                    <a:pt x="827" y="848"/>
                  </a:lnTo>
                  <a:lnTo>
                    <a:pt x="830" y="848"/>
                  </a:lnTo>
                  <a:lnTo>
                    <a:pt x="830" y="846"/>
                  </a:lnTo>
                  <a:lnTo>
                    <a:pt x="832" y="846"/>
                  </a:lnTo>
                  <a:lnTo>
                    <a:pt x="832" y="844"/>
                  </a:lnTo>
                  <a:lnTo>
                    <a:pt x="834" y="842"/>
                  </a:lnTo>
                  <a:lnTo>
                    <a:pt x="834" y="842"/>
                  </a:lnTo>
                  <a:lnTo>
                    <a:pt x="834" y="842"/>
                  </a:lnTo>
                  <a:lnTo>
                    <a:pt x="834" y="842"/>
                  </a:lnTo>
                  <a:lnTo>
                    <a:pt x="836" y="842"/>
                  </a:lnTo>
                  <a:lnTo>
                    <a:pt x="836" y="842"/>
                  </a:lnTo>
                  <a:lnTo>
                    <a:pt x="836" y="842"/>
                  </a:lnTo>
                  <a:lnTo>
                    <a:pt x="834" y="840"/>
                  </a:lnTo>
                  <a:lnTo>
                    <a:pt x="836" y="840"/>
                  </a:lnTo>
                  <a:lnTo>
                    <a:pt x="836" y="838"/>
                  </a:lnTo>
                  <a:lnTo>
                    <a:pt x="836" y="838"/>
                  </a:lnTo>
                  <a:lnTo>
                    <a:pt x="836" y="840"/>
                  </a:lnTo>
                  <a:lnTo>
                    <a:pt x="836" y="840"/>
                  </a:lnTo>
                  <a:lnTo>
                    <a:pt x="838" y="840"/>
                  </a:lnTo>
                  <a:lnTo>
                    <a:pt x="838" y="840"/>
                  </a:lnTo>
                  <a:lnTo>
                    <a:pt x="838" y="840"/>
                  </a:lnTo>
                  <a:lnTo>
                    <a:pt x="838" y="840"/>
                  </a:lnTo>
                  <a:lnTo>
                    <a:pt x="838" y="840"/>
                  </a:lnTo>
                  <a:lnTo>
                    <a:pt x="838" y="840"/>
                  </a:lnTo>
                  <a:lnTo>
                    <a:pt x="838" y="838"/>
                  </a:lnTo>
                  <a:lnTo>
                    <a:pt x="838" y="838"/>
                  </a:lnTo>
                  <a:lnTo>
                    <a:pt x="840" y="838"/>
                  </a:lnTo>
                  <a:lnTo>
                    <a:pt x="840" y="838"/>
                  </a:lnTo>
                  <a:lnTo>
                    <a:pt x="840" y="836"/>
                  </a:lnTo>
                  <a:lnTo>
                    <a:pt x="838" y="836"/>
                  </a:lnTo>
                  <a:lnTo>
                    <a:pt x="838" y="836"/>
                  </a:lnTo>
                  <a:close/>
                  <a:moveTo>
                    <a:pt x="856" y="850"/>
                  </a:moveTo>
                  <a:lnTo>
                    <a:pt x="856" y="850"/>
                  </a:lnTo>
                  <a:lnTo>
                    <a:pt x="854" y="850"/>
                  </a:lnTo>
                  <a:lnTo>
                    <a:pt x="854" y="850"/>
                  </a:lnTo>
                  <a:lnTo>
                    <a:pt x="854" y="850"/>
                  </a:lnTo>
                  <a:lnTo>
                    <a:pt x="854" y="850"/>
                  </a:lnTo>
                  <a:lnTo>
                    <a:pt x="854" y="850"/>
                  </a:lnTo>
                  <a:lnTo>
                    <a:pt x="854" y="850"/>
                  </a:lnTo>
                  <a:lnTo>
                    <a:pt x="852" y="850"/>
                  </a:lnTo>
                  <a:lnTo>
                    <a:pt x="854" y="850"/>
                  </a:lnTo>
                  <a:lnTo>
                    <a:pt x="854" y="850"/>
                  </a:lnTo>
                  <a:lnTo>
                    <a:pt x="854" y="850"/>
                  </a:lnTo>
                  <a:lnTo>
                    <a:pt x="854" y="853"/>
                  </a:lnTo>
                  <a:lnTo>
                    <a:pt x="854" y="853"/>
                  </a:lnTo>
                  <a:lnTo>
                    <a:pt x="854" y="853"/>
                  </a:lnTo>
                  <a:lnTo>
                    <a:pt x="854" y="855"/>
                  </a:lnTo>
                  <a:lnTo>
                    <a:pt x="856" y="853"/>
                  </a:lnTo>
                  <a:lnTo>
                    <a:pt x="856" y="853"/>
                  </a:lnTo>
                  <a:lnTo>
                    <a:pt x="856" y="853"/>
                  </a:lnTo>
                  <a:lnTo>
                    <a:pt x="856" y="850"/>
                  </a:lnTo>
                  <a:lnTo>
                    <a:pt x="856" y="850"/>
                  </a:lnTo>
                  <a:close/>
                  <a:moveTo>
                    <a:pt x="858" y="805"/>
                  </a:moveTo>
                  <a:lnTo>
                    <a:pt x="856" y="805"/>
                  </a:lnTo>
                  <a:lnTo>
                    <a:pt x="856" y="805"/>
                  </a:lnTo>
                  <a:lnTo>
                    <a:pt x="856" y="807"/>
                  </a:lnTo>
                  <a:lnTo>
                    <a:pt x="856" y="807"/>
                  </a:lnTo>
                  <a:lnTo>
                    <a:pt x="856" y="807"/>
                  </a:lnTo>
                  <a:lnTo>
                    <a:pt x="856" y="807"/>
                  </a:lnTo>
                  <a:lnTo>
                    <a:pt x="858" y="807"/>
                  </a:lnTo>
                  <a:lnTo>
                    <a:pt x="858" y="807"/>
                  </a:lnTo>
                  <a:lnTo>
                    <a:pt x="858" y="807"/>
                  </a:lnTo>
                  <a:lnTo>
                    <a:pt x="858" y="805"/>
                  </a:lnTo>
                  <a:lnTo>
                    <a:pt x="858" y="805"/>
                  </a:lnTo>
                  <a:close/>
                  <a:moveTo>
                    <a:pt x="875" y="803"/>
                  </a:moveTo>
                  <a:lnTo>
                    <a:pt x="875" y="803"/>
                  </a:lnTo>
                  <a:lnTo>
                    <a:pt x="875" y="803"/>
                  </a:lnTo>
                  <a:lnTo>
                    <a:pt x="873" y="803"/>
                  </a:lnTo>
                  <a:lnTo>
                    <a:pt x="873" y="803"/>
                  </a:lnTo>
                  <a:lnTo>
                    <a:pt x="873" y="801"/>
                  </a:lnTo>
                  <a:lnTo>
                    <a:pt x="870" y="801"/>
                  </a:lnTo>
                  <a:lnTo>
                    <a:pt x="870" y="803"/>
                  </a:lnTo>
                  <a:lnTo>
                    <a:pt x="870" y="803"/>
                  </a:lnTo>
                  <a:lnTo>
                    <a:pt x="868" y="805"/>
                  </a:lnTo>
                  <a:lnTo>
                    <a:pt x="868" y="805"/>
                  </a:lnTo>
                  <a:lnTo>
                    <a:pt x="868" y="805"/>
                  </a:lnTo>
                  <a:lnTo>
                    <a:pt x="870" y="807"/>
                  </a:lnTo>
                  <a:lnTo>
                    <a:pt x="870" y="807"/>
                  </a:lnTo>
                  <a:lnTo>
                    <a:pt x="870" y="805"/>
                  </a:lnTo>
                  <a:lnTo>
                    <a:pt x="870" y="805"/>
                  </a:lnTo>
                  <a:lnTo>
                    <a:pt x="870" y="805"/>
                  </a:lnTo>
                  <a:lnTo>
                    <a:pt x="870" y="805"/>
                  </a:lnTo>
                  <a:lnTo>
                    <a:pt x="870" y="805"/>
                  </a:lnTo>
                  <a:lnTo>
                    <a:pt x="870" y="803"/>
                  </a:lnTo>
                  <a:lnTo>
                    <a:pt x="873" y="803"/>
                  </a:lnTo>
                  <a:lnTo>
                    <a:pt x="875" y="805"/>
                  </a:lnTo>
                  <a:lnTo>
                    <a:pt x="875" y="805"/>
                  </a:lnTo>
                  <a:lnTo>
                    <a:pt x="875" y="803"/>
                  </a:lnTo>
                  <a:close/>
                  <a:moveTo>
                    <a:pt x="852" y="846"/>
                  </a:moveTo>
                  <a:lnTo>
                    <a:pt x="852" y="846"/>
                  </a:lnTo>
                  <a:lnTo>
                    <a:pt x="852" y="846"/>
                  </a:lnTo>
                  <a:lnTo>
                    <a:pt x="852" y="846"/>
                  </a:lnTo>
                  <a:lnTo>
                    <a:pt x="852" y="846"/>
                  </a:lnTo>
                  <a:lnTo>
                    <a:pt x="852" y="846"/>
                  </a:lnTo>
                  <a:lnTo>
                    <a:pt x="852" y="844"/>
                  </a:lnTo>
                  <a:lnTo>
                    <a:pt x="852" y="846"/>
                  </a:lnTo>
                  <a:lnTo>
                    <a:pt x="852" y="844"/>
                  </a:lnTo>
                  <a:lnTo>
                    <a:pt x="852" y="844"/>
                  </a:lnTo>
                  <a:lnTo>
                    <a:pt x="854" y="844"/>
                  </a:lnTo>
                  <a:lnTo>
                    <a:pt x="852" y="844"/>
                  </a:lnTo>
                  <a:lnTo>
                    <a:pt x="852" y="844"/>
                  </a:lnTo>
                  <a:lnTo>
                    <a:pt x="850" y="844"/>
                  </a:lnTo>
                  <a:lnTo>
                    <a:pt x="850" y="844"/>
                  </a:lnTo>
                  <a:lnTo>
                    <a:pt x="850" y="844"/>
                  </a:lnTo>
                  <a:lnTo>
                    <a:pt x="850" y="844"/>
                  </a:lnTo>
                  <a:lnTo>
                    <a:pt x="850" y="844"/>
                  </a:lnTo>
                  <a:lnTo>
                    <a:pt x="848" y="846"/>
                  </a:lnTo>
                  <a:lnTo>
                    <a:pt x="850" y="846"/>
                  </a:lnTo>
                  <a:lnTo>
                    <a:pt x="850" y="846"/>
                  </a:lnTo>
                  <a:lnTo>
                    <a:pt x="850" y="848"/>
                  </a:lnTo>
                  <a:lnTo>
                    <a:pt x="850" y="848"/>
                  </a:lnTo>
                  <a:lnTo>
                    <a:pt x="850" y="848"/>
                  </a:lnTo>
                  <a:lnTo>
                    <a:pt x="850" y="848"/>
                  </a:lnTo>
                  <a:lnTo>
                    <a:pt x="850" y="848"/>
                  </a:lnTo>
                  <a:lnTo>
                    <a:pt x="850" y="848"/>
                  </a:lnTo>
                  <a:lnTo>
                    <a:pt x="850" y="848"/>
                  </a:lnTo>
                  <a:lnTo>
                    <a:pt x="850" y="848"/>
                  </a:lnTo>
                  <a:lnTo>
                    <a:pt x="850" y="850"/>
                  </a:lnTo>
                  <a:lnTo>
                    <a:pt x="850" y="850"/>
                  </a:lnTo>
                  <a:lnTo>
                    <a:pt x="852" y="850"/>
                  </a:lnTo>
                  <a:lnTo>
                    <a:pt x="852" y="848"/>
                  </a:lnTo>
                  <a:lnTo>
                    <a:pt x="852" y="846"/>
                  </a:lnTo>
                  <a:close/>
                  <a:moveTo>
                    <a:pt x="846" y="857"/>
                  </a:moveTo>
                  <a:lnTo>
                    <a:pt x="846" y="857"/>
                  </a:lnTo>
                  <a:lnTo>
                    <a:pt x="846" y="857"/>
                  </a:lnTo>
                  <a:lnTo>
                    <a:pt x="846" y="857"/>
                  </a:lnTo>
                  <a:lnTo>
                    <a:pt x="846" y="857"/>
                  </a:lnTo>
                  <a:lnTo>
                    <a:pt x="846" y="857"/>
                  </a:lnTo>
                  <a:lnTo>
                    <a:pt x="844" y="857"/>
                  </a:lnTo>
                  <a:lnTo>
                    <a:pt x="844" y="857"/>
                  </a:lnTo>
                  <a:lnTo>
                    <a:pt x="844" y="857"/>
                  </a:lnTo>
                  <a:lnTo>
                    <a:pt x="844" y="857"/>
                  </a:lnTo>
                  <a:lnTo>
                    <a:pt x="844" y="859"/>
                  </a:lnTo>
                  <a:lnTo>
                    <a:pt x="844" y="859"/>
                  </a:lnTo>
                  <a:lnTo>
                    <a:pt x="844" y="859"/>
                  </a:lnTo>
                  <a:lnTo>
                    <a:pt x="844" y="859"/>
                  </a:lnTo>
                  <a:lnTo>
                    <a:pt x="846" y="859"/>
                  </a:lnTo>
                  <a:lnTo>
                    <a:pt x="846" y="859"/>
                  </a:lnTo>
                  <a:lnTo>
                    <a:pt x="846" y="859"/>
                  </a:lnTo>
                  <a:lnTo>
                    <a:pt x="846" y="859"/>
                  </a:lnTo>
                  <a:lnTo>
                    <a:pt x="848" y="859"/>
                  </a:lnTo>
                  <a:lnTo>
                    <a:pt x="848" y="859"/>
                  </a:lnTo>
                  <a:lnTo>
                    <a:pt x="846" y="857"/>
                  </a:lnTo>
                  <a:close/>
                  <a:moveTo>
                    <a:pt x="705" y="301"/>
                  </a:moveTo>
                  <a:lnTo>
                    <a:pt x="705" y="301"/>
                  </a:lnTo>
                  <a:lnTo>
                    <a:pt x="705" y="301"/>
                  </a:lnTo>
                  <a:lnTo>
                    <a:pt x="705" y="301"/>
                  </a:lnTo>
                  <a:lnTo>
                    <a:pt x="705" y="299"/>
                  </a:lnTo>
                  <a:lnTo>
                    <a:pt x="705" y="301"/>
                  </a:lnTo>
                  <a:lnTo>
                    <a:pt x="705" y="301"/>
                  </a:lnTo>
                  <a:lnTo>
                    <a:pt x="705" y="301"/>
                  </a:lnTo>
                  <a:lnTo>
                    <a:pt x="705" y="301"/>
                  </a:lnTo>
                  <a:close/>
                  <a:moveTo>
                    <a:pt x="848" y="842"/>
                  </a:moveTo>
                  <a:lnTo>
                    <a:pt x="848" y="842"/>
                  </a:lnTo>
                  <a:lnTo>
                    <a:pt x="848" y="840"/>
                  </a:lnTo>
                  <a:lnTo>
                    <a:pt x="848" y="838"/>
                  </a:lnTo>
                  <a:lnTo>
                    <a:pt x="848" y="838"/>
                  </a:lnTo>
                  <a:lnTo>
                    <a:pt x="848" y="838"/>
                  </a:lnTo>
                  <a:lnTo>
                    <a:pt x="848" y="838"/>
                  </a:lnTo>
                  <a:lnTo>
                    <a:pt x="848" y="838"/>
                  </a:lnTo>
                  <a:lnTo>
                    <a:pt x="848" y="836"/>
                  </a:lnTo>
                  <a:lnTo>
                    <a:pt x="848" y="836"/>
                  </a:lnTo>
                  <a:lnTo>
                    <a:pt x="848" y="836"/>
                  </a:lnTo>
                  <a:lnTo>
                    <a:pt x="848" y="836"/>
                  </a:lnTo>
                  <a:lnTo>
                    <a:pt x="848" y="834"/>
                  </a:lnTo>
                  <a:lnTo>
                    <a:pt x="848" y="834"/>
                  </a:lnTo>
                  <a:lnTo>
                    <a:pt x="848" y="834"/>
                  </a:lnTo>
                  <a:lnTo>
                    <a:pt x="848" y="834"/>
                  </a:lnTo>
                  <a:lnTo>
                    <a:pt x="848" y="834"/>
                  </a:lnTo>
                  <a:lnTo>
                    <a:pt x="848" y="836"/>
                  </a:lnTo>
                  <a:lnTo>
                    <a:pt x="848" y="836"/>
                  </a:lnTo>
                  <a:lnTo>
                    <a:pt x="848" y="836"/>
                  </a:lnTo>
                  <a:lnTo>
                    <a:pt x="848" y="836"/>
                  </a:lnTo>
                  <a:lnTo>
                    <a:pt x="846" y="836"/>
                  </a:lnTo>
                  <a:lnTo>
                    <a:pt x="846" y="836"/>
                  </a:lnTo>
                  <a:lnTo>
                    <a:pt x="846" y="838"/>
                  </a:lnTo>
                  <a:lnTo>
                    <a:pt x="846" y="838"/>
                  </a:lnTo>
                  <a:lnTo>
                    <a:pt x="846" y="838"/>
                  </a:lnTo>
                  <a:lnTo>
                    <a:pt x="848" y="838"/>
                  </a:lnTo>
                  <a:lnTo>
                    <a:pt x="848" y="838"/>
                  </a:lnTo>
                  <a:lnTo>
                    <a:pt x="848" y="840"/>
                  </a:lnTo>
                  <a:lnTo>
                    <a:pt x="846" y="840"/>
                  </a:lnTo>
                  <a:lnTo>
                    <a:pt x="846" y="840"/>
                  </a:lnTo>
                  <a:lnTo>
                    <a:pt x="846" y="840"/>
                  </a:lnTo>
                  <a:lnTo>
                    <a:pt x="846" y="840"/>
                  </a:lnTo>
                  <a:lnTo>
                    <a:pt x="846" y="840"/>
                  </a:lnTo>
                  <a:lnTo>
                    <a:pt x="844" y="840"/>
                  </a:lnTo>
                  <a:lnTo>
                    <a:pt x="844" y="840"/>
                  </a:lnTo>
                  <a:lnTo>
                    <a:pt x="844" y="840"/>
                  </a:lnTo>
                  <a:lnTo>
                    <a:pt x="846" y="840"/>
                  </a:lnTo>
                  <a:lnTo>
                    <a:pt x="846" y="840"/>
                  </a:lnTo>
                  <a:lnTo>
                    <a:pt x="846" y="842"/>
                  </a:lnTo>
                  <a:lnTo>
                    <a:pt x="846" y="842"/>
                  </a:lnTo>
                  <a:lnTo>
                    <a:pt x="846" y="842"/>
                  </a:lnTo>
                  <a:lnTo>
                    <a:pt x="846" y="842"/>
                  </a:lnTo>
                  <a:lnTo>
                    <a:pt x="846" y="842"/>
                  </a:lnTo>
                  <a:lnTo>
                    <a:pt x="846" y="842"/>
                  </a:lnTo>
                  <a:lnTo>
                    <a:pt x="844" y="842"/>
                  </a:lnTo>
                  <a:lnTo>
                    <a:pt x="844" y="842"/>
                  </a:lnTo>
                  <a:lnTo>
                    <a:pt x="844" y="842"/>
                  </a:lnTo>
                  <a:lnTo>
                    <a:pt x="844" y="844"/>
                  </a:lnTo>
                  <a:lnTo>
                    <a:pt x="844" y="844"/>
                  </a:lnTo>
                  <a:lnTo>
                    <a:pt x="844" y="844"/>
                  </a:lnTo>
                  <a:lnTo>
                    <a:pt x="844" y="844"/>
                  </a:lnTo>
                  <a:lnTo>
                    <a:pt x="844" y="844"/>
                  </a:lnTo>
                  <a:lnTo>
                    <a:pt x="846" y="844"/>
                  </a:lnTo>
                  <a:lnTo>
                    <a:pt x="846" y="844"/>
                  </a:lnTo>
                  <a:lnTo>
                    <a:pt x="846" y="844"/>
                  </a:lnTo>
                  <a:lnTo>
                    <a:pt x="846" y="844"/>
                  </a:lnTo>
                  <a:lnTo>
                    <a:pt x="846" y="842"/>
                  </a:lnTo>
                  <a:lnTo>
                    <a:pt x="846" y="842"/>
                  </a:lnTo>
                  <a:lnTo>
                    <a:pt x="846" y="842"/>
                  </a:lnTo>
                  <a:lnTo>
                    <a:pt x="846" y="842"/>
                  </a:lnTo>
                  <a:lnTo>
                    <a:pt x="848" y="842"/>
                  </a:lnTo>
                  <a:lnTo>
                    <a:pt x="848" y="844"/>
                  </a:lnTo>
                  <a:lnTo>
                    <a:pt x="848" y="844"/>
                  </a:lnTo>
                  <a:lnTo>
                    <a:pt x="848" y="844"/>
                  </a:lnTo>
                  <a:lnTo>
                    <a:pt x="848" y="844"/>
                  </a:lnTo>
                  <a:lnTo>
                    <a:pt x="848" y="844"/>
                  </a:lnTo>
                  <a:lnTo>
                    <a:pt x="848" y="844"/>
                  </a:lnTo>
                  <a:lnTo>
                    <a:pt x="848" y="842"/>
                  </a:lnTo>
                  <a:close/>
                  <a:moveTo>
                    <a:pt x="754" y="867"/>
                  </a:moveTo>
                  <a:lnTo>
                    <a:pt x="754" y="865"/>
                  </a:lnTo>
                  <a:lnTo>
                    <a:pt x="754" y="865"/>
                  </a:lnTo>
                  <a:lnTo>
                    <a:pt x="754" y="865"/>
                  </a:lnTo>
                  <a:lnTo>
                    <a:pt x="754" y="865"/>
                  </a:lnTo>
                  <a:lnTo>
                    <a:pt x="752" y="865"/>
                  </a:lnTo>
                  <a:lnTo>
                    <a:pt x="752" y="865"/>
                  </a:lnTo>
                  <a:lnTo>
                    <a:pt x="752" y="865"/>
                  </a:lnTo>
                  <a:lnTo>
                    <a:pt x="752" y="865"/>
                  </a:lnTo>
                  <a:lnTo>
                    <a:pt x="750" y="865"/>
                  </a:lnTo>
                  <a:lnTo>
                    <a:pt x="750" y="863"/>
                  </a:lnTo>
                  <a:lnTo>
                    <a:pt x="748" y="863"/>
                  </a:lnTo>
                  <a:lnTo>
                    <a:pt x="748" y="863"/>
                  </a:lnTo>
                  <a:lnTo>
                    <a:pt x="746" y="863"/>
                  </a:lnTo>
                  <a:lnTo>
                    <a:pt x="746" y="863"/>
                  </a:lnTo>
                  <a:lnTo>
                    <a:pt x="746" y="863"/>
                  </a:lnTo>
                  <a:lnTo>
                    <a:pt x="746" y="863"/>
                  </a:lnTo>
                  <a:lnTo>
                    <a:pt x="746" y="865"/>
                  </a:lnTo>
                  <a:lnTo>
                    <a:pt x="746" y="865"/>
                  </a:lnTo>
                  <a:lnTo>
                    <a:pt x="746" y="867"/>
                  </a:lnTo>
                  <a:lnTo>
                    <a:pt x="748" y="867"/>
                  </a:lnTo>
                  <a:lnTo>
                    <a:pt x="748" y="867"/>
                  </a:lnTo>
                  <a:lnTo>
                    <a:pt x="748" y="867"/>
                  </a:lnTo>
                  <a:lnTo>
                    <a:pt x="750" y="869"/>
                  </a:lnTo>
                  <a:lnTo>
                    <a:pt x="750" y="869"/>
                  </a:lnTo>
                  <a:lnTo>
                    <a:pt x="752" y="869"/>
                  </a:lnTo>
                  <a:lnTo>
                    <a:pt x="752" y="869"/>
                  </a:lnTo>
                  <a:lnTo>
                    <a:pt x="752" y="869"/>
                  </a:lnTo>
                  <a:lnTo>
                    <a:pt x="752" y="869"/>
                  </a:lnTo>
                  <a:lnTo>
                    <a:pt x="752" y="869"/>
                  </a:lnTo>
                  <a:lnTo>
                    <a:pt x="752" y="869"/>
                  </a:lnTo>
                  <a:lnTo>
                    <a:pt x="750" y="869"/>
                  </a:lnTo>
                  <a:lnTo>
                    <a:pt x="754" y="869"/>
                  </a:lnTo>
                  <a:lnTo>
                    <a:pt x="754" y="869"/>
                  </a:lnTo>
                  <a:lnTo>
                    <a:pt x="754" y="869"/>
                  </a:lnTo>
                  <a:lnTo>
                    <a:pt x="754" y="867"/>
                  </a:lnTo>
                  <a:lnTo>
                    <a:pt x="754" y="867"/>
                  </a:lnTo>
                  <a:lnTo>
                    <a:pt x="754" y="867"/>
                  </a:lnTo>
                  <a:close/>
                  <a:moveTo>
                    <a:pt x="733" y="830"/>
                  </a:moveTo>
                  <a:lnTo>
                    <a:pt x="733" y="830"/>
                  </a:lnTo>
                  <a:lnTo>
                    <a:pt x="733" y="830"/>
                  </a:lnTo>
                  <a:lnTo>
                    <a:pt x="731" y="830"/>
                  </a:lnTo>
                  <a:lnTo>
                    <a:pt x="731" y="830"/>
                  </a:lnTo>
                  <a:lnTo>
                    <a:pt x="731" y="830"/>
                  </a:lnTo>
                  <a:lnTo>
                    <a:pt x="733" y="830"/>
                  </a:lnTo>
                  <a:lnTo>
                    <a:pt x="733" y="830"/>
                  </a:lnTo>
                  <a:lnTo>
                    <a:pt x="733" y="830"/>
                  </a:lnTo>
                  <a:lnTo>
                    <a:pt x="733" y="830"/>
                  </a:lnTo>
                  <a:lnTo>
                    <a:pt x="733" y="830"/>
                  </a:lnTo>
                  <a:lnTo>
                    <a:pt x="733" y="830"/>
                  </a:lnTo>
                  <a:lnTo>
                    <a:pt x="733" y="830"/>
                  </a:lnTo>
                  <a:lnTo>
                    <a:pt x="731" y="830"/>
                  </a:lnTo>
                  <a:lnTo>
                    <a:pt x="731" y="830"/>
                  </a:lnTo>
                  <a:lnTo>
                    <a:pt x="733" y="830"/>
                  </a:lnTo>
                  <a:close/>
                  <a:moveTo>
                    <a:pt x="586" y="865"/>
                  </a:moveTo>
                  <a:lnTo>
                    <a:pt x="584" y="863"/>
                  </a:lnTo>
                  <a:lnTo>
                    <a:pt x="584" y="863"/>
                  </a:lnTo>
                  <a:lnTo>
                    <a:pt x="584" y="865"/>
                  </a:lnTo>
                  <a:lnTo>
                    <a:pt x="586" y="865"/>
                  </a:lnTo>
                  <a:close/>
                  <a:moveTo>
                    <a:pt x="758" y="869"/>
                  </a:moveTo>
                  <a:lnTo>
                    <a:pt x="758" y="869"/>
                  </a:lnTo>
                  <a:lnTo>
                    <a:pt x="758" y="869"/>
                  </a:lnTo>
                  <a:lnTo>
                    <a:pt x="758" y="869"/>
                  </a:lnTo>
                  <a:lnTo>
                    <a:pt x="756" y="867"/>
                  </a:lnTo>
                  <a:lnTo>
                    <a:pt x="756" y="867"/>
                  </a:lnTo>
                  <a:lnTo>
                    <a:pt x="756" y="867"/>
                  </a:lnTo>
                  <a:lnTo>
                    <a:pt x="756" y="867"/>
                  </a:lnTo>
                  <a:lnTo>
                    <a:pt x="756" y="869"/>
                  </a:lnTo>
                  <a:lnTo>
                    <a:pt x="756" y="869"/>
                  </a:lnTo>
                  <a:lnTo>
                    <a:pt x="756" y="869"/>
                  </a:lnTo>
                  <a:lnTo>
                    <a:pt x="758" y="871"/>
                  </a:lnTo>
                  <a:lnTo>
                    <a:pt x="758" y="871"/>
                  </a:lnTo>
                  <a:lnTo>
                    <a:pt x="760" y="869"/>
                  </a:lnTo>
                  <a:lnTo>
                    <a:pt x="760" y="869"/>
                  </a:lnTo>
                  <a:lnTo>
                    <a:pt x="758" y="869"/>
                  </a:lnTo>
                  <a:lnTo>
                    <a:pt x="758" y="869"/>
                  </a:lnTo>
                  <a:close/>
                  <a:moveTo>
                    <a:pt x="684" y="867"/>
                  </a:moveTo>
                  <a:lnTo>
                    <a:pt x="684" y="867"/>
                  </a:lnTo>
                  <a:lnTo>
                    <a:pt x="682" y="869"/>
                  </a:lnTo>
                  <a:lnTo>
                    <a:pt x="682" y="869"/>
                  </a:lnTo>
                  <a:lnTo>
                    <a:pt x="682" y="869"/>
                  </a:lnTo>
                  <a:lnTo>
                    <a:pt x="684" y="869"/>
                  </a:lnTo>
                  <a:lnTo>
                    <a:pt x="686" y="869"/>
                  </a:lnTo>
                  <a:lnTo>
                    <a:pt x="686" y="869"/>
                  </a:lnTo>
                  <a:lnTo>
                    <a:pt x="686" y="867"/>
                  </a:lnTo>
                  <a:lnTo>
                    <a:pt x="684" y="867"/>
                  </a:lnTo>
                  <a:close/>
                  <a:moveTo>
                    <a:pt x="739" y="853"/>
                  </a:moveTo>
                  <a:lnTo>
                    <a:pt x="739" y="850"/>
                  </a:lnTo>
                  <a:lnTo>
                    <a:pt x="739" y="850"/>
                  </a:lnTo>
                  <a:lnTo>
                    <a:pt x="739" y="850"/>
                  </a:lnTo>
                  <a:lnTo>
                    <a:pt x="739" y="850"/>
                  </a:lnTo>
                  <a:lnTo>
                    <a:pt x="739" y="850"/>
                  </a:lnTo>
                  <a:lnTo>
                    <a:pt x="739" y="848"/>
                  </a:lnTo>
                  <a:lnTo>
                    <a:pt x="739" y="846"/>
                  </a:lnTo>
                  <a:lnTo>
                    <a:pt x="737" y="846"/>
                  </a:lnTo>
                  <a:lnTo>
                    <a:pt x="737" y="846"/>
                  </a:lnTo>
                  <a:lnTo>
                    <a:pt x="737" y="846"/>
                  </a:lnTo>
                  <a:lnTo>
                    <a:pt x="737" y="846"/>
                  </a:lnTo>
                  <a:lnTo>
                    <a:pt x="737" y="846"/>
                  </a:lnTo>
                  <a:lnTo>
                    <a:pt x="737" y="846"/>
                  </a:lnTo>
                  <a:lnTo>
                    <a:pt x="735" y="846"/>
                  </a:lnTo>
                  <a:lnTo>
                    <a:pt x="735" y="846"/>
                  </a:lnTo>
                  <a:lnTo>
                    <a:pt x="733" y="846"/>
                  </a:lnTo>
                  <a:lnTo>
                    <a:pt x="733" y="846"/>
                  </a:lnTo>
                  <a:lnTo>
                    <a:pt x="733" y="846"/>
                  </a:lnTo>
                  <a:lnTo>
                    <a:pt x="731" y="844"/>
                  </a:lnTo>
                  <a:lnTo>
                    <a:pt x="731" y="842"/>
                  </a:lnTo>
                  <a:lnTo>
                    <a:pt x="731" y="840"/>
                  </a:lnTo>
                  <a:lnTo>
                    <a:pt x="731" y="838"/>
                  </a:lnTo>
                  <a:lnTo>
                    <a:pt x="731" y="836"/>
                  </a:lnTo>
                  <a:lnTo>
                    <a:pt x="731" y="836"/>
                  </a:lnTo>
                  <a:lnTo>
                    <a:pt x="731" y="836"/>
                  </a:lnTo>
                  <a:lnTo>
                    <a:pt x="729" y="834"/>
                  </a:lnTo>
                  <a:lnTo>
                    <a:pt x="729" y="834"/>
                  </a:lnTo>
                  <a:lnTo>
                    <a:pt x="729" y="832"/>
                  </a:lnTo>
                  <a:lnTo>
                    <a:pt x="729" y="832"/>
                  </a:lnTo>
                  <a:lnTo>
                    <a:pt x="729" y="832"/>
                  </a:lnTo>
                  <a:lnTo>
                    <a:pt x="729" y="832"/>
                  </a:lnTo>
                  <a:lnTo>
                    <a:pt x="729" y="832"/>
                  </a:lnTo>
                  <a:lnTo>
                    <a:pt x="729" y="832"/>
                  </a:lnTo>
                  <a:lnTo>
                    <a:pt x="727" y="830"/>
                  </a:lnTo>
                  <a:lnTo>
                    <a:pt x="725" y="830"/>
                  </a:lnTo>
                  <a:lnTo>
                    <a:pt x="723" y="830"/>
                  </a:lnTo>
                  <a:lnTo>
                    <a:pt x="721" y="830"/>
                  </a:lnTo>
                  <a:lnTo>
                    <a:pt x="721" y="830"/>
                  </a:lnTo>
                  <a:lnTo>
                    <a:pt x="721" y="830"/>
                  </a:lnTo>
                  <a:lnTo>
                    <a:pt x="717" y="830"/>
                  </a:lnTo>
                  <a:lnTo>
                    <a:pt x="717" y="830"/>
                  </a:lnTo>
                  <a:lnTo>
                    <a:pt x="715" y="832"/>
                  </a:lnTo>
                  <a:lnTo>
                    <a:pt x="715" y="832"/>
                  </a:lnTo>
                  <a:lnTo>
                    <a:pt x="713" y="832"/>
                  </a:lnTo>
                  <a:lnTo>
                    <a:pt x="711" y="832"/>
                  </a:lnTo>
                  <a:lnTo>
                    <a:pt x="711" y="832"/>
                  </a:lnTo>
                  <a:lnTo>
                    <a:pt x="709" y="834"/>
                  </a:lnTo>
                  <a:lnTo>
                    <a:pt x="707" y="834"/>
                  </a:lnTo>
                  <a:lnTo>
                    <a:pt x="709" y="834"/>
                  </a:lnTo>
                  <a:lnTo>
                    <a:pt x="709" y="836"/>
                  </a:lnTo>
                  <a:lnTo>
                    <a:pt x="707" y="836"/>
                  </a:lnTo>
                  <a:lnTo>
                    <a:pt x="705" y="836"/>
                  </a:lnTo>
                  <a:lnTo>
                    <a:pt x="705" y="834"/>
                  </a:lnTo>
                  <a:lnTo>
                    <a:pt x="703" y="834"/>
                  </a:lnTo>
                  <a:lnTo>
                    <a:pt x="703" y="834"/>
                  </a:lnTo>
                  <a:lnTo>
                    <a:pt x="700" y="832"/>
                  </a:lnTo>
                  <a:lnTo>
                    <a:pt x="700" y="834"/>
                  </a:lnTo>
                  <a:lnTo>
                    <a:pt x="698" y="834"/>
                  </a:lnTo>
                  <a:lnTo>
                    <a:pt x="698" y="834"/>
                  </a:lnTo>
                  <a:lnTo>
                    <a:pt x="696" y="836"/>
                  </a:lnTo>
                  <a:lnTo>
                    <a:pt x="696" y="836"/>
                  </a:lnTo>
                  <a:lnTo>
                    <a:pt x="692" y="844"/>
                  </a:lnTo>
                  <a:lnTo>
                    <a:pt x="690" y="846"/>
                  </a:lnTo>
                  <a:lnTo>
                    <a:pt x="688" y="846"/>
                  </a:lnTo>
                  <a:lnTo>
                    <a:pt x="686" y="846"/>
                  </a:lnTo>
                  <a:lnTo>
                    <a:pt x="684" y="846"/>
                  </a:lnTo>
                  <a:lnTo>
                    <a:pt x="684" y="848"/>
                  </a:lnTo>
                  <a:lnTo>
                    <a:pt x="682" y="848"/>
                  </a:lnTo>
                  <a:lnTo>
                    <a:pt x="684" y="850"/>
                  </a:lnTo>
                  <a:lnTo>
                    <a:pt x="684" y="850"/>
                  </a:lnTo>
                  <a:lnTo>
                    <a:pt x="684" y="850"/>
                  </a:lnTo>
                  <a:lnTo>
                    <a:pt x="684" y="853"/>
                  </a:lnTo>
                  <a:lnTo>
                    <a:pt x="684" y="853"/>
                  </a:lnTo>
                  <a:lnTo>
                    <a:pt x="684" y="853"/>
                  </a:lnTo>
                  <a:lnTo>
                    <a:pt x="684" y="855"/>
                  </a:lnTo>
                  <a:lnTo>
                    <a:pt x="684" y="855"/>
                  </a:lnTo>
                  <a:lnTo>
                    <a:pt x="684" y="855"/>
                  </a:lnTo>
                  <a:lnTo>
                    <a:pt x="684" y="857"/>
                  </a:lnTo>
                  <a:lnTo>
                    <a:pt x="686" y="857"/>
                  </a:lnTo>
                  <a:lnTo>
                    <a:pt x="686" y="859"/>
                  </a:lnTo>
                  <a:lnTo>
                    <a:pt x="690" y="859"/>
                  </a:lnTo>
                  <a:lnTo>
                    <a:pt x="690" y="859"/>
                  </a:lnTo>
                  <a:lnTo>
                    <a:pt x="692" y="859"/>
                  </a:lnTo>
                  <a:lnTo>
                    <a:pt x="692" y="859"/>
                  </a:lnTo>
                  <a:lnTo>
                    <a:pt x="694" y="859"/>
                  </a:lnTo>
                  <a:lnTo>
                    <a:pt x="696" y="859"/>
                  </a:lnTo>
                  <a:lnTo>
                    <a:pt x="698" y="859"/>
                  </a:lnTo>
                  <a:lnTo>
                    <a:pt x="700" y="857"/>
                  </a:lnTo>
                  <a:lnTo>
                    <a:pt x="700" y="857"/>
                  </a:lnTo>
                  <a:lnTo>
                    <a:pt x="700" y="855"/>
                  </a:lnTo>
                  <a:lnTo>
                    <a:pt x="700" y="855"/>
                  </a:lnTo>
                  <a:lnTo>
                    <a:pt x="700" y="855"/>
                  </a:lnTo>
                  <a:lnTo>
                    <a:pt x="700" y="855"/>
                  </a:lnTo>
                  <a:lnTo>
                    <a:pt x="700" y="855"/>
                  </a:lnTo>
                  <a:lnTo>
                    <a:pt x="705" y="850"/>
                  </a:lnTo>
                  <a:lnTo>
                    <a:pt x="707" y="850"/>
                  </a:lnTo>
                  <a:lnTo>
                    <a:pt x="709" y="850"/>
                  </a:lnTo>
                  <a:lnTo>
                    <a:pt x="719" y="850"/>
                  </a:lnTo>
                  <a:lnTo>
                    <a:pt x="721" y="853"/>
                  </a:lnTo>
                  <a:lnTo>
                    <a:pt x="723" y="853"/>
                  </a:lnTo>
                  <a:lnTo>
                    <a:pt x="725" y="853"/>
                  </a:lnTo>
                  <a:lnTo>
                    <a:pt x="727" y="853"/>
                  </a:lnTo>
                  <a:lnTo>
                    <a:pt x="727" y="850"/>
                  </a:lnTo>
                  <a:lnTo>
                    <a:pt x="729" y="850"/>
                  </a:lnTo>
                  <a:lnTo>
                    <a:pt x="729" y="850"/>
                  </a:lnTo>
                  <a:lnTo>
                    <a:pt x="729" y="850"/>
                  </a:lnTo>
                  <a:lnTo>
                    <a:pt x="729" y="848"/>
                  </a:lnTo>
                  <a:lnTo>
                    <a:pt x="729" y="846"/>
                  </a:lnTo>
                  <a:lnTo>
                    <a:pt x="729" y="846"/>
                  </a:lnTo>
                  <a:lnTo>
                    <a:pt x="731" y="846"/>
                  </a:lnTo>
                  <a:lnTo>
                    <a:pt x="731" y="846"/>
                  </a:lnTo>
                  <a:lnTo>
                    <a:pt x="733" y="846"/>
                  </a:lnTo>
                  <a:lnTo>
                    <a:pt x="733" y="848"/>
                  </a:lnTo>
                  <a:lnTo>
                    <a:pt x="733" y="848"/>
                  </a:lnTo>
                  <a:lnTo>
                    <a:pt x="733" y="848"/>
                  </a:lnTo>
                  <a:lnTo>
                    <a:pt x="735" y="850"/>
                  </a:lnTo>
                  <a:lnTo>
                    <a:pt x="735" y="850"/>
                  </a:lnTo>
                  <a:lnTo>
                    <a:pt x="735" y="850"/>
                  </a:lnTo>
                  <a:lnTo>
                    <a:pt x="735" y="850"/>
                  </a:lnTo>
                  <a:lnTo>
                    <a:pt x="735" y="850"/>
                  </a:lnTo>
                  <a:lnTo>
                    <a:pt x="737" y="850"/>
                  </a:lnTo>
                  <a:lnTo>
                    <a:pt x="737" y="850"/>
                  </a:lnTo>
                  <a:lnTo>
                    <a:pt x="737" y="850"/>
                  </a:lnTo>
                  <a:lnTo>
                    <a:pt x="737" y="850"/>
                  </a:lnTo>
                  <a:lnTo>
                    <a:pt x="739" y="850"/>
                  </a:lnTo>
                  <a:lnTo>
                    <a:pt x="739" y="850"/>
                  </a:lnTo>
                  <a:lnTo>
                    <a:pt x="737" y="853"/>
                  </a:lnTo>
                  <a:lnTo>
                    <a:pt x="737" y="853"/>
                  </a:lnTo>
                  <a:lnTo>
                    <a:pt x="737" y="853"/>
                  </a:lnTo>
                  <a:lnTo>
                    <a:pt x="739" y="853"/>
                  </a:lnTo>
                  <a:lnTo>
                    <a:pt x="741" y="853"/>
                  </a:lnTo>
                  <a:lnTo>
                    <a:pt x="741" y="853"/>
                  </a:lnTo>
                  <a:lnTo>
                    <a:pt x="739" y="853"/>
                  </a:lnTo>
                  <a:close/>
                  <a:moveTo>
                    <a:pt x="748" y="840"/>
                  </a:moveTo>
                  <a:lnTo>
                    <a:pt x="748" y="840"/>
                  </a:lnTo>
                  <a:lnTo>
                    <a:pt x="748" y="840"/>
                  </a:lnTo>
                  <a:lnTo>
                    <a:pt x="748" y="842"/>
                  </a:lnTo>
                  <a:lnTo>
                    <a:pt x="748" y="842"/>
                  </a:lnTo>
                  <a:lnTo>
                    <a:pt x="748" y="840"/>
                  </a:lnTo>
                  <a:close/>
                  <a:moveTo>
                    <a:pt x="782" y="832"/>
                  </a:moveTo>
                  <a:lnTo>
                    <a:pt x="782" y="832"/>
                  </a:lnTo>
                  <a:lnTo>
                    <a:pt x="782" y="832"/>
                  </a:lnTo>
                  <a:lnTo>
                    <a:pt x="782" y="832"/>
                  </a:lnTo>
                  <a:lnTo>
                    <a:pt x="782" y="832"/>
                  </a:lnTo>
                  <a:lnTo>
                    <a:pt x="782" y="832"/>
                  </a:lnTo>
                  <a:lnTo>
                    <a:pt x="780" y="832"/>
                  </a:lnTo>
                  <a:lnTo>
                    <a:pt x="778" y="832"/>
                  </a:lnTo>
                  <a:lnTo>
                    <a:pt x="778" y="832"/>
                  </a:lnTo>
                  <a:lnTo>
                    <a:pt x="778" y="832"/>
                  </a:lnTo>
                  <a:lnTo>
                    <a:pt x="778" y="832"/>
                  </a:lnTo>
                  <a:lnTo>
                    <a:pt x="778" y="832"/>
                  </a:lnTo>
                  <a:lnTo>
                    <a:pt x="778" y="832"/>
                  </a:lnTo>
                  <a:lnTo>
                    <a:pt x="778" y="832"/>
                  </a:lnTo>
                  <a:lnTo>
                    <a:pt x="778" y="834"/>
                  </a:lnTo>
                  <a:lnTo>
                    <a:pt x="780" y="834"/>
                  </a:lnTo>
                  <a:lnTo>
                    <a:pt x="780" y="834"/>
                  </a:lnTo>
                  <a:lnTo>
                    <a:pt x="780" y="834"/>
                  </a:lnTo>
                  <a:lnTo>
                    <a:pt x="780" y="832"/>
                  </a:lnTo>
                  <a:lnTo>
                    <a:pt x="780" y="832"/>
                  </a:lnTo>
                  <a:lnTo>
                    <a:pt x="780" y="832"/>
                  </a:lnTo>
                  <a:lnTo>
                    <a:pt x="782" y="834"/>
                  </a:lnTo>
                  <a:lnTo>
                    <a:pt x="782" y="834"/>
                  </a:lnTo>
                  <a:lnTo>
                    <a:pt x="780" y="834"/>
                  </a:lnTo>
                  <a:lnTo>
                    <a:pt x="780" y="836"/>
                  </a:lnTo>
                  <a:lnTo>
                    <a:pt x="780" y="836"/>
                  </a:lnTo>
                  <a:lnTo>
                    <a:pt x="780" y="836"/>
                  </a:lnTo>
                  <a:lnTo>
                    <a:pt x="780" y="836"/>
                  </a:lnTo>
                  <a:lnTo>
                    <a:pt x="782" y="838"/>
                  </a:lnTo>
                  <a:lnTo>
                    <a:pt x="782" y="836"/>
                  </a:lnTo>
                  <a:lnTo>
                    <a:pt x="782" y="836"/>
                  </a:lnTo>
                  <a:lnTo>
                    <a:pt x="782" y="836"/>
                  </a:lnTo>
                  <a:lnTo>
                    <a:pt x="784" y="836"/>
                  </a:lnTo>
                  <a:lnTo>
                    <a:pt x="784" y="836"/>
                  </a:lnTo>
                  <a:lnTo>
                    <a:pt x="784" y="834"/>
                  </a:lnTo>
                  <a:lnTo>
                    <a:pt x="784" y="834"/>
                  </a:lnTo>
                  <a:lnTo>
                    <a:pt x="784" y="834"/>
                  </a:lnTo>
                  <a:lnTo>
                    <a:pt x="782" y="832"/>
                  </a:lnTo>
                  <a:close/>
                  <a:moveTo>
                    <a:pt x="778" y="840"/>
                  </a:moveTo>
                  <a:lnTo>
                    <a:pt x="776" y="838"/>
                  </a:lnTo>
                  <a:lnTo>
                    <a:pt x="776" y="838"/>
                  </a:lnTo>
                  <a:lnTo>
                    <a:pt x="776" y="838"/>
                  </a:lnTo>
                  <a:lnTo>
                    <a:pt x="776" y="838"/>
                  </a:lnTo>
                  <a:lnTo>
                    <a:pt x="778" y="840"/>
                  </a:lnTo>
                  <a:lnTo>
                    <a:pt x="778" y="840"/>
                  </a:lnTo>
                  <a:lnTo>
                    <a:pt x="778" y="840"/>
                  </a:lnTo>
                  <a:lnTo>
                    <a:pt x="778" y="840"/>
                  </a:lnTo>
                  <a:lnTo>
                    <a:pt x="778" y="840"/>
                  </a:lnTo>
                  <a:close/>
                  <a:moveTo>
                    <a:pt x="762" y="857"/>
                  </a:moveTo>
                  <a:lnTo>
                    <a:pt x="762" y="857"/>
                  </a:lnTo>
                  <a:lnTo>
                    <a:pt x="760" y="857"/>
                  </a:lnTo>
                  <a:lnTo>
                    <a:pt x="760" y="857"/>
                  </a:lnTo>
                  <a:lnTo>
                    <a:pt x="762" y="857"/>
                  </a:lnTo>
                  <a:lnTo>
                    <a:pt x="760" y="857"/>
                  </a:lnTo>
                  <a:lnTo>
                    <a:pt x="760" y="857"/>
                  </a:lnTo>
                  <a:lnTo>
                    <a:pt x="760" y="857"/>
                  </a:lnTo>
                  <a:lnTo>
                    <a:pt x="760" y="857"/>
                  </a:lnTo>
                  <a:lnTo>
                    <a:pt x="760" y="857"/>
                  </a:lnTo>
                  <a:lnTo>
                    <a:pt x="760" y="857"/>
                  </a:lnTo>
                  <a:lnTo>
                    <a:pt x="760" y="857"/>
                  </a:lnTo>
                  <a:lnTo>
                    <a:pt x="760" y="857"/>
                  </a:lnTo>
                  <a:lnTo>
                    <a:pt x="760" y="857"/>
                  </a:lnTo>
                  <a:lnTo>
                    <a:pt x="762" y="857"/>
                  </a:lnTo>
                  <a:lnTo>
                    <a:pt x="762" y="857"/>
                  </a:lnTo>
                  <a:lnTo>
                    <a:pt x="762" y="857"/>
                  </a:lnTo>
                  <a:lnTo>
                    <a:pt x="762" y="857"/>
                  </a:lnTo>
                  <a:lnTo>
                    <a:pt x="762" y="857"/>
                  </a:lnTo>
                  <a:lnTo>
                    <a:pt x="762" y="857"/>
                  </a:lnTo>
                  <a:close/>
                  <a:moveTo>
                    <a:pt x="776" y="836"/>
                  </a:moveTo>
                  <a:lnTo>
                    <a:pt x="776" y="836"/>
                  </a:lnTo>
                  <a:lnTo>
                    <a:pt x="776" y="836"/>
                  </a:lnTo>
                  <a:lnTo>
                    <a:pt x="776" y="836"/>
                  </a:lnTo>
                  <a:lnTo>
                    <a:pt x="776" y="838"/>
                  </a:lnTo>
                  <a:lnTo>
                    <a:pt x="776" y="838"/>
                  </a:lnTo>
                  <a:lnTo>
                    <a:pt x="776" y="836"/>
                  </a:lnTo>
                  <a:lnTo>
                    <a:pt x="776" y="836"/>
                  </a:lnTo>
                  <a:lnTo>
                    <a:pt x="776" y="836"/>
                  </a:lnTo>
                  <a:close/>
                  <a:moveTo>
                    <a:pt x="766" y="838"/>
                  </a:moveTo>
                  <a:lnTo>
                    <a:pt x="764" y="838"/>
                  </a:lnTo>
                  <a:lnTo>
                    <a:pt x="764" y="840"/>
                  </a:lnTo>
                  <a:lnTo>
                    <a:pt x="762" y="840"/>
                  </a:lnTo>
                  <a:lnTo>
                    <a:pt x="762" y="840"/>
                  </a:lnTo>
                  <a:lnTo>
                    <a:pt x="760" y="842"/>
                  </a:lnTo>
                  <a:lnTo>
                    <a:pt x="760" y="842"/>
                  </a:lnTo>
                  <a:lnTo>
                    <a:pt x="760" y="842"/>
                  </a:lnTo>
                  <a:lnTo>
                    <a:pt x="762" y="844"/>
                  </a:lnTo>
                  <a:lnTo>
                    <a:pt x="762" y="846"/>
                  </a:lnTo>
                  <a:lnTo>
                    <a:pt x="762" y="846"/>
                  </a:lnTo>
                  <a:lnTo>
                    <a:pt x="764" y="846"/>
                  </a:lnTo>
                  <a:lnTo>
                    <a:pt x="764" y="846"/>
                  </a:lnTo>
                  <a:lnTo>
                    <a:pt x="766" y="844"/>
                  </a:lnTo>
                  <a:lnTo>
                    <a:pt x="766" y="842"/>
                  </a:lnTo>
                  <a:lnTo>
                    <a:pt x="766" y="842"/>
                  </a:lnTo>
                  <a:lnTo>
                    <a:pt x="766" y="842"/>
                  </a:lnTo>
                  <a:lnTo>
                    <a:pt x="766" y="840"/>
                  </a:lnTo>
                  <a:lnTo>
                    <a:pt x="766" y="840"/>
                  </a:lnTo>
                  <a:lnTo>
                    <a:pt x="766" y="838"/>
                  </a:lnTo>
                  <a:close/>
                  <a:moveTo>
                    <a:pt x="27" y="738"/>
                  </a:moveTo>
                  <a:lnTo>
                    <a:pt x="23" y="738"/>
                  </a:lnTo>
                  <a:lnTo>
                    <a:pt x="23" y="738"/>
                  </a:lnTo>
                  <a:lnTo>
                    <a:pt x="23" y="738"/>
                  </a:lnTo>
                  <a:lnTo>
                    <a:pt x="23" y="738"/>
                  </a:lnTo>
                  <a:lnTo>
                    <a:pt x="21" y="738"/>
                  </a:lnTo>
                  <a:lnTo>
                    <a:pt x="21" y="738"/>
                  </a:lnTo>
                  <a:lnTo>
                    <a:pt x="21" y="738"/>
                  </a:lnTo>
                  <a:lnTo>
                    <a:pt x="21" y="738"/>
                  </a:lnTo>
                  <a:lnTo>
                    <a:pt x="21" y="738"/>
                  </a:lnTo>
                  <a:lnTo>
                    <a:pt x="18" y="738"/>
                  </a:lnTo>
                  <a:lnTo>
                    <a:pt x="18" y="738"/>
                  </a:lnTo>
                  <a:lnTo>
                    <a:pt x="18" y="738"/>
                  </a:lnTo>
                  <a:lnTo>
                    <a:pt x="16" y="738"/>
                  </a:lnTo>
                  <a:lnTo>
                    <a:pt x="16" y="738"/>
                  </a:lnTo>
                  <a:lnTo>
                    <a:pt x="16" y="738"/>
                  </a:lnTo>
                  <a:lnTo>
                    <a:pt x="16" y="738"/>
                  </a:lnTo>
                  <a:lnTo>
                    <a:pt x="14" y="738"/>
                  </a:lnTo>
                  <a:lnTo>
                    <a:pt x="14" y="738"/>
                  </a:lnTo>
                  <a:lnTo>
                    <a:pt x="14" y="738"/>
                  </a:lnTo>
                  <a:lnTo>
                    <a:pt x="14" y="738"/>
                  </a:lnTo>
                  <a:lnTo>
                    <a:pt x="16" y="740"/>
                  </a:lnTo>
                  <a:lnTo>
                    <a:pt x="18" y="742"/>
                  </a:lnTo>
                  <a:lnTo>
                    <a:pt x="21" y="742"/>
                  </a:lnTo>
                  <a:lnTo>
                    <a:pt x="21" y="742"/>
                  </a:lnTo>
                  <a:lnTo>
                    <a:pt x="21" y="744"/>
                  </a:lnTo>
                  <a:lnTo>
                    <a:pt x="21" y="744"/>
                  </a:lnTo>
                  <a:lnTo>
                    <a:pt x="21" y="744"/>
                  </a:lnTo>
                  <a:lnTo>
                    <a:pt x="21" y="744"/>
                  </a:lnTo>
                  <a:lnTo>
                    <a:pt x="21" y="744"/>
                  </a:lnTo>
                  <a:lnTo>
                    <a:pt x="21" y="744"/>
                  </a:lnTo>
                  <a:lnTo>
                    <a:pt x="21" y="744"/>
                  </a:lnTo>
                  <a:lnTo>
                    <a:pt x="21" y="744"/>
                  </a:lnTo>
                  <a:lnTo>
                    <a:pt x="21" y="744"/>
                  </a:lnTo>
                  <a:lnTo>
                    <a:pt x="23" y="746"/>
                  </a:lnTo>
                  <a:lnTo>
                    <a:pt x="23" y="744"/>
                  </a:lnTo>
                  <a:lnTo>
                    <a:pt x="23" y="744"/>
                  </a:lnTo>
                  <a:lnTo>
                    <a:pt x="23" y="742"/>
                  </a:lnTo>
                  <a:lnTo>
                    <a:pt x="23" y="742"/>
                  </a:lnTo>
                  <a:lnTo>
                    <a:pt x="25" y="740"/>
                  </a:lnTo>
                  <a:lnTo>
                    <a:pt x="25" y="740"/>
                  </a:lnTo>
                  <a:lnTo>
                    <a:pt x="27" y="740"/>
                  </a:lnTo>
                  <a:lnTo>
                    <a:pt x="27" y="740"/>
                  </a:lnTo>
                  <a:lnTo>
                    <a:pt x="27" y="738"/>
                  </a:lnTo>
                  <a:close/>
                  <a:moveTo>
                    <a:pt x="231" y="883"/>
                  </a:moveTo>
                  <a:lnTo>
                    <a:pt x="231" y="883"/>
                  </a:lnTo>
                  <a:lnTo>
                    <a:pt x="231" y="883"/>
                  </a:lnTo>
                  <a:lnTo>
                    <a:pt x="229" y="883"/>
                  </a:lnTo>
                  <a:lnTo>
                    <a:pt x="229" y="883"/>
                  </a:lnTo>
                  <a:lnTo>
                    <a:pt x="231" y="883"/>
                  </a:lnTo>
                  <a:lnTo>
                    <a:pt x="231" y="883"/>
                  </a:lnTo>
                  <a:lnTo>
                    <a:pt x="231" y="885"/>
                  </a:lnTo>
                  <a:lnTo>
                    <a:pt x="231" y="885"/>
                  </a:lnTo>
                  <a:lnTo>
                    <a:pt x="231" y="883"/>
                  </a:lnTo>
                  <a:lnTo>
                    <a:pt x="231" y="883"/>
                  </a:lnTo>
                  <a:lnTo>
                    <a:pt x="231" y="883"/>
                  </a:lnTo>
                  <a:close/>
                  <a:moveTo>
                    <a:pt x="315" y="898"/>
                  </a:moveTo>
                  <a:lnTo>
                    <a:pt x="315" y="898"/>
                  </a:lnTo>
                  <a:lnTo>
                    <a:pt x="315" y="900"/>
                  </a:lnTo>
                  <a:lnTo>
                    <a:pt x="313" y="898"/>
                  </a:lnTo>
                  <a:lnTo>
                    <a:pt x="313" y="898"/>
                  </a:lnTo>
                  <a:lnTo>
                    <a:pt x="315" y="898"/>
                  </a:lnTo>
                  <a:lnTo>
                    <a:pt x="315" y="898"/>
                  </a:lnTo>
                  <a:lnTo>
                    <a:pt x="315" y="898"/>
                  </a:lnTo>
                  <a:lnTo>
                    <a:pt x="315" y="898"/>
                  </a:lnTo>
                  <a:lnTo>
                    <a:pt x="315" y="898"/>
                  </a:lnTo>
                  <a:lnTo>
                    <a:pt x="313" y="898"/>
                  </a:lnTo>
                  <a:lnTo>
                    <a:pt x="313" y="898"/>
                  </a:lnTo>
                  <a:lnTo>
                    <a:pt x="311" y="898"/>
                  </a:lnTo>
                  <a:lnTo>
                    <a:pt x="311" y="898"/>
                  </a:lnTo>
                  <a:lnTo>
                    <a:pt x="315" y="900"/>
                  </a:lnTo>
                  <a:lnTo>
                    <a:pt x="315" y="900"/>
                  </a:lnTo>
                  <a:lnTo>
                    <a:pt x="315" y="900"/>
                  </a:lnTo>
                  <a:lnTo>
                    <a:pt x="315" y="900"/>
                  </a:lnTo>
                  <a:lnTo>
                    <a:pt x="315" y="900"/>
                  </a:lnTo>
                  <a:lnTo>
                    <a:pt x="315" y="898"/>
                  </a:lnTo>
                  <a:lnTo>
                    <a:pt x="315" y="898"/>
                  </a:lnTo>
                  <a:close/>
                  <a:moveTo>
                    <a:pt x="238" y="894"/>
                  </a:moveTo>
                  <a:lnTo>
                    <a:pt x="238" y="894"/>
                  </a:lnTo>
                  <a:lnTo>
                    <a:pt x="238" y="894"/>
                  </a:lnTo>
                  <a:lnTo>
                    <a:pt x="238" y="894"/>
                  </a:lnTo>
                  <a:lnTo>
                    <a:pt x="238" y="894"/>
                  </a:lnTo>
                  <a:lnTo>
                    <a:pt x="238" y="894"/>
                  </a:lnTo>
                  <a:close/>
                  <a:moveTo>
                    <a:pt x="225" y="883"/>
                  </a:moveTo>
                  <a:lnTo>
                    <a:pt x="223" y="883"/>
                  </a:lnTo>
                  <a:lnTo>
                    <a:pt x="223" y="883"/>
                  </a:lnTo>
                  <a:lnTo>
                    <a:pt x="223" y="883"/>
                  </a:lnTo>
                  <a:lnTo>
                    <a:pt x="223" y="881"/>
                  </a:lnTo>
                  <a:lnTo>
                    <a:pt x="223" y="881"/>
                  </a:lnTo>
                  <a:lnTo>
                    <a:pt x="223" y="881"/>
                  </a:lnTo>
                  <a:lnTo>
                    <a:pt x="223" y="881"/>
                  </a:lnTo>
                  <a:lnTo>
                    <a:pt x="223" y="881"/>
                  </a:lnTo>
                  <a:lnTo>
                    <a:pt x="223" y="883"/>
                  </a:lnTo>
                  <a:lnTo>
                    <a:pt x="223" y="883"/>
                  </a:lnTo>
                  <a:lnTo>
                    <a:pt x="223" y="883"/>
                  </a:lnTo>
                  <a:lnTo>
                    <a:pt x="223" y="883"/>
                  </a:lnTo>
                  <a:lnTo>
                    <a:pt x="223" y="883"/>
                  </a:lnTo>
                  <a:lnTo>
                    <a:pt x="225" y="883"/>
                  </a:lnTo>
                  <a:lnTo>
                    <a:pt x="225" y="885"/>
                  </a:lnTo>
                  <a:lnTo>
                    <a:pt x="225" y="883"/>
                  </a:lnTo>
                  <a:lnTo>
                    <a:pt x="225" y="883"/>
                  </a:lnTo>
                  <a:lnTo>
                    <a:pt x="225" y="883"/>
                  </a:lnTo>
                  <a:close/>
                  <a:moveTo>
                    <a:pt x="229" y="883"/>
                  </a:moveTo>
                  <a:lnTo>
                    <a:pt x="229" y="883"/>
                  </a:lnTo>
                  <a:lnTo>
                    <a:pt x="229" y="881"/>
                  </a:lnTo>
                  <a:lnTo>
                    <a:pt x="229" y="881"/>
                  </a:lnTo>
                  <a:lnTo>
                    <a:pt x="227" y="881"/>
                  </a:lnTo>
                  <a:lnTo>
                    <a:pt x="227" y="881"/>
                  </a:lnTo>
                  <a:lnTo>
                    <a:pt x="227" y="883"/>
                  </a:lnTo>
                  <a:lnTo>
                    <a:pt x="227" y="883"/>
                  </a:lnTo>
                  <a:lnTo>
                    <a:pt x="227" y="883"/>
                  </a:lnTo>
                  <a:lnTo>
                    <a:pt x="227" y="883"/>
                  </a:lnTo>
                  <a:lnTo>
                    <a:pt x="229" y="883"/>
                  </a:lnTo>
                  <a:lnTo>
                    <a:pt x="229" y="883"/>
                  </a:lnTo>
                  <a:lnTo>
                    <a:pt x="229" y="883"/>
                  </a:lnTo>
                  <a:lnTo>
                    <a:pt x="229" y="883"/>
                  </a:lnTo>
                  <a:lnTo>
                    <a:pt x="229" y="883"/>
                  </a:lnTo>
                  <a:lnTo>
                    <a:pt x="229" y="883"/>
                  </a:lnTo>
                  <a:lnTo>
                    <a:pt x="229" y="883"/>
                  </a:lnTo>
                  <a:close/>
                  <a:moveTo>
                    <a:pt x="260" y="883"/>
                  </a:moveTo>
                  <a:lnTo>
                    <a:pt x="260" y="883"/>
                  </a:lnTo>
                  <a:lnTo>
                    <a:pt x="262" y="883"/>
                  </a:lnTo>
                  <a:lnTo>
                    <a:pt x="262" y="883"/>
                  </a:lnTo>
                  <a:lnTo>
                    <a:pt x="264" y="883"/>
                  </a:lnTo>
                  <a:lnTo>
                    <a:pt x="264" y="883"/>
                  </a:lnTo>
                  <a:lnTo>
                    <a:pt x="264" y="883"/>
                  </a:lnTo>
                  <a:lnTo>
                    <a:pt x="264" y="883"/>
                  </a:lnTo>
                  <a:lnTo>
                    <a:pt x="262" y="881"/>
                  </a:lnTo>
                  <a:lnTo>
                    <a:pt x="258" y="881"/>
                  </a:lnTo>
                  <a:lnTo>
                    <a:pt x="258" y="879"/>
                  </a:lnTo>
                  <a:lnTo>
                    <a:pt x="256" y="879"/>
                  </a:lnTo>
                  <a:lnTo>
                    <a:pt x="258" y="879"/>
                  </a:lnTo>
                  <a:lnTo>
                    <a:pt x="258" y="877"/>
                  </a:lnTo>
                  <a:lnTo>
                    <a:pt x="258" y="877"/>
                  </a:lnTo>
                  <a:lnTo>
                    <a:pt x="256" y="877"/>
                  </a:lnTo>
                  <a:lnTo>
                    <a:pt x="256" y="875"/>
                  </a:lnTo>
                  <a:lnTo>
                    <a:pt x="256" y="875"/>
                  </a:lnTo>
                  <a:lnTo>
                    <a:pt x="250" y="873"/>
                  </a:lnTo>
                  <a:lnTo>
                    <a:pt x="250" y="873"/>
                  </a:lnTo>
                  <a:lnTo>
                    <a:pt x="248" y="875"/>
                  </a:lnTo>
                  <a:lnTo>
                    <a:pt x="248" y="875"/>
                  </a:lnTo>
                  <a:lnTo>
                    <a:pt x="250" y="879"/>
                  </a:lnTo>
                  <a:lnTo>
                    <a:pt x="250" y="879"/>
                  </a:lnTo>
                  <a:lnTo>
                    <a:pt x="250" y="881"/>
                  </a:lnTo>
                  <a:lnTo>
                    <a:pt x="252" y="881"/>
                  </a:lnTo>
                  <a:lnTo>
                    <a:pt x="252" y="881"/>
                  </a:lnTo>
                  <a:lnTo>
                    <a:pt x="254" y="883"/>
                  </a:lnTo>
                  <a:lnTo>
                    <a:pt x="252" y="883"/>
                  </a:lnTo>
                  <a:lnTo>
                    <a:pt x="252" y="885"/>
                  </a:lnTo>
                  <a:lnTo>
                    <a:pt x="252" y="885"/>
                  </a:lnTo>
                  <a:lnTo>
                    <a:pt x="252" y="885"/>
                  </a:lnTo>
                  <a:lnTo>
                    <a:pt x="250" y="885"/>
                  </a:lnTo>
                  <a:lnTo>
                    <a:pt x="250" y="885"/>
                  </a:lnTo>
                  <a:lnTo>
                    <a:pt x="250" y="885"/>
                  </a:lnTo>
                  <a:lnTo>
                    <a:pt x="248" y="885"/>
                  </a:lnTo>
                  <a:lnTo>
                    <a:pt x="248" y="885"/>
                  </a:lnTo>
                  <a:lnTo>
                    <a:pt x="248" y="885"/>
                  </a:lnTo>
                  <a:lnTo>
                    <a:pt x="248" y="887"/>
                  </a:lnTo>
                  <a:lnTo>
                    <a:pt x="248" y="887"/>
                  </a:lnTo>
                  <a:lnTo>
                    <a:pt x="248" y="887"/>
                  </a:lnTo>
                  <a:lnTo>
                    <a:pt x="250" y="887"/>
                  </a:lnTo>
                  <a:lnTo>
                    <a:pt x="250" y="889"/>
                  </a:lnTo>
                  <a:lnTo>
                    <a:pt x="250" y="889"/>
                  </a:lnTo>
                  <a:lnTo>
                    <a:pt x="250" y="889"/>
                  </a:lnTo>
                  <a:lnTo>
                    <a:pt x="250" y="891"/>
                  </a:lnTo>
                  <a:lnTo>
                    <a:pt x="250" y="891"/>
                  </a:lnTo>
                  <a:lnTo>
                    <a:pt x="250" y="891"/>
                  </a:lnTo>
                  <a:lnTo>
                    <a:pt x="252" y="891"/>
                  </a:lnTo>
                  <a:lnTo>
                    <a:pt x="252" y="891"/>
                  </a:lnTo>
                  <a:lnTo>
                    <a:pt x="252" y="891"/>
                  </a:lnTo>
                  <a:lnTo>
                    <a:pt x="252" y="889"/>
                  </a:lnTo>
                  <a:lnTo>
                    <a:pt x="252" y="889"/>
                  </a:lnTo>
                  <a:lnTo>
                    <a:pt x="252" y="889"/>
                  </a:lnTo>
                  <a:lnTo>
                    <a:pt x="252" y="887"/>
                  </a:lnTo>
                  <a:lnTo>
                    <a:pt x="252" y="887"/>
                  </a:lnTo>
                  <a:lnTo>
                    <a:pt x="254" y="887"/>
                  </a:lnTo>
                  <a:lnTo>
                    <a:pt x="254" y="887"/>
                  </a:lnTo>
                  <a:lnTo>
                    <a:pt x="254" y="887"/>
                  </a:lnTo>
                  <a:lnTo>
                    <a:pt x="254" y="887"/>
                  </a:lnTo>
                  <a:lnTo>
                    <a:pt x="254" y="889"/>
                  </a:lnTo>
                  <a:lnTo>
                    <a:pt x="256" y="889"/>
                  </a:lnTo>
                  <a:lnTo>
                    <a:pt x="256" y="887"/>
                  </a:lnTo>
                  <a:lnTo>
                    <a:pt x="256" y="887"/>
                  </a:lnTo>
                  <a:lnTo>
                    <a:pt x="256" y="887"/>
                  </a:lnTo>
                  <a:lnTo>
                    <a:pt x="258" y="885"/>
                  </a:lnTo>
                  <a:lnTo>
                    <a:pt x="258" y="885"/>
                  </a:lnTo>
                  <a:lnTo>
                    <a:pt x="258" y="885"/>
                  </a:lnTo>
                  <a:lnTo>
                    <a:pt x="258" y="885"/>
                  </a:lnTo>
                  <a:lnTo>
                    <a:pt x="258" y="883"/>
                  </a:lnTo>
                  <a:lnTo>
                    <a:pt x="258" y="883"/>
                  </a:lnTo>
                  <a:lnTo>
                    <a:pt x="258" y="883"/>
                  </a:lnTo>
                  <a:lnTo>
                    <a:pt x="260" y="883"/>
                  </a:lnTo>
                  <a:close/>
                  <a:moveTo>
                    <a:pt x="270" y="883"/>
                  </a:moveTo>
                  <a:lnTo>
                    <a:pt x="270" y="883"/>
                  </a:lnTo>
                  <a:lnTo>
                    <a:pt x="272" y="883"/>
                  </a:lnTo>
                  <a:lnTo>
                    <a:pt x="272" y="883"/>
                  </a:lnTo>
                  <a:lnTo>
                    <a:pt x="272" y="881"/>
                  </a:lnTo>
                  <a:lnTo>
                    <a:pt x="272" y="881"/>
                  </a:lnTo>
                  <a:lnTo>
                    <a:pt x="272" y="881"/>
                  </a:lnTo>
                  <a:lnTo>
                    <a:pt x="270" y="881"/>
                  </a:lnTo>
                  <a:lnTo>
                    <a:pt x="270" y="881"/>
                  </a:lnTo>
                  <a:lnTo>
                    <a:pt x="270" y="881"/>
                  </a:lnTo>
                  <a:lnTo>
                    <a:pt x="270" y="881"/>
                  </a:lnTo>
                  <a:lnTo>
                    <a:pt x="270" y="883"/>
                  </a:lnTo>
                  <a:lnTo>
                    <a:pt x="270" y="883"/>
                  </a:lnTo>
                  <a:close/>
                  <a:moveTo>
                    <a:pt x="303" y="898"/>
                  </a:moveTo>
                  <a:lnTo>
                    <a:pt x="305" y="898"/>
                  </a:lnTo>
                  <a:lnTo>
                    <a:pt x="305" y="898"/>
                  </a:lnTo>
                  <a:lnTo>
                    <a:pt x="305" y="898"/>
                  </a:lnTo>
                  <a:lnTo>
                    <a:pt x="305" y="896"/>
                  </a:lnTo>
                  <a:lnTo>
                    <a:pt x="303" y="896"/>
                  </a:lnTo>
                  <a:lnTo>
                    <a:pt x="303" y="896"/>
                  </a:lnTo>
                  <a:lnTo>
                    <a:pt x="301" y="896"/>
                  </a:lnTo>
                  <a:lnTo>
                    <a:pt x="301" y="898"/>
                  </a:lnTo>
                  <a:lnTo>
                    <a:pt x="301" y="898"/>
                  </a:lnTo>
                  <a:lnTo>
                    <a:pt x="301" y="898"/>
                  </a:lnTo>
                  <a:lnTo>
                    <a:pt x="301" y="898"/>
                  </a:lnTo>
                  <a:lnTo>
                    <a:pt x="301" y="898"/>
                  </a:lnTo>
                  <a:lnTo>
                    <a:pt x="301" y="900"/>
                  </a:lnTo>
                  <a:lnTo>
                    <a:pt x="301" y="902"/>
                  </a:lnTo>
                  <a:lnTo>
                    <a:pt x="301" y="902"/>
                  </a:lnTo>
                  <a:lnTo>
                    <a:pt x="301" y="902"/>
                  </a:lnTo>
                  <a:lnTo>
                    <a:pt x="301" y="902"/>
                  </a:lnTo>
                  <a:lnTo>
                    <a:pt x="301" y="902"/>
                  </a:lnTo>
                  <a:lnTo>
                    <a:pt x="301" y="902"/>
                  </a:lnTo>
                  <a:lnTo>
                    <a:pt x="301" y="902"/>
                  </a:lnTo>
                  <a:lnTo>
                    <a:pt x="303" y="902"/>
                  </a:lnTo>
                  <a:lnTo>
                    <a:pt x="303" y="902"/>
                  </a:lnTo>
                  <a:lnTo>
                    <a:pt x="303" y="902"/>
                  </a:lnTo>
                  <a:lnTo>
                    <a:pt x="303" y="902"/>
                  </a:lnTo>
                  <a:lnTo>
                    <a:pt x="303" y="902"/>
                  </a:lnTo>
                  <a:lnTo>
                    <a:pt x="303" y="902"/>
                  </a:lnTo>
                  <a:lnTo>
                    <a:pt x="305" y="902"/>
                  </a:lnTo>
                  <a:lnTo>
                    <a:pt x="305" y="902"/>
                  </a:lnTo>
                  <a:lnTo>
                    <a:pt x="305" y="902"/>
                  </a:lnTo>
                  <a:lnTo>
                    <a:pt x="305" y="902"/>
                  </a:lnTo>
                  <a:lnTo>
                    <a:pt x="305" y="900"/>
                  </a:lnTo>
                  <a:lnTo>
                    <a:pt x="305" y="900"/>
                  </a:lnTo>
                  <a:lnTo>
                    <a:pt x="305" y="900"/>
                  </a:lnTo>
                  <a:lnTo>
                    <a:pt x="305" y="900"/>
                  </a:lnTo>
                  <a:lnTo>
                    <a:pt x="305" y="900"/>
                  </a:lnTo>
                  <a:lnTo>
                    <a:pt x="305" y="900"/>
                  </a:lnTo>
                  <a:lnTo>
                    <a:pt x="305" y="898"/>
                  </a:lnTo>
                  <a:lnTo>
                    <a:pt x="305" y="898"/>
                  </a:lnTo>
                  <a:lnTo>
                    <a:pt x="303" y="900"/>
                  </a:lnTo>
                  <a:lnTo>
                    <a:pt x="303" y="898"/>
                  </a:lnTo>
                  <a:lnTo>
                    <a:pt x="303" y="898"/>
                  </a:lnTo>
                  <a:lnTo>
                    <a:pt x="303" y="898"/>
                  </a:lnTo>
                  <a:lnTo>
                    <a:pt x="303" y="898"/>
                  </a:lnTo>
                  <a:lnTo>
                    <a:pt x="303" y="898"/>
                  </a:lnTo>
                  <a:lnTo>
                    <a:pt x="303" y="898"/>
                  </a:lnTo>
                  <a:lnTo>
                    <a:pt x="303" y="898"/>
                  </a:lnTo>
                  <a:close/>
                  <a:moveTo>
                    <a:pt x="313" y="902"/>
                  </a:moveTo>
                  <a:lnTo>
                    <a:pt x="313" y="902"/>
                  </a:lnTo>
                  <a:lnTo>
                    <a:pt x="313" y="900"/>
                  </a:lnTo>
                  <a:lnTo>
                    <a:pt x="311" y="900"/>
                  </a:lnTo>
                  <a:lnTo>
                    <a:pt x="311" y="900"/>
                  </a:lnTo>
                  <a:lnTo>
                    <a:pt x="311" y="900"/>
                  </a:lnTo>
                  <a:lnTo>
                    <a:pt x="311" y="900"/>
                  </a:lnTo>
                  <a:lnTo>
                    <a:pt x="311" y="900"/>
                  </a:lnTo>
                  <a:lnTo>
                    <a:pt x="311" y="898"/>
                  </a:lnTo>
                  <a:lnTo>
                    <a:pt x="311" y="898"/>
                  </a:lnTo>
                  <a:lnTo>
                    <a:pt x="309" y="898"/>
                  </a:lnTo>
                  <a:lnTo>
                    <a:pt x="309" y="898"/>
                  </a:lnTo>
                  <a:lnTo>
                    <a:pt x="309" y="898"/>
                  </a:lnTo>
                  <a:lnTo>
                    <a:pt x="309" y="896"/>
                  </a:lnTo>
                  <a:lnTo>
                    <a:pt x="309" y="898"/>
                  </a:lnTo>
                  <a:lnTo>
                    <a:pt x="307" y="898"/>
                  </a:lnTo>
                  <a:lnTo>
                    <a:pt x="307" y="898"/>
                  </a:lnTo>
                  <a:lnTo>
                    <a:pt x="307" y="898"/>
                  </a:lnTo>
                  <a:lnTo>
                    <a:pt x="307" y="898"/>
                  </a:lnTo>
                  <a:lnTo>
                    <a:pt x="307" y="900"/>
                  </a:lnTo>
                  <a:lnTo>
                    <a:pt x="307" y="900"/>
                  </a:lnTo>
                  <a:lnTo>
                    <a:pt x="307" y="900"/>
                  </a:lnTo>
                  <a:lnTo>
                    <a:pt x="307" y="900"/>
                  </a:lnTo>
                  <a:lnTo>
                    <a:pt x="309" y="900"/>
                  </a:lnTo>
                  <a:lnTo>
                    <a:pt x="309" y="900"/>
                  </a:lnTo>
                  <a:lnTo>
                    <a:pt x="309" y="900"/>
                  </a:lnTo>
                  <a:lnTo>
                    <a:pt x="309" y="902"/>
                  </a:lnTo>
                  <a:lnTo>
                    <a:pt x="307" y="902"/>
                  </a:lnTo>
                  <a:lnTo>
                    <a:pt x="309" y="902"/>
                  </a:lnTo>
                  <a:lnTo>
                    <a:pt x="309" y="902"/>
                  </a:lnTo>
                  <a:lnTo>
                    <a:pt x="309" y="902"/>
                  </a:lnTo>
                  <a:lnTo>
                    <a:pt x="309" y="902"/>
                  </a:lnTo>
                  <a:lnTo>
                    <a:pt x="309" y="902"/>
                  </a:lnTo>
                  <a:lnTo>
                    <a:pt x="309" y="902"/>
                  </a:lnTo>
                  <a:lnTo>
                    <a:pt x="309" y="900"/>
                  </a:lnTo>
                  <a:lnTo>
                    <a:pt x="309" y="900"/>
                  </a:lnTo>
                  <a:lnTo>
                    <a:pt x="309" y="900"/>
                  </a:lnTo>
                  <a:lnTo>
                    <a:pt x="309" y="902"/>
                  </a:lnTo>
                  <a:lnTo>
                    <a:pt x="309" y="902"/>
                  </a:lnTo>
                  <a:lnTo>
                    <a:pt x="311" y="902"/>
                  </a:lnTo>
                  <a:lnTo>
                    <a:pt x="311" y="902"/>
                  </a:lnTo>
                  <a:lnTo>
                    <a:pt x="311" y="900"/>
                  </a:lnTo>
                  <a:lnTo>
                    <a:pt x="311" y="900"/>
                  </a:lnTo>
                  <a:lnTo>
                    <a:pt x="311" y="902"/>
                  </a:lnTo>
                  <a:lnTo>
                    <a:pt x="311" y="902"/>
                  </a:lnTo>
                  <a:lnTo>
                    <a:pt x="313" y="902"/>
                  </a:lnTo>
                  <a:lnTo>
                    <a:pt x="313" y="902"/>
                  </a:lnTo>
                  <a:lnTo>
                    <a:pt x="313" y="902"/>
                  </a:lnTo>
                  <a:lnTo>
                    <a:pt x="313" y="902"/>
                  </a:lnTo>
                  <a:lnTo>
                    <a:pt x="313" y="902"/>
                  </a:lnTo>
                  <a:lnTo>
                    <a:pt x="313" y="902"/>
                  </a:lnTo>
                  <a:close/>
                  <a:moveTo>
                    <a:pt x="283" y="887"/>
                  </a:moveTo>
                  <a:lnTo>
                    <a:pt x="283" y="887"/>
                  </a:lnTo>
                  <a:lnTo>
                    <a:pt x="283" y="887"/>
                  </a:lnTo>
                  <a:lnTo>
                    <a:pt x="283" y="887"/>
                  </a:lnTo>
                  <a:lnTo>
                    <a:pt x="283" y="887"/>
                  </a:lnTo>
                  <a:lnTo>
                    <a:pt x="283" y="885"/>
                  </a:lnTo>
                  <a:lnTo>
                    <a:pt x="283" y="885"/>
                  </a:lnTo>
                  <a:lnTo>
                    <a:pt x="283" y="885"/>
                  </a:lnTo>
                  <a:lnTo>
                    <a:pt x="281" y="883"/>
                  </a:lnTo>
                  <a:lnTo>
                    <a:pt x="281" y="883"/>
                  </a:lnTo>
                  <a:lnTo>
                    <a:pt x="279" y="883"/>
                  </a:lnTo>
                  <a:lnTo>
                    <a:pt x="279" y="885"/>
                  </a:lnTo>
                  <a:lnTo>
                    <a:pt x="279" y="885"/>
                  </a:lnTo>
                  <a:lnTo>
                    <a:pt x="279" y="885"/>
                  </a:lnTo>
                  <a:lnTo>
                    <a:pt x="279" y="885"/>
                  </a:lnTo>
                  <a:lnTo>
                    <a:pt x="277" y="889"/>
                  </a:lnTo>
                  <a:lnTo>
                    <a:pt x="274" y="889"/>
                  </a:lnTo>
                  <a:lnTo>
                    <a:pt x="270" y="889"/>
                  </a:lnTo>
                  <a:lnTo>
                    <a:pt x="268" y="889"/>
                  </a:lnTo>
                  <a:lnTo>
                    <a:pt x="268" y="889"/>
                  </a:lnTo>
                  <a:lnTo>
                    <a:pt x="268" y="889"/>
                  </a:lnTo>
                  <a:lnTo>
                    <a:pt x="268" y="889"/>
                  </a:lnTo>
                  <a:lnTo>
                    <a:pt x="266" y="889"/>
                  </a:lnTo>
                  <a:lnTo>
                    <a:pt x="266" y="889"/>
                  </a:lnTo>
                  <a:lnTo>
                    <a:pt x="266" y="889"/>
                  </a:lnTo>
                  <a:lnTo>
                    <a:pt x="266" y="889"/>
                  </a:lnTo>
                  <a:lnTo>
                    <a:pt x="266" y="889"/>
                  </a:lnTo>
                  <a:lnTo>
                    <a:pt x="266" y="889"/>
                  </a:lnTo>
                  <a:lnTo>
                    <a:pt x="264" y="889"/>
                  </a:lnTo>
                  <a:lnTo>
                    <a:pt x="264" y="889"/>
                  </a:lnTo>
                  <a:lnTo>
                    <a:pt x="262" y="887"/>
                  </a:lnTo>
                  <a:lnTo>
                    <a:pt x="262" y="887"/>
                  </a:lnTo>
                  <a:lnTo>
                    <a:pt x="262" y="887"/>
                  </a:lnTo>
                  <a:lnTo>
                    <a:pt x="260" y="889"/>
                  </a:lnTo>
                  <a:lnTo>
                    <a:pt x="260" y="889"/>
                  </a:lnTo>
                  <a:lnTo>
                    <a:pt x="260" y="889"/>
                  </a:lnTo>
                  <a:lnTo>
                    <a:pt x="260" y="889"/>
                  </a:lnTo>
                  <a:lnTo>
                    <a:pt x="260" y="889"/>
                  </a:lnTo>
                  <a:lnTo>
                    <a:pt x="260" y="889"/>
                  </a:lnTo>
                  <a:lnTo>
                    <a:pt x="260" y="891"/>
                  </a:lnTo>
                  <a:lnTo>
                    <a:pt x="260" y="891"/>
                  </a:lnTo>
                  <a:lnTo>
                    <a:pt x="260" y="891"/>
                  </a:lnTo>
                  <a:lnTo>
                    <a:pt x="260" y="891"/>
                  </a:lnTo>
                  <a:lnTo>
                    <a:pt x="260" y="891"/>
                  </a:lnTo>
                  <a:lnTo>
                    <a:pt x="262" y="889"/>
                  </a:lnTo>
                  <a:lnTo>
                    <a:pt x="262" y="889"/>
                  </a:lnTo>
                  <a:lnTo>
                    <a:pt x="264" y="891"/>
                  </a:lnTo>
                  <a:lnTo>
                    <a:pt x="266" y="891"/>
                  </a:lnTo>
                  <a:lnTo>
                    <a:pt x="266" y="891"/>
                  </a:lnTo>
                  <a:lnTo>
                    <a:pt x="266" y="891"/>
                  </a:lnTo>
                  <a:lnTo>
                    <a:pt x="268" y="891"/>
                  </a:lnTo>
                  <a:lnTo>
                    <a:pt x="268" y="891"/>
                  </a:lnTo>
                  <a:lnTo>
                    <a:pt x="270" y="891"/>
                  </a:lnTo>
                  <a:lnTo>
                    <a:pt x="270" y="891"/>
                  </a:lnTo>
                  <a:lnTo>
                    <a:pt x="270" y="891"/>
                  </a:lnTo>
                  <a:lnTo>
                    <a:pt x="270" y="894"/>
                  </a:lnTo>
                  <a:lnTo>
                    <a:pt x="270" y="894"/>
                  </a:lnTo>
                  <a:lnTo>
                    <a:pt x="270" y="894"/>
                  </a:lnTo>
                  <a:lnTo>
                    <a:pt x="270" y="894"/>
                  </a:lnTo>
                  <a:lnTo>
                    <a:pt x="270" y="894"/>
                  </a:lnTo>
                  <a:lnTo>
                    <a:pt x="272" y="894"/>
                  </a:lnTo>
                  <a:lnTo>
                    <a:pt x="272" y="896"/>
                  </a:lnTo>
                  <a:lnTo>
                    <a:pt x="272" y="896"/>
                  </a:lnTo>
                  <a:lnTo>
                    <a:pt x="274" y="894"/>
                  </a:lnTo>
                  <a:lnTo>
                    <a:pt x="274" y="896"/>
                  </a:lnTo>
                  <a:lnTo>
                    <a:pt x="274" y="896"/>
                  </a:lnTo>
                  <a:lnTo>
                    <a:pt x="274" y="894"/>
                  </a:lnTo>
                  <a:lnTo>
                    <a:pt x="274" y="894"/>
                  </a:lnTo>
                  <a:lnTo>
                    <a:pt x="274" y="894"/>
                  </a:lnTo>
                  <a:lnTo>
                    <a:pt x="274" y="894"/>
                  </a:lnTo>
                  <a:lnTo>
                    <a:pt x="277" y="896"/>
                  </a:lnTo>
                  <a:lnTo>
                    <a:pt x="277" y="894"/>
                  </a:lnTo>
                  <a:lnTo>
                    <a:pt x="279" y="894"/>
                  </a:lnTo>
                  <a:lnTo>
                    <a:pt x="279" y="891"/>
                  </a:lnTo>
                  <a:lnTo>
                    <a:pt x="279" y="891"/>
                  </a:lnTo>
                  <a:lnTo>
                    <a:pt x="279" y="889"/>
                  </a:lnTo>
                  <a:lnTo>
                    <a:pt x="281" y="889"/>
                  </a:lnTo>
                  <a:lnTo>
                    <a:pt x="281" y="887"/>
                  </a:lnTo>
                  <a:lnTo>
                    <a:pt x="283" y="887"/>
                  </a:lnTo>
                  <a:close/>
                  <a:moveTo>
                    <a:pt x="217" y="879"/>
                  </a:moveTo>
                  <a:lnTo>
                    <a:pt x="217" y="879"/>
                  </a:lnTo>
                  <a:lnTo>
                    <a:pt x="217" y="879"/>
                  </a:lnTo>
                  <a:lnTo>
                    <a:pt x="217" y="879"/>
                  </a:lnTo>
                  <a:lnTo>
                    <a:pt x="217" y="879"/>
                  </a:lnTo>
                  <a:lnTo>
                    <a:pt x="217" y="879"/>
                  </a:lnTo>
                  <a:lnTo>
                    <a:pt x="217" y="879"/>
                  </a:lnTo>
                  <a:lnTo>
                    <a:pt x="217" y="879"/>
                  </a:lnTo>
                  <a:lnTo>
                    <a:pt x="217" y="879"/>
                  </a:lnTo>
                  <a:lnTo>
                    <a:pt x="217" y="879"/>
                  </a:lnTo>
                  <a:close/>
                  <a:moveTo>
                    <a:pt x="299" y="900"/>
                  </a:moveTo>
                  <a:lnTo>
                    <a:pt x="299" y="900"/>
                  </a:lnTo>
                  <a:lnTo>
                    <a:pt x="299" y="898"/>
                  </a:lnTo>
                  <a:lnTo>
                    <a:pt x="301" y="898"/>
                  </a:lnTo>
                  <a:lnTo>
                    <a:pt x="301" y="898"/>
                  </a:lnTo>
                  <a:lnTo>
                    <a:pt x="301" y="898"/>
                  </a:lnTo>
                  <a:lnTo>
                    <a:pt x="301" y="898"/>
                  </a:lnTo>
                  <a:lnTo>
                    <a:pt x="301" y="896"/>
                  </a:lnTo>
                  <a:lnTo>
                    <a:pt x="301" y="896"/>
                  </a:lnTo>
                  <a:lnTo>
                    <a:pt x="299" y="896"/>
                  </a:lnTo>
                  <a:lnTo>
                    <a:pt x="299" y="896"/>
                  </a:lnTo>
                  <a:lnTo>
                    <a:pt x="299" y="896"/>
                  </a:lnTo>
                  <a:lnTo>
                    <a:pt x="299" y="896"/>
                  </a:lnTo>
                  <a:lnTo>
                    <a:pt x="299" y="896"/>
                  </a:lnTo>
                  <a:lnTo>
                    <a:pt x="299" y="896"/>
                  </a:lnTo>
                  <a:lnTo>
                    <a:pt x="297" y="896"/>
                  </a:lnTo>
                  <a:lnTo>
                    <a:pt x="297" y="896"/>
                  </a:lnTo>
                  <a:lnTo>
                    <a:pt x="297" y="896"/>
                  </a:lnTo>
                  <a:lnTo>
                    <a:pt x="295" y="896"/>
                  </a:lnTo>
                  <a:lnTo>
                    <a:pt x="295" y="894"/>
                  </a:lnTo>
                  <a:lnTo>
                    <a:pt x="295" y="894"/>
                  </a:lnTo>
                  <a:lnTo>
                    <a:pt x="295" y="894"/>
                  </a:lnTo>
                  <a:lnTo>
                    <a:pt x="297" y="894"/>
                  </a:lnTo>
                  <a:lnTo>
                    <a:pt x="295" y="894"/>
                  </a:lnTo>
                  <a:lnTo>
                    <a:pt x="295" y="894"/>
                  </a:lnTo>
                  <a:lnTo>
                    <a:pt x="295" y="894"/>
                  </a:lnTo>
                  <a:lnTo>
                    <a:pt x="295" y="891"/>
                  </a:lnTo>
                  <a:lnTo>
                    <a:pt x="297" y="891"/>
                  </a:lnTo>
                  <a:lnTo>
                    <a:pt x="297" y="891"/>
                  </a:lnTo>
                  <a:lnTo>
                    <a:pt x="297" y="891"/>
                  </a:lnTo>
                  <a:lnTo>
                    <a:pt x="297" y="891"/>
                  </a:lnTo>
                  <a:lnTo>
                    <a:pt x="299" y="891"/>
                  </a:lnTo>
                  <a:lnTo>
                    <a:pt x="299" y="891"/>
                  </a:lnTo>
                  <a:lnTo>
                    <a:pt x="299" y="889"/>
                  </a:lnTo>
                  <a:lnTo>
                    <a:pt x="299" y="889"/>
                  </a:lnTo>
                  <a:lnTo>
                    <a:pt x="299" y="889"/>
                  </a:lnTo>
                  <a:lnTo>
                    <a:pt x="299" y="887"/>
                  </a:lnTo>
                  <a:lnTo>
                    <a:pt x="299" y="887"/>
                  </a:lnTo>
                  <a:lnTo>
                    <a:pt x="299" y="887"/>
                  </a:lnTo>
                  <a:lnTo>
                    <a:pt x="299" y="887"/>
                  </a:lnTo>
                  <a:lnTo>
                    <a:pt x="299" y="887"/>
                  </a:lnTo>
                  <a:lnTo>
                    <a:pt x="297" y="887"/>
                  </a:lnTo>
                  <a:lnTo>
                    <a:pt x="297" y="887"/>
                  </a:lnTo>
                  <a:lnTo>
                    <a:pt x="297" y="887"/>
                  </a:lnTo>
                  <a:lnTo>
                    <a:pt x="297" y="889"/>
                  </a:lnTo>
                  <a:lnTo>
                    <a:pt x="295" y="887"/>
                  </a:lnTo>
                  <a:lnTo>
                    <a:pt x="295" y="887"/>
                  </a:lnTo>
                  <a:lnTo>
                    <a:pt x="295" y="887"/>
                  </a:lnTo>
                  <a:lnTo>
                    <a:pt x="293" y="887"/>
                  </a:lnTo>
                  <a:lnTo>
                    <a:pt x="293" y="887"/>
                  </a:lnTo>
                  <a:lnTo>
                    <a:pt x="293" y="887"/>
                  </a:lnTo>
                  <a:lnTo>
                    <a:pt x="291" y="887"/>
                  </a:lnTo>
                  <a:lnTo>
                    <a:pt x="291" y="889"/>
                  </a:lnTo>
                  <a:lnTo>
                    <a:pt x="291" y="891"/>
                  </a:lnTo>
                  <a:lnTo>
                    <a:pt x="293" y="891"/>
                  </a:lnTo>
                  <a:lnTo>
                    <a:pt x="291" y="891"/>
                  </a:lnTo>
                  <a:lnTo>
                    <a:pt x="291" y="891"/>
                  </a:lnTo>
                  <a:lnTo>
                    <a:pt x="291" y="891"/>
                  </a:lnTo>
                  <a:lnTo>
                    <a:pt x="291" y="894"/>
                  </a:lnTo>
                  <a:lnTo>
                    <a:pt x="291" y="894"/>
                  </a:lnTo>
                  <a:lnTo>
                    <a:pt x="291" y="894"/>
                  </a:lnTo>
                  <a:lnTo>
                    <a:pt x="291" y="896"/>
                  </a:lnTo>
                  <a:lnTo>
                    <a:pt x="291" y="896"/>
                  </a:lnTo>
                  <a:lnTo>
                    <a:pt x="291" y="896"/>
                  </a:lnTo>
                  <a:lnTo>
                    <a:pt x="289" y="896"/>
                  </a:lnTo>
                  <a:lnTo>
                    <a:pt x="287" y="894"/>
                  </a:lnTo>
                  <a:lnTo>
                    <a:pt x="287" y="894"/>
                  </a:lnTo>
                  <a:lnTo>
                    <a:pt x="287" y="894"/>
                  </a:lnTo>
                  <a:lnTo>
                    <a:pt x="287" y="891"/>
                  </a:lnTo>
                  <a:lnTo>
                    <a:pt x="287" y="891"/>
                  </a:lnTo>
                  <a:lnTo>
                    <a:pt x="287" y="894"/>
                  </a:lnTo>
                  <a:lnTo>
                    <a:pt x="285" y="894"/>
                  </a:lnTo>
                  <a:lnTo>
                    <a:pt x="285" y="894"/>
                  </a:lnTo>
                  <a:lnTo>
                    <a:pt x="285" y="896"/>
                  </a:lnTo>
                  <a:lnTo>
                    <a:pt x="287" y="896"/>
                  </a:lnTo>
                  <a:lnTo>
                    <a:pt x="287" y="896"/>
                  </a:lnTo>
                  <a:lnTo>
                    <a:pt x="289" y="896"/>
                  </a:lnTo>
                  <a:lnTo>
                    <a:pt x="287" y="896"/>
                  </a:lnTo>
                  <a:lnTo>
                    <a:pt x="287" y="896"/>
                  </a:lnTo>
                  <a:lnTo>
                    <a:pt x="287" y="896"/>
                  </a:lnTo>
                  <a:lnTo>
                    <a:pt x="287" y="896"/>
                  </a:lnTo>
                  <a:lnTo>
                    <a:pt x="287" y="896"/>
                  </a:lnTo>
                  <a:lnTo>
                    <a:pt x="285" y="896"/>
                  </a:lnTo>
                  <a:lnTo>
                    <a:pt x="285" y="896"/>
                  </a:lnTo>
                  <a:lnTo>
                    <a:pt x="285" y="898"/>
                  </a:lnTo>
                  <a:lnTo>
                    <a:pt x="285" y="898"/>
                  </a:lnTo>
                  <a:lnTo>
                    <a:pt x="285" y="898"/>
                  </a:lnTo>
                  <a:lnTo>
                    <a:pt x="281" y="900"/>
                  </a:lnTo>
                  <a:lnTo>
                    <a:pt x="281" y="900"/>
                  </a:lnTo>
                  <a:lnTo>
                    <a:pt x="281" y="902"/>
                  </a:lnTo>
                  <a:lnTo>
                    <a:pt x="281" y="902"/>
                  </a:lnTo>
                  <a:lnTo>
                    <a:pt x="281" y="902"/>
                  </a:lnTo>
                  <a:lnTo>
                    <a:pt x="281" y="902"/>
                  </a:lnTo>
                  <a:lnTo>
                    <a:pt x="283" y="902"/>
                  </a:lnTo>
                  <a:lnTo>
                    <a:pt x="283" y="902"/>
                  </a:lnTo>
                  <a:lnTo>
                    <a:pt x="283" y="902"/>
                  </a:lnTo>
                  <a:lnTo>
                    <a:pt x="283" y="902"/>
                  </a:lnTo>
                  <a:lnTo>
                    <a:pt x="287" y="898"/>
                  </a:lnTo>
                  <a:lnTo>
                    <a:pt x="287" y="898"/>
                  </a:lnTo>
                  <a:lnTo>
                    <a:pt x="287" y="900"/>
                  </a:lnTo>
                  <a:lnTo>
                    <a:pt x="287" y="900"/>
                  </a:lnTo>
                  <a:lnTo>
                    <a:pt x="287" y="902"/>
                  </a:lnTo>
                  <a:lnTo>
                    <a:pt x="287" y="902"/>
                  </a:lnTo>
                  <a:lnTo>
                    <a:pt x="287" y="902"/>
                  </a:lnTo>
                  <a:lnTo>
                    <a:pt x="285" y="902"/>
                  </a:lnTo>
                  <a:lnTo>
                    <a:pt x="285" y="902"/>
                  </a:lnTo>
                  <a:lnTo>
                    <a:pt x="285" y="904"/>
                  </a:lnTo>
                  <a:lnTo>
                    <a:pt x="285" y="904"/>
                  </a:lnTo>
                  <a:lnTo>
                    <a:pt x="287" y="904"/>
                  </a:lnTo>
                  <a:lnTo>
                    <a:pt x="287" y="904"/>
                  </a:lnTo>
                  <a:lnTo>
                    <a:pt x="287" y="902"/>
                  </a:lnTo>
                  <a:lnTo>
                    <a:pt x="289" y="904"/>
                  </a:lnTo>
                  <a:lnTo>
                    <a:pt x="289" y="904"/>
                  </a:lnTo>
                  <a:lnTo>
                    <a:pt x="289" y="904"/>
                  </a:lnTo>
                  <a:lnTo>
                    <a:pt x="289" y="902"/>
                  </a:lnTo>
                  <a:lnTo>
                    <a:pt x="289" y="902"/>
                  </a:lnTo>
                  <a:lnTo>
                    <a:pt x="289" y="902"/>
                  </a:lnTo>
                  <a:lnTo>
                    <a:pt x="289" y="902"/>
                  </a:lnTo>
                  <a:lnTo>
                    <a:pt x="289" y="900"/>
                  </a:lnTo>
                  <a:lnTo>
                    <a:pt x="291" y="902"/>
                  </a:lnTo>
                  <a:lnTo>
                    <a:pt x="291" y="902"/>
                  </a:lnTo>
                  <a:lnTo>
                    <a:pt x="291" y="902"/>
                  </a:lnTo>
                  <a:lnTo>
                    <a:pt x="291" y="902"/>
                  </a:lnTo>
                  <a:lnTo>
                    <a:pt x="291" y="902"/>
                  </a:lnTo>
                  <a:lnTo>
                    <a:pt x="291" y="902"/>
                  </a:lnTo>
                  <a:lnTo>
                    <a:pt x="293" y="902"/>
                  </a:lnTo>
                  <a:lnTo>
                    <a:pt x="293" y="902"/>
                  </a:lnTo>
                  <a:lnTo>
                    <a:pt x="293" y="902"/>
                  </a:lnTo>
                  <a:lnTo>
                    <a:pt x="293" y="902"/>
                  </a:lnTo>
                  <a:lnTo>
                    <a:pt x="293" y="902"/>
                  </a:lnTo>
                  <a:lnTo>
                    <a:pt x="293" y="902"/>
                  </a:lnTo>
                  <a:lnTo>
                    <a:pt x="293" y="902"/>
                  </a:lnTo>
                  <a:lnTo>
                    <a:pt x="297" y="900"/>
                  </a:lnTo>
                  <a:lnTo>
                    <a:pt x="297" y="900"/>
                  </a:lnTo>
                  <a:lnTo>
                    <a:pt x="297" y="902"/>
                  </a:lnTo>
                  <a:lnTo>
                    <a:pt x="299" y="902"/>
                  </a:lnTo>
                  <a:lnTo>
                    <a:pt x="299" y="902"/>
                  </a:lnTo>
                  <a:lnTo>
                    <a:pt x="299" y="900"/>
                  </a:lnTo>
                  <a:lnTo>
                    <a:pt x="299" y="900"/>
                  </a:lnTo>
                  <a:lnTo>
                    <a:pt x="299" y="900"/>
                  </a:lnTo>
                  <a:close/>
                  <a:moveTo>
                    <a:pt x="229" y="869"/>
                  </a:moveTo>
                  <a:lnTo>
                    <a:pt x="227" y="869"/>
                  </a:lnTo>
                  <a:lnTo>
                    <a:pt x="227" y="871"/>
                  </a:lnTo>
                  <a:lnTo>
                    <a:pt x="227" y="871"/>
                  </a:lnTo>
                  <a:lnTo>
                    <a:pt x="225" y="871"/>
                  </a:lnTo>
                  <a:lnTo>
                    <a:pt x="227" y="873"/>
                  </a:lnTo>
                  <a:lnTo>
                    <a:pt x="227" y="873"/>
                  </a:lnTo>
                  <a:lnTo>
                    <a:pt x="227" y="873"/>
                  </a:lnTo>
                  <a:lnTo>
                    <a:pt x="229" y="875"/>
                  </a:lnTo>
                  <a:lnTo>
                    <a:pt x="229" y="873"/>
                  </a:lnTo>
                  <a:lnTo>
                    <a:pt x="229" y="871"/>
                  </a:lnTo>
                  <a:lnTo>
                    <a:pt x="229" y="871"/>
                  </a:lnTo>
                  <a:lnTo>
                    <a:pt x="229" y="869"/>
                  </a:lnTo>
                  <a:close/>
                  <a:moveTo>
                    <a:pt x="86" y="777"/>
                  </a:moveTo>
                  <a:lnTo>
                    <a:pt x="84" y="777"/>
                  </a:lnTo>
                  <a:lnTo>
                    <a:pt x="84" y="775"/>
                  </a:lnTo>
                  <a:lnTo>
                    <a:pt x="84" y="777"/>
                  </a:lnTo>
                  <a:lnTo>
                    <a:pt x="84" y="779"/>
                  </a:lnTo>
                  <a:lnTo>
                    <a:pt x="86" y="779"/>
                  </a:lnTo>
                  <a:lnTo>
                    <a:pt x="86" y="779"/>
                  </a:lnTo>
                  <a:lnTo>
                    <a:pt x="86" y="777"/>
                  </a:lnTo>
                  <a:lnTo>
                    <a:pt x="86" y="777"/>
                  </a:lnTo>
                  <a:close/>
                  <a:moveTo>
                    <a:pt x="43" y="734"/>
                  </a:moveTo>
                  <a:lnTo>
                    <a:pt x="41" y="734"/>
                  </a:lnTo>
                  <a:lnTo>
                    <a:pt x="41" y="734"/>
                  </a:lnTo>
                  <a:lnTo>
                    <a:pt x="41" y="734"/>
                  </a:lnTo>
                  <a:lnTo>
                    <a:pt x="41" y="734"/>
                  </a:lnTo>
                  <a:lnTo>
                    <a:pt x="43" y="736"/>
                  </a:lnTo>
                  <a:lnTo>
                    <a:pt x="43" y="736"/>
                  </a:lnTo>
                  <a:lnTo>
                    <a:pt x="43" y="734"/>
                  </a:lnTo>
                  <a:close/>
                  <a:moveTo>
                    <a:pt x="215" y="889"/>
                  </a:moveTo>
                  <a:lnTo>
                    <a:pt x="215" y="889"/>
                  </a:lnTo>
                  <a:lnTo>
                    <a:pt x="215" y="889"/>
                  </a:lnTo>
                  <a:lnTo>
                    <a:pt x="215" y="889"/>
                  </a:lnTo>
                  <a:lnTo>
                    <a:pt x="215" y="891"/>
                  </a:lnTo>
                  <a:lnTo>
                    <a:pt x="213" y="891"/>
                  </a:lnTo>
                  <a:lnTo>
                    <a:pt x="213" y="891"/>
                  </a:lnTo>
                  <a:lnTo>
                    <a:pt x="213" y="894"/>
                  </a:lnTo>
                  <a:lnTo>
                    <a:pt x="213" y="894"/>
                  </a:lnTo>
                  <a:lnTo>
                    <a:pt x="215" y="891"/>
                  </a:lnTo>
                  <a:lnTo>
                    <a:pt x="215" y="891"/>
                  </a:lnTo>
                  <a:lnTo>
                    <a:pt x="217" y="891"/>
                  </a:lnTo>
                  <a:lnTo>
                    <a:pt x="217" y="891"/>
                  </a:lnTo>
                  <a:lnTo>
                    <a:pt x="217" y="889"/>
                  </a:lnTo>
                  <a:lnTo>
                    <a:pt x="215" y="889"/>
                  </a:lnTo>
                  <a:lnTo>
                    <a:pt x="215" y="889"/>
                  </a:lnTo>
                  <a:close/>
                  <a:moveTo>
                    <a:pt x="903" y="781"/>
                  </a:moveTo>
                  <a:lnTo>
                    <a:pt x="903" y="781"/>
                  </a:lnTo>
                  <a:lnTo>
                    <a:pt x="903" y="781"/>
                  </a:lnTo>
                  <a:lnTo>
                    <a:pt x="903" y="781"/>
                  </a:lnTo>
                  <a:lnTo>
                    <a:pt x="903" y="779"/>
                  </a:lnTo>
                  <a:lnTo>
                    <a:pt x="901" y="779"/>
                  </a:lnTo>
                  <a:lnTo>
                    <a:pt x="899" y="781"/>
                  </a:lnTo>
                  <a:lnTo>
                    <a:pt x="899" y="781"/>
                  </a:lnTo>
                  <a:lnTo>
                    <a:pt x="901" y="781"/>
                  </a:lnTo>
                  <a:lnTo>
                    <a:pt x="901" y="781"/>
                  </a:lnTo>
                  <a:lnTo>
                    <a:pt x="901" y="783"/>
                  </a:lnTo>
                  <a:lnTo>
                    <a:pt x="901" y="783"/>
                  </a:lnTo>
                  <a:lnTo>
                    <a:pt x="903" y="783"/>
                  </a:lnTo>
                  <a:lnTo>
                    <a:pt x="903" y="781"/>
                  </a:lnTo>
                  <a:lnTo>
                    <a:pt x="903" y="781"/>
                  </a:lnTo>
                  <a:lnTo>
                    <a:pt x="903" y="781"/>
                  </a:lnTo>
                  <a:lnTo>
                    <a:pt x="903" y="781"/>
                  </a:lnTo>
                  <a:close/>
                  <a:moveTo>
                    <a:pt x="150" y="834"/>
                  </a:moveTo>
                  <a:lnTo>
                    <a:pt x="150" y="834"/>
                  </a:lnTo>
                  <a:lnTo>
                    <a:pt x="152" y="834"/>
                  </a:lnTo>
                  <a:lnTo>
                    <a:pt x="152" y="834"/>
                  </a:lnTo>
                  <a:lnTo>
                    <a:pt x="152" y="834"/>
                  </a:lnTo>
                  <a:lnTo>
                    <a:pt x="152" y="834"/>
                  </a:lnTo>
                  <a:lnTo>
                    <a:pt x="152" y="834"/>
                  </a:lnTo>
                  <a:lnTo>
                    <a:pt x="154" y="832"/>
                  </a:lnTo>
                  <a:lnTo>
                    <a:pt x="154" y="832"/>
                  </a:lnTo>
                  <a:lnTo>
                    <a:pt x="154" y="832"/>
                  </a:lnTo>
                  <a:lnTo>
                    <a:pt x="154" y="832"/>
                  </a:lnTo>
                  <a:lnTo>
                    <a:pt x="154" y="830"/>
                  </a:lnTo>
                  <a:lnTo>
                    <a:pt x="152" y="830"/>
                  </a:lnTo>
                  <a:lnTo>
                    <a:pt x="152" y="830"/>
                  </a:lnTo>
                  <a:lnTo>
                    <a:pt x="152" y="830"/>
                  </a:lnTo>
                  <a:lnTo>
                    <a:pt x="152" y="828"/>
                  </a:lnTo>
                  <a:lnTo>
                    <a:pt x="152" y="830"/>
                  </a:lnTo>
                  <a:lnTo>
                    <a:pt x="152" y="828"/>
                  </a:lnTo>
                  <a:lnTo>
                    <a:pt x="152" y="828"/>
                  </a:lnTo>
                  <a:lnTo>
                    <a:pt x="150" y="830"/>
                  </a:lnTo>
                  <a:lnTo>
                    <a:pt x="150" y="830"/>
                  </a:lnTo>
                  <a:lnTo>
                    <a:pt x="150" y="830"/>
                  </a:lnTo>
                  <a:lnTo>
                    <a:pt x="150" y="830"/>
                  </a:lnTo>
                  <a:lnTo>
                    <a:pt x="150" y="832"/>
                  </a:lnTo>
                  <a:lnTo>
                    <a:pt x="150" y="832"/>
                  </a:lnTo>
                  <a:lnTo>
                    <a:pt x="150" y="834"/>
                  </a:lnTo>
                  <a:close/>
                  <a:moveTo>
                    <a:pt x="14" y="713"/>
                  </a:moveTo>
                  <a:lnTo>
                    <a:pt x="14" y="713"/>
                  </a:lnTo>
                  <a:lnTo>
                    <a:pt x="16" y="713"/>
                  </a:lnTo>
                  <a:lnTo>
                    <a:pt x="16" y="715"/>
                  </a:lnTo>
                  <a:lnTo>
                    <a:pt x="16" y="715"/>
                  </a:lnTo>
                  <a:lnTo>
                    <a:pt x="16" y="717"/>
                  </a:lnTo>
                  <a:lnTo>
                    <a:pt x="16" y="717"/>
                  </a:lnTo>
                  <a:lnTo>
                    <a:pt x="16" y="717"/>
                  </a:lnTo>
                  <a:lnTo>
                    <a:pt x="18" y="717"/>
                  </a:lnTo>
                  <a:lnTo>
                    <a:pt x="18" y="717"/>
                  </a:lnTo>
                  <a:lnTo>
                    <a:pt x="18" y="715"/>
                  </a:lnTo>
                  <a:lnTo>
                    <a:pt x="18" y="715"/>
                  </a:lnTo>
                  <a:lnTo>
                    <a:pt x="18" y="715"/>
                  </a:lnTo>
                  <a:lnTo>
                    <a:pt x="18" y="715"/>
                  </a:lnTo>
                  <a:lnTo>
                    <a:pt x="18" y="715"/>
                  </a:lnTo>
                  <a:lnTo>
                    <a:pt x="18" y="715"/>
                  </a:lnTo>
                  <a:lnTo>
                    <a:pt x="21" y="715"/>
                  </a:lnTo>
                  <a:lnTo>
                    <a:pt x="21" y="715"/>
                  </a:lnTo>
                  <a:lnTo>
                    <a:pt x="21" y="715"/>
                  </a:lnTo>
                  <a:lnTo>
                    <a:pt x="21" y="717"/>
                  </a:lnTo>
                  <a:lnTo>
                    <a:pt x="21" y="717"/>
                  </a:lnTo>
                  <a:lnTo>
                    <a:pt x="23" y="719"/>
                  </a:lnTo>
                  <a:lnTo>
                    <a:pt x="23" y="717"/>
                  </a:lnTo>
                  <a:lnTo>
                    <a:pt x="23" y="717"/>
                  </a:lnTo>
                  <a:lnTo>
                    <a:pt x="25" y="719"/>
                  </a:lnTo>
                  <a:lnTo>
                    <a:pt x="25" y="719"/>
                  </a:lnTo>
                  <a:lnTo>
                    <a:pt x="25" y="719"/>
                  </a:lnTo>
                  <a:lnTo>
                    <a:pt x="27" y="717"/>
                  </a:lnTo>
                  <a:lnTo>
                    <a:pt x="25" y="717"/>
                  </a:lnTo>
                  <a:lnTo>
                    <a:pt x="23" y="717"/>
                  </a:lnTo>
                  <a:lnTo>
                    <a:pt x="23" y="715"/>
                  </a:lnTo>
                  <a:lnTo>
                    <a:pt x="21" y="715"/>
                  </a:lnTo>
                  <a:lnTo>
                    <a:pt x="23" y="715"/>
                  </a:lnTo>
                  <a:lnTo>
                    <a:pt x="23" y="715"/>
                  </a:lnTo>
                  <a:lnTo>
                    <a:pt x="25" y="715"/>
                  </a:lnTo>
                  <a:lnTo>
                    <a:pt x="25" y="713"/>
                  </a:lnTo>
                  <a:lnTo>
                    <a:pt x="25" y="713"/>
                  </a:lnTo>
                  <a:lnTo>
                    <a:pt x="23" y="711"/>
                  </a:lnTo>
                  <a:lnTo>
                    <a:pt x="23" y="711"/>
                  </a:lnTo>
                  <a:lnTo>
                    <a:pt x="23" y="711"/>
                  </a:lnTo>
                  <a:lnTo>
                    <a:pt x="21" y="711"/>
                  </a:lnTo>
                  <a:lnTo>
                    <a:pt x="21" y="711"/>
                  </a:lnTo>
                  <a:lnTo>
                    <a:pt x="21" y="711"/>
                  </a:lnTo>
                  <a:lnTo>
                    <a:pt x="21" y="711"/>
                  </a:lnTo>
                  <a:lnTo>
                    <a:pt x="18" y="711"/>
                  </a:lnTo>
                  <a:lnTo>
                    <a:pt x="21" y="709"/>
                  </a:lnTo>
                  <a:lnTo>
                    <a:pt x="21" y="709"/>
                  </a:lnTo>
                  <a:lnTo>
                    <a:pt x="23" y="709"/>
                  </a:lnTo>
                  <a:lnTo>
                    <a:pt x="21" y="709"/>
                  </a:lnTo>
                  <a:lnTo>
                    <a:pt x="21" y="707"/>
                  </a:lnTo>
                  <a:lnTo>
                    <a:pt x="21" y="707"/>
                  </a:lnTo>
                  <a:lnTo>
                    <a:pt x="18" y="705"/>
                  </a:lnTo>
                  <a:lnTo>
                    <a:pt x="16" y="705"/>
                  </a:lnTo>
                  <a:lnTo>
                    <a:pt x="16" y="705"/>
                  </a:lnTo>
                  <a:lnTo>
                    <a:pt x="16" y="705"/>
                  </a:lnTo>
                  <a:lnTo>
                    <a:pt x="14" y="705"/>
                  </a:lnTo>
                  <a:lnTo>
                    <a:pt x="14" y="705"/>
                  </a:lnTo>
                  <a:lnTo>
                    <a:pt x="14" y="705"/>
                  </a:lnTo>
                  <a:lnTo>
                    <a:pt x="14" y="705"/>
                  </a:lnTo>
                  <a:lnTo>
                    <a:pt x="14" y="703"/>
                  </a:lnTo>
                  <a:lnTo>
                    <a:pt x="14" y="703"/>
                  </a:lnTo>
                  <a:lnTo>
                    <a:pt x="12" y="701"/>
                  </a:lnTo>
                  <a:lnTo>
                    <a:pt x="10" y="701"/>
                  </a:lnTo>
                  <a:lnTo>
                    <a:pt x="10" y="701"/>
                  </a:lnTo>
                  <a:lnTo>
                    <a:pt x="10" y="701"/>
                  </a:lnTo>
                  <a:lnTo>
                    <a:pt x="8" y="699"/>
                  </a:lnTo>
                  <a:lnTo>
                    <a:pt x="4" y="699"/>
                  </a:lnTo>
                  <a:lnTo>
                    <a:pt x="4" y="701"/>
                  </a:lnTo>
                  <a:lnTo>
                    <a:pt x="4" y="699"/>
                  </a:lnTo>
                  <a:lnTo>
                    <a:pt x="0" y="701"/>
                  </a:lnTo>
                  <a:lnTo>
                    <a:pt x="2" y="701"/>
                  </a:lnTo>
                  <a:lnTo>
                    <a:pt x="2" y="701"/>
                  </a:lnTo>
                  <a:lnTo>
                    <a:pt x="2" y="701"/>
                  </a:lnTo>
                  <a:lnTo>
                    <a:pt x="2" y="703"/>
                  </a:lnTo>
                  <a:lnTo>
                    <a:pt x="4" y="703"/>
                  </a:lnTo>
                  <a:lnTo>
                    <a:pt x="6" y="703"/>
                  </a:lnTo>
                  <a:lnTo>
                    <a:pt x="6" y="703"/>
                  </a:lnTo>
                  <a:lnTo>
                    <a:pt x="6" y="703"/>
                  </a:lnTo>
                  <a:lnTo>
                    <a:pt x="4" y="705"/>
                  </a:lnTo>
                  <a:lnTo>
                    <a:pt x="4" y="705"/>
                  </a:lnTo>
                  <a:lnTo>
                    <a:pt x="4" y="705"/>
                  </a:lnTo>
                  <a:lnTo>
                    <a:pt x="6" y="707"/>
                  </a:lnTo>
                  <a:lnTo>
                    <a:pt x="8" y="707"/>
                  </a:lnTo>
                  <a:lnTo>
                    <a:pt x="8" y="707"/>
                  </a:lnTo>
                  <a:lnTo>
                    <a:pt x="8" y="707"/>
                  </a:lnTo>
                  <a:lnTo>
                    <a:pt x="8" y="707"/>
                  </a:lnTo>
                  <a:lnTo>
                    <a:pt x="10" y="707"/>
                  </a:lnTo>
                  <a:lnTo>
                    <a:pt x="8" y="707"/>
                  </a:lnTo>
                  <a:lnTo>
                    <a:pt x="8" y="709"/>
                  </a:lnTo>
                  <a:lnTo>
                    <a:pt x="6" y="709"/>
                  </a:lnTo>
                  <a:lnTo>
                    <a:pt x="6" y="711"/>
                  </a:lnTo>
                  <a:lnTo>
                    <a:pt x="6" y="711"/>
                  </a:lnTo>
                  <a:lnTo>
                    <a:pt x="6" y="711"/>
                  </a:lnTo>
                  <a:lnTo>
                    <a:pt x="6" y="711"/>
                  </a:lnTo>
                  <a:lnTo>
                    <a:pt x="6" y="711"/>
                  </a:lnTo>
                  <a:lnTo>
                    <a:pt x="6" y="711"/>
                  </a:lnTo>
                  <a:lnTo>
                    <a:pt x="6" y="711"/>
                  </a:lnTo>
                  <a:lnTo>
                    <a:pt x="8" y="711"/>
                  </a:lnTo>
                  <a:lnTo>
                    <a:pt x="8" y="711"/>
                  </a:lnTo>
                  <a:lnTo>
                    <a:pt x="8" y="711"/>
                  </a:lnTo>
                  <a:lnTo>
                    <a:pt x="8" y="713"/>
                  </a:lnTo>
                  <a:lnTo>
                    <a:pt x="8" y="713"/>
                  </a:lnTo>
                  <a:lnTo>
                    <a:pt x="8" y="713"/>
                  </a:lnTo>
                  <a:lnTo>
                    <a:pt x="10" y="713"/>
                  </a:lnTo>
                  <a:lnTo>
                    <a:pt x="10" y="713"/>
                  </a:lnTo>
                  <a:lnTo>
                    <a:pt x="10" y="713"/>
                  </a:lnTo>
                  <a:lnTo>
                    <a:pt x="8" y="713"/>
                  </a:lnTo>
                  <a:lnTo>
                    <a:pt x="8" y="715"/>
                  </a:lnTo>
                  <a:lnTo>
                    <a:pt x="8" y="715"/>
                  </a:lnTo>
                  <a:lnTo>
                    <a:pt x="10" y="715"/>
                  </a:lnTo>
                  <a:lnTo>
                    <a:pt x="10" y="715"/>
                  </a:lnTo>
                  <a:lnTo>
                    <a:pt x="12" y="715"/>
                  </a:lnTo>
                  <a:lnTo>
                    <a:pt x="14" y="713"/>
                  </a:lnTo>
                  <a:lnTo>
                    <a:pt x="14" y="713"/>
                  </a:lnTo>
                  <a:close/>
                  <a:moveTo>
                    <a:pt x="188" y="844"/>
                  </a:moveTo>
                  <a:lnTo>
                    <a:pt x="188" y="844"/>
                  </a:lnTo>
                  <a:lnTo>
                    <a:pt x="186" y="842"/>
                  </a:lnTo>
                  <a:lnTo>
                    <a:pt x="186" y="842"/>
                  </a:lnTo>
                  <a:lnTo>
                    <a:pt x="186" y="842"/>
                  </a:lnTo>
                  <a:lnTo>
                    <a:pt x="186" y="842"/>
                  </a:lnTo>
                  <a:lnTo>
                    <a:pt x="186" y="842"/>
                  </a:lnTo>
                  <a:lnTo>
                    <a:pt x="186" y="842"/>
                  </a:lnTo>
                  <a:lnTo>
                    <a:pt x="186" y="842"/>
                  </a:lnTo>
                  <a:lnTo>
                    <a:pt x="186" y="840"/>
                  </a:lnTo>
                  <a:lnTo>
                    <a:pt x="184" y="842"/>
                  </a:lnTo>
                  <a:lnTo>
                    <a:pt x="184" y="842"/>
                  </a:lnTo>
                  <a:lnTo>
                    <a:pt x="184" y="842"/>
                  </a:lnTo>
                  <a:lnTo>
                    <a:pt x="182" y="842"/>
                  </a:lnTo>
                  <a:lnTo>
                    <a:pt x="182" y="842"/>
                  </a:lnTo>
                  <a:lnTo>
                    <a:pt x="182" y="842"/>
                  </a:lnTo>
                  <a:lnTo>
                    <a:pt x="180" y="842"/>
                  </a:lnTo>
                  <a:lnTo>
                    <a:pt x="180" y="842"/>
                  </a:lnTo>
                  <a:lnTo>
                    <a:pt x="180" y="842"/>
                  </a:lnTo>
                  <a:lnTo>
                    <a:pt x="180" y="842"/>
                  </a:lnTo>
                  <a:lnTo>
                    <a:pt x="180" y="844"/>
                  </a:lnTo>
                  <a:lnTo>
                    <a:pt x="180" y="844"/>
                  </a:lnTo>
                  <a:lnTo>
                    <a:pt x="180" y="844"/>
                  </a:lnTo>
                  <a:lnTo>
                    <a:pt x="180" y="844"/>
                  </a:lnTo>
                  <a:lnTo>
                    <a:pt x="180" y="844"/>
                  </a:lnTo>
                  <a:lnTo>
                    <a:pt x="180" y="846"/>
                  </a:lnTo>
                  <a:lnTo>
                    <a:pt x="180" y="846"/>
                  </a:lnTo>
                  <a:lnTo>
                    <a:pt x="180" y="846"/>
                  </a:lnTo>
                  <a:lnTo>
                    <a:pt x="180" y="848"/>
                  </a:lnTo>
                  <a:lnTo>
                    <a:pt x="182" y="848"/>
                  </a:lnTo>
                  <a:lnTo>
                    <a:pt x="184" y="848"/>
                  </a:lnTo>
                  <a:lnTo>
                    <a:pt x="184" y="848"/>
                  </a:lnTo>
                  <a:lnTo>
                    <a:pt x="186" y="848"/>
                  </a:lnTo>
                  <a:lnTo>
                    <a:pt x="186" y="848"/>
                  </a:lnTo>
                  <a:lnTo>
                    <a:pt x="186" y="848"/>
                  </a:lnTo>
                  <a:lnTo>
                    <a:pt x="188" y="846"/>
                  </a:lnTo>
                  <a:lnTo>
                    <a:pt x="188" y="846"/>
                  </a:lnTo>
                  <a:lnTo>
                    <a:pt x="188" y="846"/>
                  </a:lnTo>
                  <a:lnTo>
                    <a:pt x="188" y="846"/>
                  </a:lnTo>
                  <a:lnTo>
                    <a:pt x="188" y="846"/>
                  </a:lnTo>
                  <a:lnTo>
                    <a:pt x="188" y="846"/>
                  </a:lnTo>
                  <a:lnTo>
                    <a:pt x="188" y="844"/>
                  </a:lnTo>
                  <a:close/>
                  <a:moveTo>
                    <a:pt x="211" y="891"/>
                  </a:moveTo>
                  <a:lnTo>
                    <a:pt x="209" y="891"/>
                  </a:lnTo>
                  <a:lnTo>
                    <a:pt x="209" y="891"/>
                  </a:lnTo>
                  <a:lnTo>
                    <a:pt x="207" y="894"/>
                  </a:lnTo>
                  <a:lnTo>
                    <a:pt x="207" y="894"/>
                  </a:lnTo>
                  <a:lnTo>
                    <a:pt x="207" y="894"/>
                  </a:lnTo>
                  <a:lnTo>
                    <a:pt x="207" y="894"/>
                  </a:lnTo>
                  <a:lnTo>
                    <a:pt x="207" y="896"/>
                  </a:lnTo>
                  <a:lnTo>
                    <a:pt x="207" y="896"/>
                  </a:lnTo>
                  <a:lnTo>
                    <a:pt x="209" y="896"/>
                  </a:lnTo>
                  <a:lnTo>
                    <a:pt x="209" y="896"/>
                  </a:lnTo>
                  <a:lnTo>
                    <a:pt x="209" y="896"/>
                  </a:lnTo>
                  <a:lnTo>
                    <a:pt x="211" y="894"/>
                  </a:lnTo>
                  <a:lnTo>
                    <a:pt x="209" y="894"/>
                  </a:lnTo>
                  <a:lnTo>
                    <a:pt x="211" y="894"/>
                  </a:lnTo>
                  <a:lnTo>
                    <a:pt x="211" y="891"/>
                  </a:lnTo>
                  <a:close/>
                  <a:moveTo>
                    <a:pt x="143" y="834"/>
                  </a:moveTo>
                  <a:lnTo>
                    <a:pt x="143" y="834"/>
                  </a:lnTo>
                  <a:lnTo>
                    <a:pt x="141" y="834"/>
                  </a:lnTo>
                  <a:lnTo>
                    <a:pt x="141" y="834"/>
                  </a:lnTo>
                  <a:lnTo>
                    <a:pt x="141" y="834"/>
                  </a:lnTo>
                  <a:lnTo>
                    <a:pt x="141" y="832"/>
                  </a:lnTo>
                  <a:lnTo>
                    <a:pt x="139" y="832"/>
                  </a:lnTo>
                  <a:lnTo>
                    <a:pt x="139" y="832"/>
                  </a:lnTo>
                  <a:lnTo>
                    <a:pt x="139" y="834"/>
                  </a:lnTo>
                  <a:lnTo>
                    <a:pt x="141" y="834"/>
                  </a:lnTo>
                  <a:lnTo>
                    <a:pt x="141" y="834"/>
                  </a:lnTo>
                  <a:lnTo>
                    <a:pt x="141" y="836"/>
                  </a:lnTo>
                  <a:lnTo>
                    <a:pt x="141" y="836"/>
                  </a:lnTo>
                  <a:lnTo>
                    <a:pt x="141" y="836"/>
                  </a:lnTo>
                  <a:lnTo>
                    <a:pt x="141" y="838"/>
                  </a:lnTo>
                  <a:lnTo>
                    <a:pt x="143" y="838"/>
                  </a:lnTo>
                  <a:lnTo>
                    <a:pt x="143" y="838"/>
                  </a:lnTo>
                  <a:lnTo>
                    <a:pt x="143" y="838"/>
                  </a:lnTo>
                  <a:lnTo>
                    <a:pt x="143" y="836"/>
                  </a:lnTo>
                  <a:lnTo>
                    <a:pt x="143" y="834"/>
                  </a:lnTo>
                  <a:close/>
                  <a:moveTo>
                    <a:pt x="166" y="869"/>
                  </a:moveTo>
                  <a:lnTo>
                    <a:pt x="166" y="869"/>
                  </a:lnTo>
                  <a:lnTo>
                    <a:pt x="162" y="867"/>
                  </a:lnTo>
                  <a:lnTo>
                    <a:pt x="162" y="867"/>
                  </a:lnTo>
                  <a:lnTo>
                    <a:pt x="164" y="867"/>
                  </a:lnTo>
                  <a:lnTo>
                    <a:pt x="164" y="867"/>
                  </a:lnTo>
                  <a:lnTo>
                    <a:pt x="164" y="867"/>
                  </a:lnTo>
                  <a:lnTo>
                    <a:pt x="164" y="867"/>
                  </a:lnTo>
                  <a:lnTo>
                    <a:pt x="162" y="867"/>
                  </a:lnTo>
                  <a:lnTo>
                    <a:pt x="162" y="865"/>
                  </a:lnTo>
                  <a:lnTo>
                    <a:pt x="162" y="865"/>
                  </a:lnTo>
                  <a:lnTo>
                    <a:pt x="162" y="863"/>
                  </a:lnTo>
                  <a:lnTo>
                    <a:pt x="162" y="863"/>
                  </a:lnTo>
                  <a:lnTo>
                    <a:pt x="162" y="863"/>
                  </a:lnTo>
                  <a:lnTo>
                    <a:pt x="160" y="861"/>
                  </a:lnTo>
                  <a:lnTo>
                    <a:pt x="160" y="861"/>
                  </a:lnTo>
                  <a:lnTo>
                    <a:pt x="158" y="859"/>
                  </a:lnTo>
                  <a:lnTo>
                    <a:pt x="158" y="857"/>
                  </a:lnTo>
                  <a:lnTo>
                    <a:pt x="158" y="857"/>
                  </a:lnTo>
                  <a:lnTo>
                    <a:pt x="158" y="857"/>
                  </a:lnTo>
                  <a:lnTo>
                    <a:pt x="158" y="855"/>
                  </a:lnTo>
                  <a:lnTo>
                    <a:pt x="158" y="855"/>
                  </a:lnTo>
                  <a:lnTo>
                    <a:pt x="158" y="855"/>
                  </a:lnTo>
                  <a:lnTo>
                    <a:pt x="158" y="855"/>
                  </a:lnTo>
                  <a:lnTo>
                    <a:pt x="158" y="855"/>
                  </a:lnTo>
                  <a:lnTo>
                    <a:pt x="156" y="855"/>
                  </a:lnTo>
                  <a:lnTo>
                    <a:pt x="156" y="855"/>
                  </a:lnTo>
                  <a:lnTo>
                    <a:pt x="156" y="853"/>
                  </a:lnTo>
                  <a:lnTo>
                    <a:pt x="156" y="853"/>
                  </a:lnTo>
                  <a:lnTo>
                    <a:pt x="156" y="853"/>
                  </a:lnTo>
                  <a:lnTo>
                    <a:pt x="156" y="853"/>
                  </a:lnTo>
                  <a:lnTo>
                    <a:pt x="156" y="850"/>
                  </a:lnTo>
                  <a:lnTo>
                    <a:pt x="156" y="850"/>
                  </a:lnTo>
                  <a:lnTo>
                    <a:pt x="154" y="850"/>
                  </a:lnTo>
                  <a:lnTo>
                    <a:pt x="154" y="850"/>
                  </a:lnTo>
                  <a:lnTo>
                    <a:pt x="154" y="850"/>
                  </a:lnTo>
                  <a:lnTo>
                    <a:pt x="154" y="850"/>
                  </a:lnTo>
                  <a:lnTo>
                    <a:pt x="154" y="850"/>
                  </a:lnTo>
                  <a:lnTo>
                    <a:pt x="152" y="850"/>
                  </a:lnTo>
                  <a:lnTo>
                    <a:pt x="152" y="848"/>
                  </a:lnTo>
                  <a:lnTo>
                    <a:pt x="152" y="848"/>
                  </a:lnTo>
                  <a:lnTo>
                    <a:pt x="150" y="846"/>
                  </a:lnTo>
                  <a:lnTo>
                    <a:pt x="150" y="846"/>
                  </a:lnTo>
                  <a:lnTo>
                    <a:pt x="148" y="846"/>
                  </a:lnTo>
                  <a:lnTo>
                    <a:pt x="150" y="848"/>
                  </a:lnTo>
                  <a:lnTo>
                    <a:pt x="150" y="850"/>
                  </a:lnTo>
                  <a:lnTo>
                    <a:pt x="150" y="850"/>
                  </a:lnTo>
                  <a:lnTo>
                    <a:pt x="150" y="850"/>
                  </a:lnTo>
                  <a:lnTo>
                    <a:pt x="152" y="850"/>
                  </a:lnTo>
                  <a:lnTo>
                    <a:pt x="152" y="853"/>
                  </a:lnTo>
                  <a:lnTo>
                    <a:pt x="152" y="853"/>
                  </a:lnTo>
                  <a:lnTo>
                    <a:pt x="152" y="853"/>
                  </a:lnTo>
                  <a:lnTo>
                    <a:pt x="154" y="853"/>
                  </a:lnTo>
                  <a:lnTo>
                    <a:pt x="154" y="853"/>
                  </a:lnTo>
                  <a:lnTo>
                    <a:pt x="156" y="855"/>
                  </a:lnTo>
                  <a:lnTo>
                    <a:pt x="156" y="857"/>
                  </a:lnTo>
                  <a:lnTo>
                    <a:pt x="156" y="857"/>
                  </a:lnTo>
                  <a:lnTo>
                    <a:pt x="158" y="859"/>
                  </a:lnTo>
                  <a:lnTo>
                    <a:pt x="158" y="859"/>
                  </a:lnTo>
                  <a:lnTo>
                    <a:pt x="158" y="859"/>
                  </a:lnTo>
                  <a:lnTo>
                    <a:pt x="158" y="861"/>
                  </a:lnTo>
                  <a:lnTo>
                    <a:pt x="158" y="861"/>
                  </a:lnTo>
                  <a:lnTo>
                    <a:pt x="158" y="861"/>
                  </a:lnTo>
                  <a:lnTo>
                    <a:pt x="158" y="863"/>
                  </a:lnTo>
                  <a:lnTo>
                    <a:pt x="162" y="867"/>
                  </a:lnTo>
                  <a:lnTo>
                    <a:pt x="162" y="867"/>
                  </a:lnTo>
                  <a:lnTo>
                    <a:pt x="160" y="867"/>
                  </a:lnTo>
                  <a:lnTo>
                    <a:pt x="160" y="869"/>
                  </a:lnTo>
                  <a:lnTo>
                    <a:pt x="160" y="869"/>
                  </a:lnTo>
                  <a:lnTo>
                    <a:pt x="162" y="869"/>
                  </a:lnTo>
                  <a:lnTo>
                    <a:pt x="162" y="869"/>
                  </a:lnTo>
                  <a:lnTo>
                    <a:pt x="162" y="869"/>
                  </a:lnTo>
                  <a:lnTo>
                    <a:pt x="162" y="869"/>
                  </a:lnTo>
                  <a:lnTo>
                    <a:pt x="162" y="869"/>
                  </a:lnTo>
                  <a:lnTo>
                    <a:pt x="164" y="869"/>
                  </a:lnTo>
                  <a:lnTo>
                    <a:pt x="164" y="869"/>
                  </a:lnTo>
                  <a:lnTo>
                    <a:pt x="164" y="869"/>
                  </a:lnTo>
                  <a:lnTo>
                    <a:pt x="164" y="869"/>
                  </a:lnTo>
                  <a:lnTo>
                    <a:pt x="164" y="869"/>
                  </a:lnTo>
                  <a:lnTo>
                    <a:pt x="166" y="869"/>
                  </a:lnTo>
                  <a:lnTo>
                    <a:pt x="166" y="869"/>
                  </a:lnTo>
                  <a:lnTo>
                    <a:pt x="166" y="871"/>
                  </a:lnTo>
                  <a:lnTo>
                    <a:pt x="166" y="871"/>
                  </a:lnTo>
                  <a:lnTo>
                    <a:pt x="166" y="871"/>
                  </a:lnTo>
                  <a:lnTo>
                    <a:pt x="166" y="871"/>
                  </a:lnTo>
                  <a:lnTo>
                    <a:pt x="166" y="871"/>
                  </a:lnTo>
                  <a:lnTo>
                    <a:pt x="168" y="871"/>
                  </a:lnTo>
                  <a:lnTo>
                    <a:pt x="168" y="871"/>
                  </a:lnTo>
                  <a:lnTo>
                    <a:pt x="168" y="871"/>
                  </a:lnTo>
                  <a:lnTo>
                    <a:pt x="166" y="869"/>
                  </a:lnTo>
                  <a:close/>
                  <a:moveTo>
                    <a:pt x="129" y="812"/>
                  </a:moveTo>
                  <a:lnTo>
                    <a:pt x="129" y="812"/>
                  </a:lnTo>
                  <a:lnTo>
                    <a:pt x="127" y="812"/>
                  </a:lnTo>
                  <a:lnTo>
                    <a:pt x="127" y="812"/>
                  </a:lnTo>
                  <a:lnTo>
                    <a:pt x="125" y="812"/>
                  </a:lnTo>
                  <a:lnTo>
                    <a:pt x="123" y="814"/>
                  </a:lnTo>
                  <a:lnTo>
                    <a:pt x="123" y="816"/>
                  </a:lnTo>
                  <a:lnTo>
                    <a:pt x="123" y="816"/>
                  </a:lnTo>
                  <a:lnTo>
                    <a:pt x="121" y="816"/>
                  </a:lnTo>
                  <a:lnTo>
                    <a:pt x="121" y="816"/>
                  </a:lnTo>
                  <a:lnTo>
                    <a:pt x="121" y="816"/>
                  </a:lnTo>
                  <a:lnTo>
                    <a:pt x="121" y="816"/>
                  </a:lnTo>
                  <a:lnTo>
                    <a:pt x="119" y="816"/>
                  </a:lnTo>
                  <a:lnTo>
                    <a:pt x="119" y="816"/>
                  </a:lnTo>
                  <a:lnTo>
                    <a:pt x="119" y="816"/>
                  </a:lnTo>
                  <a:lnTo>
                    <a:pt x="117" y="816"/>
                  </a:lnTo>
                  <a:lnTo>
                    <a:pt x="117" y="816"/>
                  </a:lnTo>
                  <a:lnTo>
                    <a:pt x="117" y="816"/>
                  </a:lnTo>
                  <a:lnTo>
                    <a:pt x="115" y="816"/>
                  </a:lnTo>
                  <a:lnTo>
                    <a:pt x="115" y="816"/>
                  </a:lnTo>
                  <a:lnTo>
                    <a:pt x="113" y="816"/>
                  </a:lnTo>
                  <a:lnTo>
                    <a:pt x="113" y="818"/>
                  </a:lnTo>
                  <a:lnTo>
                    <a:pt x="113" y="820"/>
                  </a:lnTo>
                  <a:lnTo>
                    <a:pt x="113" y="820"/>
                  </a:lnTo>
                  <a:lnTo>
                    <a:pt x="113" y="820"/>
                  </a:lnTo>
                  <a:lnTo>
                    <a:pt x="113" y="820"/>
                  </a:lnTo>
                  <a:lnTo>
                    <a:pt x="113" y="822"/>
                  </a:lnTo>
                  <a:lnTo>
                    <a:pt x="113" y="822"/>
                  </a:lnTo>
                  <a:lnTo>
                    <a:pt x="115" y="820"/>
                  </a:lnTo>
                  <a:lnTo>
                    <a:pt x="115" y="820"/>
                  </a:lnTo>
                  <a:lnTo>
                    <a:pt x="117" y="818"/>
                  </a:lnTo>
                  <a:lnTo>
                    <a:pt x="117" y="818"/>
                  </a:lnTo>
                  <a:lnTo>
                    <a:pt x="117" y="818"/>
                  </a:lnTo>
                  <a:lnTo>
                    <a:pt x="119" y="818"/>
                  </a:lnTo>
                  <a:lnTo>
                    <a:pt x="121" y="818"/>
                  </a:lnTo>
                  <a:lnTo>
                    <a:pt x="119" y="818"/>
                  </a:lnTo>
                  <a:lnTo>
                    <a:pt x="119" y="820"/>
                  </a:lnTo>
                  <a:lnTo>
                    <a:pt x="121" y="820"/>
                  </a:lnTo>
                  <a:lnTo>
                    <a:pt x="121" y="818"/>
                  </a:lnTo>
                  <a:lnTo>
                    <a:pt x="121" y="818"/>
                  </a:lnTo>
                  <a:lnTo>
                    <a:pt x="121" y="818"/>
                  </a:lnTo>
                  <a:lnTo>
                    <a:pt x="123" y="820"/>
                  </a:lnTo>
                  <a:lnTo>
                    <a:pt x="123" y="820"/>
                  </a:lnTo>
                  <a:lnTo>
                    <a:pt x="123" y="820"/>
                  </a:lnTo>
                  <a:lnTo>
                    <a:pt x="123" y="820"/>
                  </a:lnTo>
                  <a:lnTo>
                    <a:pt x="123" y="820"/>
                  </a:lnTo>
                  <a:lnTo>
                    <a:pt x="123" y="820"/>
                  </a:lnTo>
                  <a:lnTo>
                    <a:pt x="123" y="820"/>
                  </a:lnTo>
                  <a:lnTo>
                    <a:pt x="125" y="820"/>
                  </a:lnTo>
                  <a:lnTo>
                    <a:pt x="125" y="820"/>
                  </a:lnTo>
                  <a:lnTo>
                    <a:pt x="125" y="820"/>
                  </a:lnTo>
                  <a:lnTo>
                    <a:pt x="125" y="820"/>
                  </a:lnTo>
                  <a:lnTo>
                    <a:pt x="123" y="818"/>
                  </a:lnTo>
                  <a:lnTo>
                    <a:pt x="123" y="818"/>
                  </a:lnTo>
                  <a:lnTo>
                    <a:pt x="123" y="818"/>
                  </a:lnTo>
                  <a:lnTo>
                    <a:pt x="125" y="818"/>
                  </a:lnTo>
                  <a:lnTo>
                    <a:pt x="125" y="816"/>
                  </a:lnTo>
                  <a:lnTo>
                    <a:pt x="127" y="816"/>
                  </a:lnTo>
                  <a:lnTo>
                    <a:pt x="127" y="816"/>
                  </a:lnTo>
                  <a:lnTo>
                    <a:pt x="127" y="816"/>
                  </a:lnTo>
                  <a:lnTo>
                    <a:pt x="127" y="814"/>
                  </a:lnTo>
                  <a:lnTo>
                    <a:pt x="129" y="814"/>
                  </a:lnTo>
                  <a:lnTo>
                    <a:pt x="129" y="814"/>
                  </a:lnTo>
                  <a:lnTo>
                    <a:pt x="129" y="814"/>
                  </a:lnTo>
                  <a:lnTo>
                    <a:pt x="129" y="814"/>
                  </a:lnTo>
                  <a:lnTo>
                    <a:pt x="129" y="814"/>
                  </a:lnTo>
                  <a:lnTo>
                    <a:pt x="129" y="812"/>
                  </a:lnTo>
                  <a:lnTo>
                    <a:pt x="129" y="812"/>
                  </a:lnTo>
                  <a:close/>
                  <a:moveTo>
                    <a:pt x="535" y="492"/>
                  </a:moveTo>
                  <a:lnTo>
                    <a:pt x="535" y="492"/>
                  </a:lnTo>
                  <a:lnTo>
                    <a:pt x="535" y="492"/>
                  </a:lnTo>
                  <a:lnTo>
                    <a:pt x="535" y="492"/>
                  </a:lnTo>
                  <a:lnTo>
                    <a:pt x="535" y="490"/>
                  </a:lnTo>
                  <a:lnTo>
                    <a:pt x="535" y="490"/>
                  </a:lnTo>
                  <a:lnTo>
                    <a:pt x="535" y="490"/>
                  </a:lnTo>
                  <a:lnTo>
                    <a:pt x="535" y="490"/>
                  </a:lnTo>
                  <a:lnTo>
                    <a:pt x="535" y="488"/>
                  </a:lnTo>
                  <a:lnTo>
                    <a:pt x="535" y="488"/>
                  </a:lnTo>
                  <a:lnTo>
                    <a:pt x="535" y="488"/>
                  </a:lnTo>
                  <a:lnTo>
                    <a:pt x="533" y="490"/>
                  </a:lnTo>
                  <a:lnTo>
                    <a:pt x="533" y="490"/>
                  </a:lnTo>
                  <a:lnTo>
                    <a:pt x="533" y="490"/>
                  </a:lnTo>
                  <a:lnTo>
                    <a:pt x="535" y="492"/>
                  </a:lnTo>
                  <a:close/>
                  <a:moveTo>
                    <a:pt x="522" y="906"/>
                  </a:moveTo>
                  <a:lnTo>
                    <a:pt x="522" y="906"/>
                  </a:lnTo>
                  <a:lnTo>
                    <a:pt x="522" y="906"/>
                  </a:lnTo>
                  <a:lnTo>
                    <a:pt x="522" y="906"/>
                  </a:lnTo>
                  <a:lnTo>
                    <a:pt x="522" y="906"/>
                  </a:lnTo>
                  <a:lnTo>
                    <a:pt x="522" y="906"/>
                  </a:lnTo>
                  <a:lnTo>
                    <a:pt x="520" y="906"/>
                  </a:lnTo>
                  <a:lnTo>
                    <a:pt x="520" y="906"/>
                  </a:lnTo>
                  <a:lnTo>
                    <a:pt x="520" y="906"/>
                  </a:lnTo>
                  <a:lnTo>
                    <a:pt x="520" y="904"/>
                  </a:lnTo>
                  <a:lnTo>
                    <a:pt x="520" y="904"/>
                  </a:lnTo>
                  <a:lnTo>
                    <a:pt x="518" y="904"/>
                  </a:lnTo>
                  <a:lnTo>
                    <a:pt x="518" y="904"/>
                  </a:lnTo>
                  <a:lnTo>
                    <a:pt x="516" y="904"/>
                  </a:lnTo>
                  <a:lnTo>
                    <a:pt x="516" y="906"/>
                  </a:lnTo>
                  <a:lnTo>
                    <a:pt x="516" y="906"/>
                  </a:lnTo>
                  <a:lnTo>
                    <a:pt x="514" y="906"/>
                  </a:lnTo>
                  <a:lnTo>
                    <a:pt x="514" y="904"/>
                  </a:lnTo>
                  <a:lnTo>
                    <a:pt x="514" y="904"/>
                  </a:lnTo>
                  <a:lnTo>
                    <a:pt x="512" y="906"/>
                  </a:lnTo>
                  <a:lnTo>
                    <a:pt x="512" y="906"/>
                  </a:lnTo>
                  <a:lnTo>
                    <a:pt x="512" y="906"/>
                  </a:lnTo>
                  <a:lnTo>
                    <a:pt x="512" y="908"/>
                  </a:lnTo>
                  <a:lnTo>
                    <a:pt x="512" y="908"/>
                  </a:lnTo>
                  <a:lnTo>
                    <a:pt x="512" y="908"/>
                  </a:lnTo>
                  <a:lnTo>
                    <a:pt x="512" y="908"/>
                  </a:lnTo>
                  <a:lnTo>
                    <a:pt x="514" y="908"/>
                  </a:lnTo>
                  <a:lnTo>
                    <a:pt x="514" y="908"/>
                  </a:lnTo>
                  <a:lnTo>
                    <a:pt x="514" y="908"/>
                  </a:lnTo>
                  <a:lnTo>
                    <a:pt x="516" y="908"/>
                  </a:lnTo>
                  <a:lnTo>
                    <a:pt x="516" y="908"/>
                  </a:lnTo>
                  <a:lnTo>
                    <a:pt x="518" y="908"/>
                  </a:lnTo>
                  <a:lnTo>
                    <a:pt x="518" y="910"/>
                  </a:lnTo>
                  <a:lnTo>
                    <a:pt x="520" y="910"/>
                  </a:lnTo>
                  <a:lnTo>
                    <a:pt x="520" y="910"/>
                  </a:lnTo>
                  <a:lnTo>
                    <a:pt x="520" y="910"/>
                  </a:lnTo>
                  <a:lnTo>
                    <a:pt x="520" y="910"/>
                  </a:lnTo>
                  <a:lnTo>
                    <a:pt x="520" y="910"/>
                  </a:lnTo>
                  <a:lnTo>
                    <a:pt x="522" y="908"/>
                  </a:lnTo>
                  <a:lnTo>
                    <a:pt x="522" y="908"/>
                  </a:lnTo>
                  <a:lnTo>
                    <a:pt x="522" y="908"/>
                  </a:lnTo>
                  <a:lnTo>
                    <a:pt x="522" y="908"/>
                  </a:lnTo>
                  <a:lnTo>
                    <a:pt x="522" y="906"/>
                  </a:lnTo>
                  <a:lnTo>
                    <a:pt x="522" y="906"/>
                  </a:lnTo>
                  <a:lnTo>
                    <a:pt x="522" y="906"/>
                  </a:lnTo>
                  <a:close/>
                  <a:moveTo>
                    <a:pt x="524" y="898"/>
                  </a:moveTo>
                  <a:lnTo>
                    <a:pt x="524" y="898"/>
                  </a:lnTo>
                  <a:lnTo>
                    <a:pt x="522" y="898"/>
                  </a:lnTo>
                  <a:lnTo>
                    <a:pt x="522" y="898"/>
                  </a:lnTo>
                  <a:lnTo>
                    <a:pt x="522" y="900"/>
                  </a:lnTo>
                  <a:lnTo>
                    <a:pt x="522" y="900"/>
                  </a:lnTo>
                  <a:lnTo>
                    <a:pt x="522" y="900"/>
                  </a:lnTo>
                  <a:lnTo>
                    <a:pt x="522" y="902"/>
                  </a:lnTo>
                  <a:lnTo>
                    <a:pt x="522" y="902"/>
                  </a:lnTo>
                  <a:lnTo>
                    <a:pt x="522" y="902"/>
                  </a:lnTo>
                  <a:lnTo>
                    <a:pt x="522" y="902"/>
                  </a:lnTo>
                  <a:lnTo>
                    <a:pt x="524" y="900"/>
                  </a:lnTo>
                  <a:lnTo>
                    <a:pt x="524" y="900"/>
                  </a:lnTo>
                  <a:lnTo>
                    <a:pt x="524" y="900"/>
                  </a:lnTo>
                  <a:lnTo>
                    <a:pt x="524" y="898"/>
                  </a:lnTo>
                  <a:lnTo>
                    <a:pt x="524" y="898"/>
                  </a:lnTo>
                  <a:lnTo>
                    <a:pt x="524" y="898"/>
                  </a:lnTo>
                  <a:close/>
                  <a:moveTo>
                    <a:pt x="567" y="719"/>
                  </a:moveTo>
                  <a:lnTo>
                    <a:pt x="567" y="719"/>
                  </a:lnTo>
                  <a:lnTo>
                    <a:pt x="567" y="719"/>
                  </a:lnTo>
                  <a:lnTo>
                    <a:pt x="569" y="721"/>
                  </a:lnTo>
                  <a:lnTo>
                    <a:pt x="569" y="721"/>
                  </a:lnTo>
                  <a:lnTo>
                    <a:pt x="571" y="721"/>
                  </a:lnTo>
                  <a:lnTo>
                    <a:pt x="571" y="719"/>
                  </a:lnTo>
                  <a:lnTo>
                    <a:pt x="573" y="719"/>
                  </a:lnTo>
                  <a:lnTo>
                    <a:pt x="573" y="719"/>
                  </a:lnTo>
                  <a:lnTo>
                    <a:pt x="571" y="717"/>
                  </a:lnTo>
                  <a:lnTo>
                    <a:pt x="571" y="717"/>
                  </a:lnTo>
                  <a:lnTo>
                    <a:pt x="571" y="717"/>
                  </a:lnTo>
                  <a:lnTo>
                    <a:pt x="569" y="717"/>
                  </a:lnTo>
                  <a:lnTo>
                    <a:pt x="567" y="715"/>
                  </a:lnTo>
                  <a:lnTo>
                    <a:pt x="565" y="715"/>
                  </a:lnTo>
                  <a:lnTo>
                    <a:pt x="565" y="717"/>
                  </a:lnTo>
                  <a:lnTo>
                    <a:pt x="567" y="719"/>
                  </a:lnTo>
                  <a:close/>
                  <a:moveTo>
                    <a:pt x="514" y="902"/>
                  </a:moveTo>
                  <a:lnTo>
                    <a:pt x="512" y="902"/>
                  </a:lnTo>
                  <a:lnTo>
                    <a:pt x="512" y="902"/>
                  </a:lnTo>
                  <a:lnTo>
                    <a:pt x="510" y="900"/>
                  </a:lnTo>
                  <a:lnTo>
                    <a:pt x="510" y="900"/>
                  </a:lnTo>
                  <a:lnTo>
                    <a:pt x="510" y="902"/>
                  </a:lnTo>
                  <a:lnTo>
                    <a:pt x="510" y="902"/>
                  </a:lnTo>
                  <a:lnTo>
                    <a:pt x="510" y="902"/>
                  </a:lnTo>
                  <a:lnTo>
                    <a:pt x="510" y="902"/>
                  </a:lnTo>
                  <a:lnTo>
                    <a:pt x="510" y="904"/>
                  </a:lnTo>
                  <a:lnTo>
                    <a:pt x="510" y="904"/>
                  </a:lnTo>
                  <a:lnTo>
                    <a:pt x="510" y="904"/>
                  </a:lnTo>
                  <a:lnTo>
                    <a:pt x="512" y="904"/>
                  </a:lnTo>
                  <a:lnTo>
                    <a:pt x="512" y="904"/>
                  </a:lnTo>
                  <a:lnTo>
                    <a:pt x="514" y="902"/>
                  </a:lnTo>
                  <a:close/>
                  <a:moveTo>
                    <a:pt x="510" y="908"/>
                  </a:moveTo>
                  <a:lnTo>
                    <a:pt x="508" y="908"/>
                  </a:lnTo>
                  <a:lnTo>
                    <a:pt x="508" y="908"/>
                  </a:lnTo>
                  <a:lnTo>
                    <a:pt x="508" y="908"/>
                  </a:lnTo>
                  <a:lnTo>
                    <a:pt x="508" y="906"/>
                  </a:lnTo>
                  <a:lnTo>
                    <a:pt x="506" y="906"/>
                  </a:lnTo>
                  <a:lnTo>
                    <a:pt x="506" y="906"/>
                  </a:lnTo>
                  <a:lnTo>
                    <a:pt x="506" y="908"/>
                  </a:lnTo>
                  <a:lnTo>
                    <a:pt x="506" y="908"/>
                  </a:lnTo>
                  <a:lnTo>
                    <a:pt x="506" y="908"/>
                  </a:lnTo>
                  <a:lnTo>
                    <a:pt x="506" y="908"/>
                  </a:lnTo>
                  <a:lnTo>
                    <a:pt x="506" y="910"/>
                  </a:lnTo>
                  <a:lnTo>
                    <a:pt x="508" y="910"/>
                  </a:lnTo>
                  <a:lnTo>
                    <a:pt x="510" y="910"/>
                  </a:lnTo>
                  <a:lnTo>
                    <a:pt x="510" y="910"/>
                  </a:lnTo>
                  <a:lnTo>
                    <a:pt x="510" y="910"/>
                  </a:lnTo>
                  <a:lnTo>
                    <a:pt x="510" y="910"/>
                  </a:lnTo>
                  <a:lnTo>
                    <a:pt x="510" y="908"/>
                  </a:lnTo>
                  <a:lnTo>
                    <a:pt x="510" y="908"/>
                  </a:lnTo>
                  <a:close/>
                  <a:moveTo>
                    <a:pt x="555" y="684"/>
                  </a:moveTo>
                  <a:lnTo>
                    <a:pt x="555" y="684"/>
                  </a:lnTo>
                  <a:lnTo>
                    <a:pt x="557" y="684"/>
                  </a:lnTo>
                  <a:lnTo>
                    <a:pt x="557" y="684"/>
                  </a:lnTo>
                  <a:lnTo>
                    <a:pt x="557" y="687"/>
                  </a:lnTo>
                  <a:lnTo>
                    <a:pt x="559" y="687"/>
                  </a:lnTo>
                  <a:lnTo>
                    <a:pt x="559" y="687"/>
                  </a:lnTo>
                  <a:lnTo>
                    <a:pt x="557" y="687"/>
                  </a:lnTo>
                  <a:lnTo>
                    <a:pt x="557" y="689"/>
                  </a:lnTo>
                  <a:lnTo>
                    <a:pt x="557" y="689"/>
                  </a:lnTo>
                  <a:lnTo>
                    <a:pt x="559" y="687"/>
                  </a:lnTo>
                  <a:lnTo>
                    <a:pt x="559" y="687"/>
                  </a:lnTo>
                  <a:lnTo>
                    <a:pt x="559" y="687"/>
                  </a:lnTo>
                  <a:lnTo>
                    <a:pt x="561" y="687"/>
                  </a:lnTo>
                  <a:lnTo>
                    <a:pt x="561" y="687"/>
                  </a:lnTo>
                  <a:lnTo>
                    <a:pt x="561" y="684"/>
                  </a:lnTo>
                  <a:lnTo>
                    <a:pt x="561" y="684"/>
                  </a:lnTo>
                  <a:lnTo>
                    <a:pt x="561" y="684"/>
                  </a:lnTo>
                  <a:lnTo>
                    <a:pt x="563" y="684"/>
                  </a:lnTo>
                  <a:lnTo>
                    <a:pt x="563" y="684"/>
                  </a:lnTo>
                  <a:lnTo>
                    <a:pt x="563" y="682"/>
                  </a:lnTo>
                  <a:lnTo>
                    <a:pt x="563" y="682"/>
                  </a:lnTo>
                  <a:lnTo>
                    <a:pt x="563" y="682"/>
                  </a:lnTo>
                  <a:lnTo>
                    <a:pt x="563" y="682"/>
                  </a:lnTo>
                  <a:lnTo>
                    <a:pt x="563" y="682"/>
                  </a:lnTo>
                  <a:lnTo>
                    <a:pt x="563" y="682"/>
                  </a:lnTo>
                  <a:lnTo>
                    <a:pt x="559" y="682"/>
                  </a:lnTo>
                  <a:lnTo>
                    <a:pt x="559" y="682"/>
                  </a:lnTo>
                  <a:lnTo>
                    <a:pt x="557" y="682"/>
                  </a:lnTo>
                  <a:lnTo>
                    <a:pt x="557" y="682"/>
                  </a:lnTo>
                  <a:lnTo>
                    <a:pt x="557" y="682"/>
                  </a:lnTo>
                  <a:lnTo>
                    <a:pt x="557" y="682"/>
                  </a:lnTo>
                  <a:lnTo>
                    <a:pt x="555" y="682"/>
                  </a:lnTo>
                  <a:lnTo>
                    <a:pt x="555" y="682"/>
                  </a:lnTo>
                  <a:lnTo>
                    <a:pt x="555" y="682"/>
                  </a:lnTo>
                  <a:lnTo>
                    <a:pt x="555" y="684"/>
                  </a:lnTo>
                  <a:lnTo>
                    <a:pt x="555" y="684"/>
                  </a:lnTo>
                  <a:lnTo>
                    <a:pt x="555" y="684"/>
                  </a:lnTo>
                  <a:close/>
                  <a:moveTo>
                    <a:pt x="492" y="908"/>
                  </a:moveTo>
                  <a:lnTo>
                    <a:pt x="492" y="908"/>
                  </a:lnTo>
                  <a:lnTo>
                    <a:pt x="492" y="908"/>
                  </a:lnTo>
                  <a:lnTo>
                    <a:pt x="492" y="908"/>
                  </a:lnTo>
                  <a:lnTo>
                    <a:pt x="492" y="908"/>
                  </a:lnTo>
                  <a:lnTo>
                    <a:pt x="490" y="908"/>
                  </a:lnTo>
                  <a:lnTo>
                    <a:pt x="490" y="908"/>
                  </a:lnTo>
                  <a:lnTo>
                    <a:pt x="490" y="908"/>
                  </a:lnTo>
                  <a:lnTo>
                    <a:pt x="490" y="908"/>
                  </a:lnTo>
                  <a:lnTo>
                    <a:pt x="487" y="908"/>
                  </a:lnTo>
                  <a:lnTo>
                    <a:pt x="487" y="908"/>
                  </a:lnTo>
                  <a:lnTo>
                    <a:pt x="487" y="908"/>
                  </a:lnTo>
                  <a:lnTo>
                    <a:pt x="487" y="908"/>
                  </a:lnTo>
                  <a:lnTo>
                    <a:pt x="487" y="908"/>
                  </a:lnTo>
                  <a:lnTo>
                    <a:pt x="487" y="908"/>
                  </a:lnTo>
                  <a:lnTo>
                    <a:pt x="483" y="910"/>
                  </a:lnTo>
                  <a:lnTo>
                    <a:pt x="483" y="912"/>
                  </a:lnTo>
                  <a:lnTo>
                    <a:pt x="483" y="914"/>
                  </a:lnTo>
                  <a:lnTo>
                    <a:pt x="483" y="914"/>
                  </a:lnTo>
                  <a:lnTo>
                    <a:pt x="483" y="914"/>
                  </a:lnTo>
                  <a:lnTo>
                    <a:pt x="483" y="914"/>
                  </a:lnTo>
                  <a:lnTo>
                    <a:pt x="485" y="914"/>
                  </a:lnTo>
                  <a:lnTo>
                    <a:pt x="485" y="914"/>
                  </a:lnTo>
                  <a:lnTo>
                    <a:pt x="485" y="912"/>
                  </a:lnTo>
                  <a:lnTo>
                    <a:pt x="487" y="912"/>
                  </a:lnTo>
                  <a:lnTo>
                    <a:pt x="490" y="912"/>
                  </a:lnTo>
                  <a:lnTo>
                    <a:pt x="490" y="914"/>
                  </a:lnTo>
                  <a:lnTo>
                    <a:pt x="490" y="912"/>
                  </a:lnTo>
                  <a:lnTo>
                    <a:pt x="492" y="912"/>
                  </a:lnTo>
                  <a:lnTo>
                    <a:pt x="492" y="910"/>
                  </a:lnTo>
                  <a:lnTo>
                    <a:pt x="494" y="910"/>
                  </a:lnTo>
                  <a:lnTo>
                    <a:pt x="494" y="910"/>
                  </a:lnTo>
                  <a:lnTo>
                    <a:pt x="494" y="910"/>
                  </a:lnTo>
                  <a:lnTo>
                    <a:pt x="494" y="910"/>
                  </a:lnTo>
                  <a:lnTo>
                    <a:pt x="492" y="908"/>
                  </a:lnTo>
                  <a:close/>
                  <a:moveTo>
                    <a:pt x="584" y="891"/>
                  </a:moveTo>
                  <a:lnTo>
                    <a:pt x="584" y="891"/>
                  </a:lnTo>
                  <a:lnTo>
                    <a:pt x="584" y="891"/>
                  </a:lnTo>
                  <a:lnTo>
                    <a:pt x="584" y="891"/>
                  </a:lnTo>
                  <a:lnTo>
                    <a:pt x="584" y="891"/>
                  </a:lnTo>
                  <a:lnTo>
                    <a:pt x="586" y="889"/>
                  </a:lnTo>
                  <a:lnTo>
                    <a:pt x="586" y="887"/>
                  </a:lnTo>
                  <a:lnTo>
                    <a:pt x="588" y="887"/>
                  </a:lnTo>
                  <a:lnTo>
                    <a:pt x="588" y="885"/>
                  </a:lnTo>
                  <a:lnTo>
                    <a:pt x="586" y="885"/>
                  </a:lnTo>
                  <a:lnTo>
                    <a:pt x="584" y="885"/>
                  </a:lnTo>
                  <a:lnTo>
                    <a:pt x="584" y="885"/>
                  </a:lnTo>
                  <a:lnTo>
                    <a:pt x="582" y="885"/>
                  </a:lnTo>
                  <a:lnTo>
                    <a:pt x="582" y="883"/>
                  </a:lnTo>
                  <a:lnTo>
                    <a:pt x="582" y="883"/>
                  </a:lnTo>
                  <a:lnTo>
                    <a:pt x="580" y="883"/>
                  </a:lnTo>
                  <a:lnTo>
                    <a:pt x="580" y="883"/>
                  </a:lnTo>
                  <a:lnTo>
                    <a:pt x="578" y="883"/>
                  </a:lnTo>
                  <a:lnTo>
                    <a:pt x="578" y="883"/>
                  </a:lnTo>
                  <a:lnTo>
                    <a:pt x="576" y="883"/>
                  </a:lnTo>
                  <a:lnTo>
                    <a:pt x="573" y="883"/>
                  </a:lnTo>
                  <a:lnTo>
                    <a:pt x="573" y="883"/>
                  </a:lnTo>
                  <a:lnTo>
                    <a:pt x="571" y="885"/>
                  </a:lnTo>
                  <a:lnTo>
                    <a:pt x="569" y="885"/>
                  </a:lnTo>
                  <a:lnTo>
                    <a:pt x="569" y="885"/>
                  </a:lnTo>
                  <a:lnTo>
                    <a:pt x="569" y="885"/>
                  </a:lnTo>
                  <a:lnTo>
                    <a:pt x="567" y="887"/>
                  </a:lnTo>
                  <a:lnTo>
                    <a:pt x="567" y="887"/>
                  </a:lnTo>
                  <a:lnTo>
                    <a:pt x="567" y="887"/>
                  </a:lnTo>
                  <a:lnTo>
                    <a:pt x="567" y="889"/>
                  </a:lnTo>
                  <a:lnTo>
                    <a:pt x="567" y="889"/>
                  </a:lnTo>
                  <a:lnTo>
                    <a:pt x="567" y="889"/>
                  </a:lnTo>
                  <a:lnTo>
                    <a:pt x="567" y="891"/>
                  </a:lnTo>
                  <a:lnTo>
                    <a:pt x="567" y="891"/>
                  </a:lnTo>
                  <a:lnTo>
                    <a:pt x="565" y="891"/>
                  </a:lnTo>
                  <a:lnTo>
                    <a:pt x="565" y="891"/>
                  </a:lnTo>
                  <a:lnTo>
                    <a:pt x="567" y="891"/>
                  </a:lnTo>
                  <a:lnTo>
                    <a:pt x="567" y="891"/>
                  </a:lnTo>
                  <a:lnTo>
                    <a:pt x="567" y="894"/>
                  </a:lnTo>
                  <a:lnTo>
                    <a:pt x="567" y="894"/>
                  </a:lnTo>
                  <a:lnTo>
                    <a:pt x="567" y="894"/>
                  </a:lnTo>
                  <a:lnTo>
                    <a:pt x="567" y="894"/>
                  </a:lnTo>
                  <a:lnTo>
                    <a:pt x="567" y="894"/>
                  </a:lnTo>
                  <a:lnTo>
                    <a:pt x="567" y="896"/>
                  </a:lnTo>
                  <a:lnTo>
                    <a:pt x="567" y="896"/>
                  </a:lnTo>
                  <a:lnTo>
                    <a:pt x="565" y="896"/>
                  </a:lnTo>
                  <a:lnTo>
                    <a:pt x="565" y="896"/>
                  </a:lnTo>
                  <a:lnTo>
                    <a:pt x="565" y="896"/>
                  </a:lnTo>
                  <a:lnTo>
                    <a:pt x="565" y="896"/>
                  </a:lnTo>
                  <a:lnTo>
                    <a:pt x="565" y="894"/>
                  </a:lnTo>
                  <a:lnTo>
                    <a:pt x="565" y="894"/>
                  </a:lnTo>
                  <a:lnTo>
                    <a:pt x="563" y="894"/>
                  </a:lnTo>
                  <a:lnTo>
                    <a:pt x="563" y="894"/>
                  </a:lnTo>
                  <a:lnTo>
                    <a:pt x="563" y="894"/>
                  </a:lnTo>
                  <a:lnTo>
                    <a:pt x="563" y="896"/>
                  </a:lnTo>
                  <a:lnTo>
                    <a:pt x="561" y="896"/>
                  </a:lnTo>
                  <a:lnTo>
                    <a:pt x="561" y="896"/>
                  </a:lnTo>
                  <a:lnTo>
                    <a:pt x="561" y="896"/>
                  </a:lnTo>
                  <a:lnTo>
                    <a:pt x="561" y="894"/>
                  </a:lnTo>
                  <a:lnTo>
                    <a:pt x="559" y="894"/>
                  </a:lnTo>
                  <a:lnTo>
                    <a:pt x="559" y="894"/>
                  </a:lnTo>
                  <a:lnTo>
                    <a:pt x="559" y="894"/>
                  </a:lnTo>
                  <a:lnTo>
                    <a:pt x="559" y="894"/>
                  </a:lnTo>
                  <a:lnTo>
                    <a:pt x="557" y="896"/>
                  </a:lnTo>
                  <a:lnTo>
                    <a:pt x="557" y="896"/>
                  </a:lnTo>
                  <a:lnTo>
                    <a:pt x="555" y="896"/>
                  </a:lnTo>
                  <a:lnTo>
                    <a:pt x="555" y="898"/>
                  </a:lnTo>
                  <a:lnTo>
                    <a:pt x="553" y="898"/>
                  </a:lnTo>
                  <a:lnTo>
                    <a:pt x="553" y="898"/>
                  </a:lnTo>
                  <a:lnTo>
                    <a:pt x="553" y="900"/>
                  </a:lnTo>
                  <a:lnTo>
                    <a:pt x="553" y="900"/>
                  </a:lnTo>
                  <a:lnTo>
                    <a:pt x="553" y="902"/>
                  </a:lnTo>
                  <a:lnTo>
                    <a:pt x="553" y="902"/>
                  </a:lnTo>
                  <a:lnTo>
                    <a:pt x="551" y="904"/>
                  </a:lnTo>
                  <a:lnTo>
                    <a:pt x="551" y="906"/>
                  </a:lnTo>
                  <a:lnTo>
                    <a:pt x="549" y="904"/>
                  </a:lnTo>
                  <a:lnTo>
                    <a:pt x="549" y="906"/>
                  </a:lnTo>
                  <a:lnTo>
                    <a:pt x="549" y="908"/>
                  </a:lnTo>
                  <a:lnTo>
                    <a:pt x="549" y="908"/>
                  </a:lnTo>
                  <a:lnTo>
                    <a:pt x="547" y="908"/>
                  </a:lnTo>
                  <a:lnTo>
                    <a:pt x="547" y="908"/>
                  </a:lnTo>
                  <a:lnTo>
                    <a:pt x="547" y="908"/>
                  </a:lnTo>
                  <a:lnTo>
                    <a:pt x="545" y="908"/>
                  </a:lnTo>
                  <a:lnTo>
                    <a:pt x="545" y="908"/>
                  </a:lnTo>
                  <a:lnTo>
                    <a:pt x="545" y="910"/>
                  </a:lnTo>
                  <a:lnTo>
                    <a:pt x="545" y="910"/>
                  </a:lnTo>
                  <a:lnTo>
                    <a:pt x="543" y="912"/>
                  </a:lnTo>
                  <a:lnTo>
                    <a:pt x="541" y="910"/>
                  </a:lnTo>
                  <a:lnTo>
                    <a:pt x="541" y="912"/>
                  </a:lnTo>
                  <a:lnTo>
                    <a:pt x="541" y="912"/>
                  </a:lnTo>
                  <a:lnTo>
                    <a:pt x="541" y="912"/>
                  </a:lnTo>
                  <a:lnTo>
                    <a:pt x="541" y="912"/>
                  </a:lnTo>
                  <a:lnTo>
                    <a:pt x="541" y="912"/>
                  </a:lnTo>
                  <a:lnTo>
                    <a:pt x="541" y="912"/>
                  </a:lnTo>
                  <a:lnTo>
                    <a:pt x="541" y="912"/>
                  </a:lnTo>
                  <a:lnTo>
                    <a:pt x="539" y="912"/>
                  </a:lnTo>
                  <a:lnTo>
                    <a:pt x="543" y="912"/>
                  </a:lnTo>
                  <a:lnTo>
                    <a:pt x="543" y="912"/>
                  </a:lnTo>
                  <a:lnTo>
                    <a:pt x="543" y="912"/>
                  </a:lnTo>
                  <a:lnTo>
                    <a:pt x="543" y="912"/>
                  </a:lnTo>
                  <a:lnTo>
                    <a:pt x="543" y="912"/>
                  </a:lnTo>
                  <a:lnTo>
                    <a:pt x="545" y="910"/>
                  </a:lnTo>
                  <a:lnTo>
                    <a:pt x="547" y="910"/>
                  </a:lnTo>
                  <a:lnTo>
                    <a:pt x="547" y="910"/>
                  </a:lnTo>
                  <a:lnTo>
                    <a:pt x="549" y="910"/>
                  </a:lnTo>
                  <a:lnTo>
                    <a:pt x="549" y="910"/>
                  </a:lnTo>
                  <a:lnTo>
                    <a:pt x="549" y="910"/>
                  </a:lnTo>
                  <a:lnTo>
                    <a:pt x="549" y="910"/>
                  </a:lnTo>
                  <a:lnTo>
                    <a:pt x="551" y="910"/>
                  </a:lnTo>
                  <a:lnTo>
                    <a:pt x="551" y="910"/>
                  </a:lnTo>
                  <a:lnTo>
                    <a:pt x="551" y="910"/>
                  </a:lnTo>
                  <a:lnTo>
                    <a:pt x="551" y="910"/>
                  </a:lnTo>
                  <a:lnTo>
                    <a:pt x="551" y="910"/>
                  </a:lnTo>
                  <a:lnTo>
                    <a:pt x="551" y="910"/>
                  </a:lnTo>
                  <a:lnTo>
                    <a:pt x="551" y="908"/>
                  </a:lnTo>
                  <a:lnTo>
                    <a:pt x="551" y="908"/>
                  </a:lnTo>
                  <a:lnTo>
                    <a:pt x="553" y="908"/>
                  </a:lnTo>
                  <a:lnTo>
                    <a:pt x="555" y="908"/>
                  </a:lnTo>
                  <a:lnTo>
                    <a:pt x="555" y="908"/>
                  </a:lnTo>
                  <a:lnTo>
                    <a:pt x="555" y="908"/>
                  </a:lnTo>
                  <a:lnTo>
                    <a:pt x="555" y="908"/>
                  </a:lnTo>
                  <a:lnTo>
                    <a:pt x="557" y="908"/>
                  </a:lnTo>
                  <a:lnTo>
                    <a:pt x="557" y="906"/>
                  </a:lnTo>
                  <a:lnTo>
                    <a:pt x="557" y="906"/>
                  </a:lnTo>
                  <a:lnTo>
                    <a:pt x="559" y="906"/>
                  </a:lnTo>
                  <a:lnTo>
                    <a:pt x="561" y="906"/>
                  </a:lnTo>
                  <a:lnTo>
                    <a:pt x="561" y="906"/>
                  </a:lnTo>
                  <a:lnTo>
                    <a:pt x="561" y="906"/>
                  </a:lnTo>
                  <a:lnTo>
                    <a:pt x="563" y="904"/>
                  </a:lnTo>
                  <a:lnTo>
                    <a:pt x="563" y="904"/>
                  </a:lnTo>
                  <a:lnTo>
                    <a:pt x="565" y="902"/>
                  </a:lnTo>
                  <a:lnTo>
                    <a:pt x="565" y="902"/>
                  </a:lnTo>
                  <a:lnTo>
                    <a:pt x="565" y="900"/>
                  </a:lnTo>
                  <a:lnTo>
                    <a:pt x="567" y="902"/>
                  </a:lnTo>
                  <a:lnTo>
                    <a:pt x="567" y="900"/>
                  </a:lnTo>
                  <a:lnTo>
                    <a:pt x="567" y="900"/>
                  </a:lnTo>
                  <a:lnTo>
                    <a:pt x="567" y="900"/>
                  </a:lnTo>
                  <a:lnTo>
                    <a:pt x="567" y="900"/>
                  </a:lnTo>
                  <a:lnTo>
                    <a:pt x="567" y="898"/>
                  </a:lnTo>
                  <a:lnTo>
                    <a:pt x="569" y="898"/>
                  </a:lnTo>
                  <a:lnTo>
                    <a:pt x="569" y="898"/>
                  </a:lnTo>
                  <a:lnTo>
                    <a:pt x="569" y="898"/>
                  </a:lnTo>
                  <a:lnTo>
                    <a:pt x="571" y="898"/>
                  </a:lnTo>
                  <a:lnTo>
                    <a:pt x="571" y="898"/>
                  </a:lnTo>
                  <a:lnTo>
                    <a:pt x="573" y="898"/>
                  </a:lnTo>
                  <a:lnTo>
                    <a:pt x="573" y="896"/>
                  </a:lnTo>
                  <a:lnTo>
                    <a:pt x="580" y="894"/>
                  </a:lnTo>
                  <a:lnTo>
                    <a:pt x="580" y="894"/>
                  </a:lnTo>
                  <a:lnTo>
                    <a:pt x="582" y="894"/>
                  </a:lnTo>
                  <a:lnTo>
                    <a:pt x="584" y="894"/>
                  </a:lnTo>
                  <a:lnTo>
                    <a:pt x="584" y="894"/>
                  </a:lnTo>
                  <a:lnTo>
                    <a:pt x="584" y="891"/>
                  </a:lnTo>
                  <a:close/>
                  <a:moveTo>
                    <a:pt x="561" y="908"/>
                  </a:moveTo>
                  <a:lnTo>
                    <a:pt x="561" y="908"/>
                  </a:lnTo>
                  <a:lnTo>
                    <a:pt x="561" y="908"/>
                  </a:lnTo>
                  <a:lnTo>
                    <a:pt x="561" y="910"/>
                  </a:lnTo>
                  <a:lnTo>
                    <a:pt x="561" y="910"/>
                  </a:lnTo>
                  <a:lnTo>
                    <a:pt x="561" y="910"/>
                  </a:lnTo>
                  <a:lnTo>
                    <a:pt x="561" y="910"/>
                  </a:lnTo>
                  <a:lnTo>
                    <a:pt x="561" y="910"/>
                  </a:lnTo>
                  <a:lnTo>
                    <a:pt x="561" y="910"/>
                  </a:lnTo>
                  <a:lnTo>
                    <a:pt x="561" y="910"/>
                  </a:lnTo>
                  <a:lnTo>
                    <a:pt x="561" y="908"/>
                  </a:lnTo>
                  <a:lnTo>
                    <a:pt x="561" y="908"/>
                  </a:lnTo>
                  <a:close/>
                  <a:moveTo>
                    <a:pt x="541" y="510"/>
                  </a:moveTo>
                  <a:lnTo>
                    <a:pt x="541" y="510"/>
                  </a:lnTo>
                  <a:lnTo>
                    <a:pt x="543" y="510"/>
                  </a:lnTo>
                  <a:lnTo>
                    <a:pt x="543" y="510"/>
                  </a:lnTo>
                  <a:lnTo>
                    <a:pt x="545" y="508"/>
                  </a:lnTo>
                  <a:lnTo>
                    <a:pt x="545" y="510"/>
                  </a:lnTo>
                  <a:lnTo>
                    <a:pt x="547" y="510"/>
                  </a:lnTo>
                  <a:lnTo>
                    <a:pt x="547" y="510"/>
                  </a:lnTo>
                  <a:lnTo>
                    <a:pt x="549" y="512"/>
                  </a:lnTo>
                  <a:lnTo>
                    <a:pt x="549" y="512"/>
                  </a:lnTo>
                  <a:lnTo>
                    <a:pt x="549" y="512"/>
                  </a:lnTo>
                  <a:lnTo>
                    <a:pt x="549" y="512"/>
                  </a:lnTo>
                  <a:lnTo>
                    <a:pt x="551" y="512"/>
                  </a:lnTo>
                  <a:lnTo>
                    <a:pt x="551" y="512"/>
                  </a:lnTo>
                  <a:lnTo>
                    <a:pt x="549" y="510"/>
                  </a:lnTo>
                  <a:lnTo>
                    <a:pt x="549" y="510"/>
                  </a:lnTo>
                  <a:lnTo>
                    <a:pt x="547" y="508"/>
                  </a:lnTo>
                  <a:lnTo>
                    <a:pt x="547" y="506"/>
                  </a:lnTo>
                  <a:lnTo>
                    <a:pt x="545" y="506"/>
                  </a:lnTo>
                  <a:lnTo>
                    <a:pt x="543" y="506"/>
                  </a:lnTo>
                  <a:lnTo>
                    <a:pt x="539" y="500"/>
                  </a:lnTo>
                  <a:lnTo>
                    <a:pt x="537" y="498"/>
                  </a:lnTo>
                  <a:lnTo>
                    <a:pt x="537" y="498"/>
                  </a:lnTo>
                  <a:lnTo>
                    <a:pt x="537" y="498"/>
                  </a:lnTo>
                  <a:lnTo>
                    <a:pt x="537" y="496"/>
                  </a:lnTo>
                  <a:lnTo>
                    <a:pt x="537" y="494"/>
                  </a:lnTo>
                  <a:lnTo>
                    <a:pt x="537" y="494"/>
                  </a:lnTo>
                  <a:lnTo>
                    <a:pt x="537" y="494"/>
                  </a:lnTo>
                  <a:lnTo>
                    <a:pt x="537" y="494"/>
                  </a:lnTo>
                  <a:lnTo>
                    <a:pt x="535" y="494"/>
                  </a:lnTo>
                  <a:lnTo>
                    <a:pt x="535" y="494"/>
                  </a:lnTo>
                  <a:lnTo>
                    <a:pt x="535" y="494"/>
                  </a:lnTo>
                  <a:lnTo>
                    <a:pt x="535" y="494"/>
                  </a:lnTo>
                  <a:lnTo>
                    <a:pt x="533" y="494"/>
                  </a:lnTo>
                  <a:lnTo>
                    <a:pt x="533" y="494"/>
                  </a:lnTo>
                  <a:lnTo>
                    <a:pt x="533" y="496"/>
                  </a:lnTo>
                  <a:lnTo>
                    <a:pt x="533" y="496"/>
                  </a:lnTo>
                  <a:lnTo>
                    <a:pt x="533" y="496"/>
                  </a:lnTo>
                  <a:lnTo>
                    <a:pt x="533" y="496"/>
                  </a:lnTo>
                  <a:lnTo>
                    <a:pt x="533" y="496"/>
                  </a:lnTo>
                  <a:lnTo>
                    <a:pt x="533" y="498"/>
                  </a:lnTo>
                  <a:lnTo>
                    <a:pt x="533" y="498"/>
                  </a:lnTo>
                  <a:lnTo>
                    <a:pt x="533" y="498"/>
                  </a:lnTo>
                  <a:lnTo>
                    <a:pt x="533" y="498"/>
                  </a:lnTo>
                  <a:lnTo>
                    <a:pt x="537" y="504"/>
                  </a:lnTo>
                  <a:lnTo>
                    <a:pt x="539" y="504"/>
                  </a:lnTo>
                  <a:lnTo>
                    <a:pt x="539" y="504"/>
                  </a:lnTo>
                  <a:lnTo>
                    <a:pt x="539" y="506"/>
                  </a:lnTo>
                  <a:lnTo>
                    <a:pt x="539" y="506"/>
                  </a:lnTo>
                  <a:lnTo>
                    <a:pt x="539" y="506"/>
                  </a:lnTo>
                  <a:lnTo>
                    <a:pt x="539" y="506"/>
                  </a:lnTo>
                  <a:lnTo>
                    <a:pt x="539" y="508"/>
                  </a:lnTo>
                  <a:lnTo>
                    <a:pt x="541" y="508"/>
                  </a:lnTo>
                  <a:lnTo>
                    <a:pt x="541" y="510"/>
                  </a:lnTo>
                  <a:close/>
                  <a:moveTo>
                    <a:pt x="537" y="914"/>
                  </a:moveTo>
                  <a:lnTo>
                    <a:pt x="535" y="914"/>
                  </a:lnTo>
                  <a:lnTo>
                    <a:pt x="535" y="914"/>
                  </a:lnTo>
                  <a:lnTo>
                    <a:pt x="535" y="914"/>
                  </a:lnTo>
                  <a:lnTo>
                    <a:pt x="535" y="914"/>
                  </a:lnTo>
                  <a:lnTo>
                    <a:pt x="535" y="914"/>
                  </a:lnTo>
                  <a:lnTo>
                    <a:pt x="537" y="914"/>
                  </a:lnTo>
                  <a:lnTo>
                    <a:pt x="537" y="914"/>
                  </a:lnTo>
                  <a:lnTo>
                    <a:pt x="537" y="914"/>
                  </a:lnTo>
                  <a:lnTo>
                    <a:pt x="537" y="914"/>
                  </a:lnTo>
                  <a:lnTo>
                    <a:pt x="537" y="914"/>
                  </a:lnTo>
                  <a:lnTo>
                    <a:pt x="537" y="914"/>
                  </a:lnTo>
                  <a:lnTo>
                    <a:pt x="537" y="914"/>
                  </a:lnTo>
                  <a:close/>
                  <a:moveTo>
                    <a:pt x="322" y="900"/>
                  </a:moveTo>
                  <a:lnTo>
                    <a:pt x="322" y="898"/>
                  </a:lnTo>
                  <a:lnTo>
                    <a:pt x="322" y="898"/>
                  </a:lnTo>
                  <a:lnTo>
                    <a:pt x="322" y="898"/>
                  </a:lnTo>
                  <a:lnTo>
                    <a:pt x="322" y="898"/>
                  </a:lnTo>
                  <a:lnTo>
                    <a:pt x="322" y="898"/>
                  </a:lnTo>
                  <a:lnTo>
                    <a:pt x="320" y="898"/>
                  </a:lnTo>
                  <a:lnTo>
                    <a:pt x="320" y="898"/>
                  </a:lnTo>
                  <a:lnTo>
                    <a:pt x="320" y="898"/>
                  </a:lnTo>
                  <a:lnTo>
                    <a:pt x="320" y="898"/>
                  </a:lnTo>
                  <a:lnTo>
                    <a:pt x="320" y="898"/>
                  </a:lnTo>
                  <a:lnTo>
                    <a:pt x="322" y="898"/>
                  </a:lnTo>
                  <a:lnTo>
                    <a:pt x="322" y="898"/>
                  </a:lnTo>
                  <a:lnTo>
                    <a:pt x="322" y="898"/>
                  </a:lnTo>
                  <a:lnTo>
                    <a:pt x="322" y="900"/>
                  </a:lnTo>
                  <a:lnTo>
                    <a:pt x="322" y="900"/>
                  </a:lnTo>
                  <a:lnTo>
                    <a:pt x="322" y="900"/>
                  </a:lnTo>
                  <a:lnTo>
                    <a:pt x="322" y="900"/>
                  </a:lnTo>
                  <a:lnTo>
                    <a:pt x="322" y="900"/>
                  </a:lnTo>
                  <a:lnTo>
                    <a:pt x="322" y="900"/>
                  </a:lnTo>
                  <a:close/>
                  <a:moveTo>
                    <a:pt x="313" y="894"/>
                  </a:moveTo>
                  <a:lnTo>
                    <a:pt x="313" y="894"/>
                  </a:lnTo>
                  <a:lnTo>
                    <a:pt x="313" y="894"/>
                  </a:lnTo>
                  <a:lnTo>
                    <a:pt x="311" y="894"/>
                  </a:lnTo>
                  <a:lnTo>
                    <a:pt x="311" y="894"/>
                  </a:lnTo>
                  <a:lnTo>
                    <a:pt x="311" y="894"/>
                  </a:lnTo>
                  <a:lnTo>
                    <a:pt x="311" y="894"/>
                  </a:lnTo>
                  <a:lnTo>
                    <a:pt x="311" y="894"/>
                  </a:lnTo>
                  <a:lnTo>
                    <a:pt x="313" y="894"/>
                  </a:lnTo>
                  <a:close/>
                  <a:moveTo>
                    <a:pt x="326" y="898"/>
                  </a:moveTo>
                  <a:lnTo>
                    <a:pt x="324" y="898"/>
                  </a:lnTo>
                  <a:lnTo>
                    <a:pt x="324" y="898"/>
                  </a:lnTo>
                  <a:lnTo>
                    <a:pt x="324" y="898"/>
                  </a:lnTo>
                  <a:lnTo>
                    <a:pt x="324" y="900"/>
                  </a:lnTo>
                  <a:lnTo>
                    <a:pt x="324" y="900"/>
                  </a:lnTo>
                  <a:lnTo>
                    <a:pt x="324" y="900"/>
                  </a:lnTo>
                  <a:lnTo>
                    <a:pt x="324" y="898"/>
                  </a:lnTo>
                  <a:lnTo>
                    <a:pt x="326" y="898"/>
                  </a:lnTo>
                  <a:lnTo>
                    <a:pt x="326" y="898"/>
                  </a:lnTo>
                  <a:lnTo>
                    <a:pt x="326" y="898"/>
                  </a:lnTo>
                  <a:lnTo>
                    <a:pt x="326" y="898"/>
                  </a:lnTo>
                  <a:lnTo>
                    <a:pt x="326" y="898"/>
                  </a:lnTo>
                  <a:close/>
                  <a:moveTo>
                    <a:pt x="334" y="900"/>
                  </a:moveTo>
                  <a:lnTo>
                    <a:pt x="334" y="900"/>
                  </a:lnTo>
                  <a:lnTo>
                    <a:pt x="332" y="900"/>
                  </a:lnTo>
                  <a:lnTo>
                    <a:pt x="334" y="900"/>
                  </a:lnTo>
                  <a:lnTo>
                    <a:pt x="334" y="900"/>
                  </a:lnTo>
                  <a:lnTo>
                    <a:pt x="334" y="900"/>
                  </a:lnTo>
                  <a:lnTo>
                    <a:pt x="334" y="900"/>
                  </a:lnTo>
                  <a:close/>
                  <a:moveTo>
                    <a:pt x="317" y="891"/>
                  </a:moveTo>
                  <a:lnTo>
                    <a:pt x="317" y="891"/>
                  </a:lnTo>
                  <a:lnTo>
                    <a:pt x="317" y="891"/>
                  </a:lnTo>
                  <a:lnTo>
                    <a:pt x="317" y="891"/>
                  </a:lnTo>
                  <a:lnTo>
                    <a:pt x="317" y="889"/>
                  </a:lnTo>
                  <a:lnTo>
                    <a:pt x="317" y="889"/>
                  </a:lnTo>
                  <a:lnTo>
                    <a:pt x="317" y="887"/>
                  </a:lnTo>
                  <a:lnTo>
                    <a:pt x="315" y="887"/>
                  </a:lnTo>
                  <a:lnTo>
                    <a:pt x="315" y="887"/>
                  </a:lnTo>
                  <a:lnTo>
                    <a:pt x="313" y="885"/>
                  </a:lnTo>
                  <a:lnTo>
                    <a:pt x="313" y="887"/>
                  </a:lnTo>
                  <a:lnTo>
                    <a:pt x="313" y="887"/>
                  </a:lnTo>
                  <a:lnTo>
                    <a:pt x="311" y="887"/>
                  </a:lnTo>
                  <a:lnTo>
                    <a:pt x="311" y="887"/>
                  </a:lnTo>
                  <a:lnTo>
                    <a:pt x="311" y="889"/>
                  </a:lnTo>
                  <a:lnTo>
                    <a:pt x="311" y="889"/>
                  </a:lnTo>
                  <a:lnTo>
                    <a:pt x="311" y="891"/>
                  </a:lnTo>
                  <a:lnTo>
                    <a:pt x="311" y="891"/>
                  </a:lnTo>
                  <a:lnTo>
                    <a:pt x="311" y="891"/>
                  </a:lnTo>
                  <a:lnTo>
                    <a:pt x="311" y="891"/>
                  </a:lnTo>
                  <a:lnTo>
                    <a:pt x="313" y="891"/>
                  </a:lnTo>
                  <a:lnTo>
                    <a:pt x="313" y="894"/>
                  </a:lnTo>
                  <a:lnTo>
                    <a:pt x="313" y="894"/>
                  </a:lnTo>
                  <a:lnTo>
                    <a:pt x="315" y="894"/>
                  </a:lnTo>
                  <a:lnTo>
                    <a:pt x="315" y="894"/>
                  </a:lnTo>
                  <a:lnTo>
                    <a:pt x="315" y="894"/>
                  </a:lnTo>
                  <a:lnTo>
                    <a:pt x="315" y="894"/>
                  </a:lnTo>
                  <a:lnTo>
                    <a:pt x="315" y="894"/>
                  </a:lnTo>
                  <a:lnTo>
                    <a:pt x="315" y="894"/>
                  </a:lnTo>
                  <a:lnTo>
                    <a:pt x="315" y="891"/>
                  </a:lnTo>
                  <a:lnTo>
                    <a:pt x="317" y="891"/>
                  </a:lnTo>
                  <a:lnTo>
                    <a:pt x="317" y="891"/>
                  </a:lnTo>
                  <a:close/>
                  <a:moveTo>
                    <a:pt x="322" y="896"/>
                  </a:moveTo>
                  <a:lnTo>
                    <a:pt x="322" y="896"/>
                  </a:lnTo>
                  <a:lnTo>
                    <a:pt x="322" y="896"/>
                  </a:lnTo>
                  <a:lnTo>
                    <a:pt x="322" y="896"/>
                  </a:lnTo>
                  <a:lnTo>
                    <a:pt x="320" y="896"/>
                  </a:lnTo>
                  <a:lnTo>
                    <a:pt x="320" y="894"/>
                  </a:lnTo>
                  <a:lnTo>
                    <a:pt x="320" y="896"/>
                  </a:lnTo>
                  <a:lnTo>
                    <a:pt x="320" y="896"/>
                  </a:lnTo>
                  <a:lnTo>
                    <a:pt x="320" y="896"/>
                  </a:lnTo>
                  <a:lnTo>
                    <a:pt x="320" y="896"/>
                  </a:lnTo>
                  <a:lnTo>
                    <a:pt x="320" y="896"/>
                  </a:lnTo>
                  <a:lnTo>
                    <a:pt x="320" y="894"/>
                  </a:lnTo>
                  <a:lnTo>
                    <a:pt x="317" y="894"/>
                  </a:lnTo>
                  <a:lnTo>
                    <a:pt x="317" y="896"/>
                  </a:lnTo>
                  <a:lnTo>
                    <a:pt x="320" y="896"/>
                  </a:lnTo>
                  <a:lnTo>
                    <a:pt x="320" y="896"/>
                  </a:lnTo>
                  <a:lnTo>
                    <a:pt x="322" y="896"/>
                  </a:lnTo>
                  <a:close/>
                  <a:moveTo>
                    <a:pt x="432" y="910"/>
                  </a:moveTo>
                  <a:lnTo>
                    <a:pt x="432" y="908"/>
                  </a:lnTo>
                  <a:lnTo>
                    <a:pt x="432" y="908"/>
                  </a:lnTo>
                  <a:lnTo>
                    <a:pt x="432" y="908"/>
                  </a:lnTo>
                  <a:lnTo>
                    <a:pt x="432" y="908"/>
                  </a:lnTo>
                  <a:lnTo>
                    <a:pt x="430" y="908"/>
                  </a:lnTo>
                  <a:lnTo>
                    <a:pt x="428" y="908"/>
                  </a:lnTo>
                  <a:lnTo>
                    <a:pt x="426" y="910"/>
                  </a:lnTo>
                  <a:lnTo>
                    <a:pt x="426" y="910"/>
                  </a:lnTo>
                  <a:lnTo>
                    <a:pt x="424" y="912"/>
                  </a:lnTo>
                  <a:lnTo>
                    <a:pt x="426" y="914"/>
                  </a:lnTo>
                  <a:lnTo>
                    <a:pt x="426" y="914"/>
                  </a:lnTo>
                  <a:lnTo>
                    <a:pt x="428" y="914"/>
                  </a:lnTo>
                  <a:lnTo>
                    <a:pt x="430" y="912"/>
                  </a:lnTo>
                  <a:lnTo>
                    <a:pt x="430" y="914"/>
                  </a:lnTo>
                  <a:lnTo>
                    <a:pt x="430" y="914"/>
                  </a:lnTo>
                  <a:lnTo>
                    <a:pt x="432" y="914"/>
                  </a:lnTo>
                  <a:lnTo>
                    <a:pt x="434" y="912"/>
                  </a:lnTo>
                  <a:lnTo>
                    <a:pt x="434" y="912"/>
                  </a:lnTo>
                  <a:lnTo>
                    <a:pt x="434" y="912"/>
                  </a:lnTo>
                  <a:lnTo>
                    <a:pt x="434" y="910"/>
                  </a:lnTo>
                  <a:lnTo>
                    <a:pt x="432" y="910"/>
                  </a:lnTo>
                  <a:close/>
                  <a:moveTo>
                    <a:pt x="469" y="912"/>
                  </a:moveTo>
                  <a:lnTo>
                    <a:pt x="469" y="912"/>
                  </a:lnTo>
                  <a:lnTo>
                    <a:pt x="467" y="912"/>
                  </a:lnTo>
                  <a:lnTo>
                    <a:pt x="467" y="914"/>
                  </a:lnTo>
                  <a:lnTo>
                    <a:pt x="469" y="914"/>
                  </a:lnTo>
                  <a:lnTo>
                    <a:pt x="469" y="914"/>
                  </a:lnTo>
                  <a:lnTo>
                    <a:pt x="471" y="914"/>
                  </a:lnTo>
                  <a:lnTo>
                    <a:pt x="471" y="914"/>
                  </a:lnTo>
                  <a:lnTo>
                    <a:pt x="471" y="914"/>
                  </a:lnTo>
                  <a:lnTo>
                    <a:pt x="471" y="912"/>
                  </a:lnTo>
                  <a:lnTo>
                    <a:pt x="471" y="912"/>
                  </a:lnTo>
                  <a:lnTo>
                    <a:pt x="469" y="912"/>
                  </a:lnTo>
                  <a:close/>
                  <a:moveTo>
                    <a:pt x="473" y="910"/>
                  </a:moveTo>
                  <a:lnTo>
                    <a:pt x="473" y="910"/>
                  </a:lnTo>
                  <a:lnTo>
                    <a:pt x="473" y="910"/>
                  </a:lnTo>
                  <a:lnTo>
                    <a:pt x="473" y="910"/>
                  </a:lnTo>
                  <a:lnTo>
                    <a:pt x="473" y="910"/>
                  </a:lnTo>
                  <a:lnTo>
                    <a:pt x="473" y="910"/>
                  </a:lnTo>
                  <a:lnTo>
                    <a:pt x="475" y="910"/>
                  </a:lnTo>
                  <a:lnTo>
                    <a:pt x="475" y="910"/>
                  </a:lnTo>
                  <a:lnTo>
                    <a:pt x="475" y="910"/>
                  </a:lnTo>
                  <a:lnTo>
                    <a:pt x="475" y="910"/>
                  </a:lnTo>
                  <a:lnTo>
                    <a:pt x="473" y="910"/>
                  </a:lnTo>
                  <a:lnTo>
                    <a:pt x="473" y="910"/>
                  </a:lnTo>
                  <a:close/>
                  <a:moveTo>
                    <a:pt x="334" y="889"/>
                  </a:moveTo>
                  <a:lnTo>
                    <a:pt x="334" y="889"/>
                  </a:lnTo>
                  <a:lnTo>
                    <a:pt x="334" y="889"/>
                  </a:lnTo>
                  <a:lnTo>
                    <a:pt x="334" y="889"/>
                  </a:lnTo>
                  <a:lnTo>
                    <a:pt x="334" y="889"/>
                  </a:lnTo>
                  <a:lnTo>
                    <a:pt x="334" y="889"/>
                  </a:lnTo>
                  <a:lnTo>
                    <a:pt x="334" y="889"/>
                  </a:lnTo>
                  <a:lnTo>
                    <a:pt x="334" y="889"/>
                  </a:lnTo>
                  <a:lnTo>
                    <a:pt x="334" y="889"/>
                  </a:lnTo>
                  <a:lnTo>
                    <a:pt x="336" y="889"/>
                  </a:lnTo>
                  <a:lnTo>
                    <a:pt x="334" y="889"/>
                  </a:lnTo>
                  <a:lnTo>
                    <a:pt x="334" y="889"/>
                  </a:lnTo>
                  <a:close/>
                  <a:moveTo>
                    <a:pt x="408" y="916"/>
                  </a:moveTo>
                  <a:lnTo>
                    <a:pt x="406" y="916"/>
                  </a:lnTo>
                  <a:lnTo>
                    <a:pt x="406" y="916"/>
                  </a:lnTo>
                  <a:lnTo>
                    <a:pt x="406" y="916"/>
                  </a:lnTo>
                  <a:lnTo>
                    <a:pt x="406" y="916"/>
                  </a:lnTo>
                  <a:lnTo>
                    <a:pt x="404" y="916"/>
                  </a:lnTo>
                  <a:lnTo>
                    <a:pt x="404" y="916"/>
                  </a:lnTo>
                  <a:lnTo>
                    <a:pt x="404" y="916"/>
                  </a:lnTo>
                  <a:lnTo>
                    <a:pt x="404" y="916"/>
                  </a:lnTo>
                  <a:lnTo>
                    <a:pt x="404" y="916"/>
                  </a:lnTo>
                  <a:lnTo>
                    <a:pt x="404" y="914"/>
                  </a:lnTo>
                  <a:lnTo>
                    <a:pt x="404" y="914"/>
                  </a:lnTo>
                  <a:lnTo>
                    <a:pt x="404" y="914"/>
                  </a:lnTo>
                  <a:lnTo>
                    <a:pt x="401" y="914"/>
                  </a:lnTo>
                  <a:lnTo>
                    <a:pt x="401" y="914"/>
                  </a:lnTo>
                  <a:lnTo>
                    <a:pt x="399" y="914"/>
                  </a:lnTo>
                  <a:lnTo>
                    <a:pt x="399" y="914"/>
                  </a:lnTo>
                  <a:lnTo>
                    <a:pt x="399" y="914"/>
                  </a:lnTo>
                  <a:lnTo>
                    <a:pt x="399" y="914"/>
                  </a:lnTo>
                  <a:lnTo>
                    <a:pt x="397" y="914"/>
                  </a:lnTo>
                  <a:lnTo>
                    <a:pt x="397" y="914"/>
                  </a:lnTo>
                  <a:lnTo>
                    <a:pt x="397" y="914"/>
                  </a:lnTo>
                  <a:lnTo>
                    <a:pt x="397" y="912"/>
                  </a:lnTo>
                  <a:lnTo>
                    <a:pt x="397" y="912"/>
                  </a:lnTo>
                  <a:lnTo>
                    <a:pt x="397" y="912"/>
                  </a:lnTo>
                  <a:lnTo>
                    <a:pt x="397" y="912"/>
                  </a:lnTo>
                  <a:lnTo>
                    <a:pt x="395" y="912"/>
                  </a:lnTo>
                  <a:lnTo>
                    <a:pt x="395" y="912"/>
                  </a:lnTo>
                  <a:lnTo>
                    <a:pt x="393" y="912"/>
                  </a:lnTo>
                  <a:lnTo>
                    <a:pt x="393" y="912"/>
                  </a:lnTo>
                  <a:lnTo>
                    <a:pt x="395" y="910"/>
                  </a:lnTo>
                  <a:lnTo>
                    <a:pt x="393" y="910"/>
                  </a:lnTo>
                  <a:lnTo>
                    <a:pt x="393" y="910"/>
                  </a:lnTo>
                  <a:lnTo>
                    <a:pt x="393" y="910"/>
                  </a:lnTo>
                  <a:lnTo>
                    <a:pt x="391" y="910"/>
                  </a:lnTo>
                  <a:lnTo>
                    <a:pt x="391" y="910"/>
                  </a:lnTo>
                  <a:lnTo>
                    <a:pt x="391" y="910"/>
                  </a:lnTo>
                  <a:lnTo>
                    <a:pt x="391" y="908"/>
                  </a:lnTo>
                  <a:lnTo>
                    <a:pt x="391" y="908"/>
                  </a:lnTo>
                  <a:lnTo>
                    <a:pt x="389" y="910"/>
                  </a:lnTo>
                  <a:lnTo>
                    <a:pt x="389" y="910"/>
                  </a:lnTo>
                  <a:lnTo>
                    <a:pt x="387" y="910"/>
                  </a:lnTo>
                  <a:lnTo>
                    <a:pt x="387" y="910"/>
                  </a:lnTo>
                  <a:lnTo>
                    <a:pt x="385" y="910"/>
                  </a:lnTo>
                  <a:lnTo>
                    <a:pt x="385" y="910"/>
                  </a:lnTo>
                  <a:lnTo>
                    <a:pt x="385" y="908"/>
                  </a:lnTo>
                  <a:lnTo>
                    <a:pt x="385" y="908"/>
                  </a:lnTo>
                  <a:lnTo>
                    <a:pt x="385" y="908"/>
                  </a:lnTo>
                  <a:lnTo>
                    <a:pt x="383" y="908"/>
                  </a:lnTo>
                  <a:lnTo>
                    <a:pt x="383" y="908"/>
                  </a:lnTo>
                  <a:lnTo>
                    <a:pt x="383" y="908"/>
                  </a:lnTo>
                  <a:lnTo>
                    <a:pt x="383" y="908"/>
                  </a:lnTo>
                  <a:lnTo>
                    <a:pt x="383" y="908"/>
                  </a:lnTo>
                  <a:lnTo>
                    <a:pt x="383" y="908"/>
                  </a:lnTo>
                  <a:lnTo>
                    <a:pt x="381" y="908"/>
                  </a:lnTo>
                  <a:lnTo>
                    <a:pt x="381" y="908"/>
                  </a:lnTo>
                  <a:lnTo>
                    <a:pt x="379" y="906"/>
                  </a:lnTo>
                  <a:lnTo>
                    <a:pt x="379" y="906"/>
                  </a:lnTo>
                  <a:lnTo>
                    <a:pt x="379" y="906"/>
                  </a:lnTo>
                  <a:lnTo>
                    <a:pt x="379" y="906"/>
                  </a:lnTo>
                  <a:lnTo>
                    <a:pt x="379" y="906"/>
                  </a:lnTo>
                  <a:lnTo>
                    <a:pt x="379" y="906"/>
                  </a:lnTo>
                  <a:lnTo>
                    <a:pt x="379" y="906"/>
                  </a:lnTo>
                  <a:lnTo>
                    <a:pt x="379" y="906"/>
                  </a:lnTo>
                  <a:lnTo>
                    <a:pt x="379" y="906"/>
                  </a:lnTo>
                  <a:lnTo>
                    <a:pt x="379" y="908"/>
                  </a:lnTo>
                  <a:lnTo>
                    <a:pt x="379" y="908"/>
                  </a:lnTo>
                  <a:lnTo>
                    <a:pt x="379" y="908"/>
                  </a:lnTo>
                  <a:lnTo>
                    <a:pt x="379" y="908"/>
                  </a:lnTo>
                  <a:lnTo>
                    <a:pt x="379" y="908"/>
                  </a:lnTo>
                  <a:lnTo>
                    <a:pt x="381" y="908"/>
                  </a:lnTo>
                  <a:lnTo>
                    <a:pt x="381" y="908"/>
                  </a:lnTo>
                  <a:lnTo>
                    <a:pt x="381" y="910"/>
                  </a:lnTo>
                  <a:lnTo>
                    <a:pt x="381" y="910"/>
                  </a:lnTo>
                  <a:lnTo>
                    <a:pt x="381" y="910"/>
                  </a:lnTo>
                  <a:lnTo>
                    <a:pt x="381" y="910"/>
                  </a:lnTo>
                  <a:lnTo>
                    <a:pt x="381" y="910"/>
                  </a:lnTo>
                  <a:lnTo>
                    <a:pt x="383" y="912"/>
                  </a:lnTo>
                  <a:lnTo>
                    <a:pt x="383" y="912"/>
                  </a:lnTo>
                  <a:lnTo>
                    <a:pt x="387" y="914"/>
                  </a:lnTo>
                  <a:lnTo>
                    <a:pt x="387" y="912"/>
                  </a:lnTo>
                  <a:lnTo>
                    <a:pt x="389" y="912"/>
                  </a:lnTo>
                  <a:lnTo>
                    <a:pt x="389" y="912"/>
                  </a:lnTo>
                  <a:lnTo>
                    <a:pt x="389" y="914"/>
                  </a:lnTo>
                  <a:lnTo>
                    <a:pt x="389" y="914"/>
                  </a:lnTo>
                  <a:lnTo>
                    <a:pt x="391" y="914"/>
                  </a:lnTo>
                  <a:lnTo>
                    <a:pt x="391" y="914"/>
                  </a:lnTo>
                  <a:lnTo>
                    <a:pt x="391" y="916"/>
                  </a:lnTo>
                  <a:lnTo>
                    <a:pt x="391" y="916"/>
                  </a:lnTo>
                  <a:lnTo>
                    <a:pt x="391" y="916"/>
                  </a:lnTo>
                  <a:lnTo>
                    <a:pt x="393" y="916"/>
                  </a:lnTo>
                  <a:lnTo>
                    <a:pt x="393" y="916"/>
                  </a:lnTo>
                  <a:lnTo>
                    <a:pt x="393" y="916"/>
                  </a:lnTo>
                  <a:lnTo>
                    <a:pt x="393" y="916"/>
                  </a:lnTo>
                  <a:lnTo>
                    <a:pt x="393" y="916"/>
                  </a:lnTo>
                  <a:lnTo>
                    <a:pt x="393" y="916"/>
                  </a:lnTo>
                  <a:lnTo>
                    <a:pt x="395" y="916"/>
                  </a:lnTo>
                  <a:lnTo>
                    <a:pt x="395" y="916"/>
                  </a:lnTo>
                  <a:lnTo>
                    <a:pt x="395" y="916"/>
                  </a:lnTo>
                  <a:lnTo>
                    <a:pt x="397" y="916"/>
                  </a:lnTo>
                  <a:lnTo>
                    <a:pt x="397" y="916"/>
                  </a:lnTo>
                  <a:lnTo>
                    <a:pt x="399" y="916"/>
                  </a:lnTo>
                  <a:lnTo>
                    <a:pt x="401" y="916"/>
                  </a:lnTo>
                  <a:lnTo>
                    <a:pt x="401" y="916"/>
                  </a:lnTo>
                  <a:lnTo>
                    <a:pt x="401" y="916"/>
                  </a:lnTo>
                  <a:lnTo>
                    <a:pt x="401" y="916"/>
                  </a:lnTo>
                  <a:lnTo>
                    <a:pt x="401" y="916"/>
                  </a:lnTo>
                  <a:lnTo>
                    <a:pt x="404" y="916"/>
                  </a:lnTo>
                  <a:lnTo>
                    <a:pt x="404" y="916"/>
                  </a:lnTo>
                  <a:lnTo>
                    <a:pt x="404" y="918"/>
                  </a:lnTo>
                  <a:lnTo>
                    <a:pt x="404" y="918"/>
                  </a:lnTo>
                  <a:lnTo>
                    <a:pt x="406" y="918"/>
                  </a:lnTo>
                  <a:lnTo>
                    <a:pt x="408" y="918"/>
                  </a:lnTo>
                  <a:lnTo>
                    <a:pt x="408" y="918"/>
                  </a:lnTo>
                  <a:lnTo>
                    <a:pt x="410" y="918"/>
                  </a:lnTo>
                  <a:lnTo>
                    <a:pt x="410" y="918"/>
                  </a:lnTo>
                  <a:lnTo>
                    <a:pt x="412" y="918"/>
                  </a:lnTo>
                  <a:lnTo>
                    <a:pt x="412" y="918"/>
                  </a:lnTo>
                  <a:lnTo>
                    <a:pt x="408" y="916"/>
                  </a:lnTo>
                  <a:lnTo>
                    <a:pt x="408" y="916"/>
                  </a:lnTo>
                  <a:close/>
                  <a:moveTo>
                    <a:pt x="377" y="904"/>
                  </a:moveTo>
                  <a:lnTo>
                    <a:pt x="375" y="904"/>
                  </a:lnTo>
                  <a:lnTo>
                    <a:pt x="375" y="902"/>
                  </a:lnTo>
                  <a:lnTo>
                    <a:pt x="375" y="902"/>
                  </a:lnTo>
                  <a:lnTo>
                    <a:pt x="375" y="900"/>
                  </a:lnTo>
                  <a:lnTo>
                    <a:pt x="377" y="900"/>
                  </a:lnTo>
                  <a:lnTo>
                    <a:pt x="379" y="902"/>
                  </a:lnTo>
                  <a:lnTo>
                    <a:pt x="381" y="900"/>
                  </a:lnTo>
                  <a:lnTo>
                    <a:pt x="381" y="900"/>
                  </a:lnTo>
                  <a:lnTo>
                    <a:pt x="381" y="900"/>
                  </a:lnTo>
                  <a:lnTo>
                    <a:pt x="381" y="900"/>
                  </a:lnTo>
                  <a:lnTo>
                    <a:pt x="381" y="900"/>
                  </a:lnTo>
                  <a:lnTo>
                    <a:pt x="381" y="900"/>
                  </a:lnTo>
                  <a:lnTo>
                    <a:pt x="381" y="900"/>
                  </a:lnTo>
                  <a:lnTo>
                    <a:pt x="383" y="900"/>
                  </a:lnTo>
                  <a:lnTo>
                    <a:pt x="383" y="898"/>
                  </a:lnTo>
                  <a:lnTo>
                    <a:pt x="383" y="898"/>
                  </a:lnTo>
                  <a:lnTo>
                    <a:pt x="383" y="898"/>
                  </a:lnTo>
                  <a:lnTo>
                    <a:pt x="383" y="896"/>
                  </a:lnTo>
                  <a:lnTo>
                    <a:pt x="383" y="896"/>
                  </a:lnTo>
                  <a:lnTo>
                    <a:pt x="383" y="896"/>
                  </a:lnTo>
                  <a:lnTo>
                    <a:pt x="381" y="894"/>
                  </a:lnTo>
                  <a:lnTo>
                    <a:pt x="381" y="894"/>
                  </a:lnTo>
                  <a:lnTo>
                    <a:pt x="381" y="891"/>
                  </a:lnTo>
                  <a:lnTo>
                    <a:pt x="381" y="894"/>
                  </a:lnTo>
                  <a:lnTo>
                    <a:pt x="381" y="891"/>
                  </a:lnTo>
                  <a:lnTo>
                    <a:pt x="379" y="891"/>
                  </a:lnTo>
                  <a:lnTo>
                    <a:pt x="379" y="891"/>
                  </a:lnTo>
                  <a:lnTo>
                    <a:pt x="379" y="891"/>
                  </a:lnTo>
                  <a:lnTo>
                    <a:pt x="377" y="891"/>
                  </a:lnTo>
                  <a:lnTo>
                    <a:pt x="375" y="891"/>
                  </a:lnTo>
                  <a:lnTo>
                    <a:pt x="375" y="891"/>
                  </a:lnTo>
                  <a:lnTo>
                    <a:pt x="375" y="891"/>
                  </a:lnTo>
                  <a:lnTo>
                    <a:pt x="375" y="891"/>
                  </a:lnTo>
                  <a:lnTo>
                    <a:pt x="373" y="891"/>
                  </a:lnTo>
                  <a:lnTo>
                    <a:pt x="373" y="891"/>
                  </a:lnTo>
                  <a:lnTo>
                    <a:pt x="373" y="891"/>
                  </a:lnTo>
                  <a:lnTo>
                    <a:pt x="373" y="894"/>
                  </a:lnTo>
                  <a:lnTo>
                    <a:pt x="371" y="894"/>
                  </a:lnTo>
                  <a:lnTo>
                    <a:pt x="369" y="894"/>
                  </a:lnTo>
                  <a:lnTo>
                    <a:pt x="369" y="894"/>
                  </a:lnTo>
                  <a:lnTo>
                    <a:pt x="369" y="894"/>
                  </a:lnTo>
                  <a:lnTo>
                    <a:pt x="371" y="896"/>
                  </a:lnTo>
                  <a:lnTo>
                    <a:pt x="371" y="896"/>
                  </a:lnTo>
                  <a:lnTo>
                    <a:pt x="371" y="896"/>
                  </a:lnTo>
                  <a:lnTo>
                    <a:pt x="373" y="894"/>
                  </a:lnTo>
                  <a:lnTo>
                    <a:pt x="373" y="894"/>
                  </a:lnTo>
                  <a:lnTo>
                    <a:pt x="373" y="896"/>
                  </a:lnTo>
                  <a:lnTo>
                    <a:pt x="373" y="896"/>
                  </a:lnTo>
                  <a:lnTo>
                    <a:pt x="373" y="896"/>
                  </a:lnTo>
                  <a:lnTo>
                    <a:pt x="373" y="896"/>
                  </a:lnTo>
                  <a:lnTo>
                    <a:pt x="373" y="898"/>
                  </a:lnTo>
                  <a:lnTo>
                    <a:pt x="375" y="898"/>
                  </a:lnTo>
                  <a:lnTo>
                    <a:pt x="375" y="898"/>
                  </a:lnTo>
                  <a:lnTo>
                    <a:pt x="375" y="898"/>
                  </a:lnTo>
                  <a:lnTo>
                    <a:pt x="375" y="900"/>
                  </a:lnTo>
                  <a:lnTo>
                    <a:pt x="373" y="898"/>
                  </a:lnTo>
                  <a:lnTo>
                    <a:pt x="373" y="900"/>
                  </a:lnTo>
                  <a:lnTo>
                    <a:pt x="373" y="900"/>
                  </a:lnTo>
                  <a:lnTo>
                    <a:pt x="373" y="900"/>
                  </a:lnTo>
                  <a:lnTo>
                    <a:pt x="373" y="900"/>
                  </a:lnTo>
                  <a:lnTo>
                    <a:pt x="373" y="900"/>
                  </a:lnTo>
                  <a:lnTo>
                    <a:pt x="371" y="900"/>
                  </a:lnTo>
                  <a:lnTo>
                    <a:pt x="371" y="900"/>
                  </a:lnTo>
                  <a:lnTo>
                    <a:pt x="371" y="900"/>
                  </a:lnTo>
                  <a:lnTo>
                    <a:pt x="371" y="900"/>
                  </a:lnTo>
                  <a:lnTo>
                    <a:pt x="369" y="900"/>
                  </a:lnTo>
                  <a:lnTo>
                    <a:pt x="367" y="898"/>
                  </a:lnTo>
                  <a:lnTo>
                    <a:pt x="367" y="898"/>
                  </a:lnTo>
                  <a:lnTo>
                    <a:pt x="369" y="900"/>
                  </a:lnTo>
                  <a:lnTo>
                    <a:pt x="369" y="900"/>
                  </a:lnTo>
                  <a:lnTo>
                    <a:pt x="369" y="900"/>
                  </a:lnTo>
                  <a:lnTo>
                    <a:pt x="369" y="900"/>
                  </a:lnTo>
                  <a:lnTo>
                    <a:pt x="367" y="900"/>
                  </a:lnTo>
                  <a:lnTo>
                    <a:pt x="367" y="900"/>
                  </a:lnTo>
                  <a:lnTo>
                    <a:pt x="363" y="900"/>
                  </a:lnTo>
                  <a:lnTo>
                    <a:pt x="365" y="900"/>
                  </a:lnTo>
                  <a:lnTo>
                    <a:pt x="365" y="900"/>
                  </a:lnTo>
                  <a:lnTo>
                    <a:pt x="365" y="900"/>
                  </a:lnTo>
                  <a:lnTo>
                    <a:pt x="363" y="900"/>
                  </a:lnTo>
                  <a:lnTo>
                    <a:pt x="365" y="900"/>
                  </a:lnTo>
                  <a:lnTo>
                    <a:pt x="365" y="900"/>
                  </a:lnTo>
                  <a:lnTo>
                    <a:pt x="365" y="900"/>
                  </a:lnTo>
                  <a:lnTo>
                    <a:pt x="365" y="902"/>
                  </a:lnTo>
                  <a:lnTo>
                    <a:pt x="365" y="902"/>
                  </a:lnTo>
                  <a:lnTo>
                    <a:pt x="363" y="902"/>
                  </a:lnTo>
                  <a:lnTo>
                    <a:pt x="363" y="900"/>
                  </a:lnTo>
                  <a:lnTo>
                    <a:pt x="363" y="902"/>
                  </a:lnTo>
                  <a:lnTo>
                    <a:pt x="360" y="902"/>
                  </a:lnTo>
                  <a:lnTo>
                    <a:pt x="360" y="902"/>
                  </a:lnTo>
                  <a:lnTo>
                    <a:pt x="363" y="902"/>
                  </a:lnTo>
                  <a:lnTo>
                    <a:pt x="360" y="902"/>
                  </a:lnTo>
                  <a:lnTo>
                    <a:pt x="360" y="902"/>
                  </a:lnTo>
                  <a:lnTo>
                    <a:pt x="358" y="902"/>
                  </a:lnTo>
                  <a:lnTo>
                    <a:pt x="358" y="900"/>
                  </a:lnTo>
                  <a:lnTo>
                    <a:pt x="356" y="900"/>
                  </a:lnTo>
                  <a:lnTo>
                    <a:pt x="356" y="900"/>
                  </a:lnTo>
                  <a:lnTo>
                    <a:pt x="356" y="902"/>
                  </a:lnTo>
                  <a:lnTo>
                    <a:pt x="354" y="902"/>
                  </a:lnTo>
                  <a:lnTo>
                    <a:pt x="354" y="902"/>
                  </a:lnTo>
                  <a:lnTo>
                    <a:pt x="354" y="900"/>
                  </a:lnTo>
                  <a:lnTo>
                    <a:pt x="354" y="900"/>
                  </a:lnTo>
                  <a:lnTo>
                    <a:pt x="354" y="900"/>
                  </a:lnTo>
                  <a:lnTo>
                    <a:pt x="352" y="900"/>
                  </a:lnTo>
                  <a:lnTo>
                    <a:pt x="352" y="900"/>
                  </a:lnTo>
                  <a:lnTo>
                    <a:pt x="352" y="900"/>
                  </a:lnTo>
                  <a:lnTo>
                    <a:pt x="352" y="898"/>
                  </a:lnTo>
                  <a:lnTo>
                    <a:pt x="352" y="900"/>
                  </a:lnTo>
                  <a:lnTo>
                    <a:pt x="350" y="900"/>
                  </a:lnTo>
                  <a:lnTo>
                    <a:pt x="350" y="900"/>
                  </a:lnTo>
                  <a:lnTo>
                    <a:pt x="350" y="900"/>
                  </a:lnTo>
                  <a:lnTo>
                    <a:pt x="350" y="900"/>
                  </a:lnTo>
                  <a:lnTo>
                    <a:pt x="348" y="900"/>
                  </a:lnTo>
                  <a:lnTo>
                    <a:pt x="348" y="900"/>
                  </a:lnTo>
                  <a:lnTo>
                    <a:pt x="348" y="900"/>
                  </a:lnTo>
                  <a:lnTo>
                    <a:pt x="348" y="900"/>
                  </a:lnTo>
                  <a:lnTo>
                    <a:pt x="348" y="900"/>
                  </a:lnTo>
                  <a:lnTo>
                    <a:pt x="348" y="900"/>
                  </a:lnTo>
                  <a:lnTo>
                    <a:pt x="348" y="900"/>
                  </a:lnTo>
                  <a:lnTo>
                    <a:pt x="348" y="900"/>
                  </a:lnTo>
                  <a:lnTo>
                    <a:pt x="348" y="900"/>
                  </a:lnTo>
                  <a:lnTo>
                    <a:pt x="348" y="900"/>
                  </a:lnTo>
                  <a:lnTo>
                    <a:pt x="348" y="900"/>
                  </a:lnTo>
                  <a:lnTo>
                    <a:pt x="348" y="902"/>
                  </a:lnTo>
                  <a:lnTo>
                    <a:pt x="346" y="902"/>
                  </a:lnTo>
                  <a:lnTo>
                    <a:pt x="346" y="902"/>
                  </a:lnTo>
                  <a:lnTo>
                    <a:pt x="346" y="902"/>
                  </a:lnTo>
                  <a:lnTo>
                    <a:pt x="346" y="900"/>
                  </a:lnTo>
                  <a:lnTo>
                    <a:pt x="346" y="900"/>
                  </a:lnTo>
                  <a:lnTo>
                    <a:pt x="344" y="900"/>
                  </a:lnTo>
                  <a:lnTo>
                    <a:pt x="344" y="900"/>
                  </a:lnTo>
                  <a:lnTo>
                    <a:pt x="344" y="900"/>
                  </a:lnTo>
                  <a:lnTo>
                    <a:pt x="344" y="900"/>
                  </a:lnTo>
                  <a:lnTo>
                    <a:pt x="344" y="900"/>
                  </a:lnTo>
                  <a:lnTo>
                    <a:pt x="344" y="900"/>
                  </a:lnTo>
                  <a:lnTo>
                    <a:pt x="342" y="900"/>
                  </a:lnTo>
                  <a:lnTo>
                    <a:pt x="342" y="900"/>
                  </a:lnTo>
                  <a:lnTo>
                    <a:pt x="338" y="900"/>
                  </a:lnTo>
                  <a:lnTo>
                    <a:pt x="338" y="900"/>
                  </a:lnTo>
                  <a:lnTo>
                    <a:pt x="338" y="900"/>
                  </a:lnTo>
                  <a:lnTo>
                    <a:pt x="346" y="902"/>
                  </a:lnTo>
                  <a:lnTo>
                    <a:pt x="348" y="902"/>
                  </a:lnTo>
                  <a:lnTo>
                    <a:pt x="348" y="902"/>
                  </a:lnTo>
                  <a:lnTo>
                    <a:pt x="348" y="902"/>
                  </a:lnTo>
                  <a:lnTo>
                    <a:pt x="350" y="902"/>
                  </a:lnTo>
                  <a:lnTo>
                    <a:pt x="350" y="902"/>
                  </a:lnTo>
                  <a:lnTo>
                    <a:pt x="350" y="902"/>
                  </a:lnTo>
                  <a:lnTo>
                    <a:pt x="352" y="902"/>
                  </a:lnTo>
                  <a:lnTo>
                    <a:pt x="354" y="904"/>
                  </a:lnTo>
                  <a:lnTo>
                    <a:pt x="354" y="904"/>
                  </a:lnTo>
                  <a:lnTo>
                    <a:pt x="354" y="906"/>
                  </a:lnTo>
                  <a:lnTo>
                    <a:pt x="356" y="906"/>
                  </a:lnTo>
                  <a:lnTo>
                    <a:pt x="356" y="906"/>
                  </a:lnTo>
                  <a:lnTo>
                    <a:pt x="356" y="904"/>
                  </a:lnTo>
                  <a:lnTo>
                    <a:pt x="356" y="904"/>
                  </a:lnTo>
                  <a:lnTo>
                    <a:pt x="356" y="904"/>
                  </a:lnTo>
                  <a:lnTo>
                    <a:pt x="356" y="904"/>
                  </a:lnTo>
                  <a:lnTo>
                    <a:pt x="356" y="904"/>
                  </a:lnTo>
                  <a:lnTo>
                    <a:pt x="356" y="904"/>
                  </a:lnTo>
                  <a:lnTo>
                    <a:pt x="358" y="906"/>
                  </a:lnTo>
                  <a:lnTo>
                    <a:pt x="358" y="906"/>
                  </a:lnTo>
                  <a:lnTo>
                    <a:pt x="358" y="906"/>
                  </a:lnTo>
                  <a:lnTo>
                    <a:pt x="360" y="906"/>
                  </a:lnTo>
                  <a:lnTo>
                    <a:pt x="360" y="906"/>
                  </a:lnTo>
                  <a:lnTo>
                    <a:pt x="360" y="906"/>
                  </a:lnTo>
                  <a:lnTo>
                    <a:pt x="363" y="906"/>
                  </a:lnTo>
                  <a:lnTo>
                    <a:pt x="363" y="906"/>
                  </a:lnTo>
                  <a:lnTo>
                    <a:pt x="363" y="906"/>
                  </a:lnTo>
                  <a:lnTo>
                    <a:pt x="363" y="906"/>
                  </a:lnTo>
                  <a:lnTo>
                    <a:pt x="363" y="906"/>
                  </a:lnTo>
                  <a:lnTo>
                    <a:pt x="363" y="906"/>
                  </a:lnTo>
                  <a:lnTo>
                    <a:pt x="363" y="904"/>
                  </a:lnTo>
                  <a:lnTo>
                    <a:pt x="363" y="906"/>
                  </a:lnTo>
                  <a:lnTo>
                    <a:pt x="363" y="906"/>
                  </a:lnTo>
                  <a:lnTo>
                    <a:pt x="363" y="906"/>
                  </a:lnTo>
                  <a:lnTo>
                    <a:pt x="363" y="906"/>
                  </a:lnTo>
                  <a:lnTo>
                    <a:pt x="363" y="904"/>
                  </a:lnTo>
                  <a:lnTo>
                    <a:pt x="363" y="904"/>
                  </a:lnTo>
                  <a:lnTo>
                    <a:pt x="363" y="904"/>
                  </a:lnTo>
                  <a:lnTo>
                    <a:pt x="365" y="904"/>
                  </a:lnTo>
                  <a:lnTo>
                    <a:pt x="365" y="906"/>
                  </a:lnTo>
                  <a:lnTo>
                    <a:pt x="365" y="904"/>
                  </a:lnTo>
                  <a:lnTo>
                    <a:pt x="365" y="906"/>
                  </a:lnTo>
                  <a:lnTo>
                    <a:pt x="365" y="906"/>
                  </a:lnTo>
                  <a:lnTo>
                    <a:pt x="365" y="906"/>
                  </a:lnTo>
                  <a:lnTo>
                    <a:pt x="367" y="908"/>
                  </a:lnTo>
                  <a:lnTo>
                    <a:pt x="367" y="906"/>
                  </a:lnTo>
                  <a:lnTo>
                    <a:pt x="367" y="904"/>
                  </a:lnTo>
                  <a:lnTo>
                    <a:pt x="369" y="904"/>
                  </a:lnTo>
                  <a:lnTo>
                    <a:pt x="369" y="904"/>
                  </a:lnTo>
                  <a:lnTo>
                    <a:pt x="367" y="904"/>
                  </a:lnTo>
                  <a:lnTo>
                    <a:pt x="367" y="904"/>
                  </a:lnTo>
                  <a:lnTo>
                    <a:pt x="367" y="904"/>
                  </a:lnTo>
                  <a:lnTo>
                    <a:pt x="367" y="904"/>
                  </a:lnTo>
                  <a:lnTo>
                    <a:pt x="367" y="904"/>
                  </a:lnTo>
                  <a:lnTo>
                    <a:pt x="369" y="904"/>
                  </a:lnTo>
                  <a:lnTo>
                    <a:pt x="369" y="904"/>
                  </a:lnTo>
                  <a:lnTo>
                    <a:pt x="369" y="904"/>
                  </a:lnTo>
                  <a:lnTo>
                    <a:pt x="371" y="904"/>
                  </a:lnTo>
                  <a:lnTo>
                    <a:pt x="371" y="904"/>
                  </a:lnTo>
                  <a:lnTo>
                    <a:pt x="371" y="904"/>
                  </a:lnTo>
                  <a:lnTo>
                    <a:pt x="371" y="906"/>
                  </a:lnTo>
                  <a:lnTo>
                    <a:pt x="371" y="906"/>
                  </a:lnTo>
                  <a:lnTo>
                    <a:pt x="373" y="906"/>
                  </a:lnTo>
                  <a:lnTo>
                    <a:pt x="373" y="906"/>
                  </a:lnTo>
                  <a:lnTo>
                    <a:pt x="373" y="906"/>
                  </a:lnTo>
                  <a:lnTo>
                    <a:pt x="373" y="906"/>
                  </a:lnTo>
                  <a:lnTo>
                    <a:pt x="373" y="906"/>
                  </a:lnTo>
                  <a:lnTo>
                    <a:pt x="373" y="904"/>
                  </a:lnTo>
                  <a:lnTo>
                    <a:pt x="373" y="906"/>
                  </a:lnTo>
                  <a:lnTo>
                    <a:pt x="375" y="906"/>
                  </a:lnTo>
                  <a:lnTo>
                    <a:pt x="375" y="906"/>
                  </a:lnTo>
                  <a:lnTo>
                    <a:pt x="375" y="906"/>
                  </a:lnTo>
                  <a:lnTo>
                    <a:pt x="375" y="906"/>
                  </a:lnTo>
                  <a:lnTo>
                    <a:pt x="375" y="906"/>
                  </a:lnTo>
                  <a:lnTo>
                    <a:pt x="375" y="906"/>
                  </a:lnTo>
                  <a:lnTo>
                    <a:pt x="377" y="906"/>
                  </a:lnTo>
                  <a:lnTo>
                    <a:pt x="377" y="906"/>
                  </a:lnTo>
                  <a:lnTo>
                    <a:pt x="377" y="906"/>
                  </a:lnTo>
                  <a:lnTo>
                    <a:pt x="377" y="906"/>
                  </a:lnTo>
                  <a:lnTo>
                    <a:pt x="377" y="904"/>
                  </a:lnTo>
                  <a:close/>
                  <a:moveTo>
                    <a:pt x="717" y="262"/>
                  </a:moveTo>
                  <a:lnTo>
                    <a:pt x="719" y="262"/>
                  </a:lnTo>
                  <a:lnTo>
                    <a:pt x="719" y="262"/>
                  </a:lnTo>
                  <a:lnTo>
                    <a:pt x="719" y="262"/>
                  </a:lnTo>
                  <a:lnTo>
                    <a:pt x="719" y="262"/>
                  </a:lnTo>
                  <a:lnTo>
                    <a:pt x="719" y="262"/>
                  </a:lnTo>
                  <a:lnTo>
                    <a:pt x="721" y="262"/>
                  </a:lnTo>
                  <a:lnTo>
                    <a:pt x="721" y="262"/>
                  </a:lnTo>
                  <a:lnTo>
                    <a:pt x="721" y="260"/>
                  </a:lnTo>
                  <a:lnTo>
                    <a:pt x="719" y="262"/>
                  </a:lnTo>
                  <a:lnTo>
                    <a:pt x="719" y="262"/>
                  </a:lnTo>
                  <a:lnTo>
                    <a:pt x="719" y="262"/>
                  </a:lnTo>
                  <a:lnTo>
                    <a:pt x="717" y="262"/>
                  </a:lnTo>
                  <a:lnTo>
                    <a:pt x="717" y="262"/>
                  </a:lnTo>
                  <a:close/>
                  <a:moveTo>
                    <a:pt x="1638" y="687"/>
                  </a:moveTo>
                  <a:lnTo>
                    <a:pt x="1638" y="687"/>
                  </a:lnTo>
                  <a:lnTo>
                    <a:pt x="1638" y="687"/>
                  </a:lnTo>
                  <a:lnTo>
                    <a:pt x="1638" y="684"/>
                  </a:lnTo>
                  <a:lnTo>
                    <a:pt x="1636" y="682"/>
                  </a:lnTo>
                  <a:lnTo>
                    <a:pt x="1634" y="680"/>
                  </a:lnTo>
                  <a:lnTo>
                    <a:pt x="1634" y="680"/>
                  </a:lnTo>
                  <a:lnTo>
                    <a:pt x="1634" y="680"/>
                  </a:lnTo>
                  <a:lnTo>
                    <a:pt x="1632" y="678"/>
                  </a:lnTo>
                  <a:lnTo>
                    <a:pt x="1632" y="680"/>
                  </a:lnTo>
                  <a:lnTo>
                    <a:pt x="1632" y="680"/>
                  </a:lnTo>
                  <a:lnTo>
                    <a:pt x="1632" y="680"/>
                  </a:lnTo>
                  <a:lnTo>
                    <a:pt x="1630" y="680"/>
                  </a:lnTo>
                  <a:lnTo>
                    <a:pt x="1630" y="680"/>
                  </a:lnTo>
                  <a:lnTo>
                    <a:pt x="1628" y="680"/>
                  </a:lnTo>
                  <a:lnTo>
                    <a:pt x="1628" y="678"/>
                  </a:lnTo>
                  <a:lnTo>
                    <a:pt x="1626" y="678"/>
                  </a:lnTo>
                  <a:lnTo>
                    <a:pt x="1626" y="676"/>
                  </a:lnTo>
                  <a:lnTo>
                    <a:pt x="1626" y="676"/>
                  </a:lnTo>
                  <a:lnTo>
                    <a:pt x="1624" y="676"/>
                  </a:lnTo>
                  <a:lnTo>
                    <a:pt x="1622" y="676"/>
                  </a:lnTo>
                  <a:lnTo>
                    <a:pt x="1622" y="676"/>
                  </a:lnTo>
                  <a:lnTo>
                    <a:pt x="1622" y="676"/>
                  </a:lnTo>
                  <a:lnTo>
                    <a:pt x="1624" y="678"/>
                  </a:lnTo>
                  <a:lnTo>
                    <a:pt x="1624" y="678"/>
                  </a:lnTo>
                  <a:lnTo>
                    <a:pt x="1624" y="678"/>
                  </a:lnTo>
                  <a:lnTo>
                    <a:pt x="1624" y="680"/>
                  </a:lnTo>
                  <a:lnTo>
                    <a:pt x="1624" y="680"/>
                  </a:lnTo>
                  <a:lnTo>
                    <a:pt x="1624" y="680"/>
                  </a:lnTo>
                  <a:lnTo>
                    <a:pt x="1624" y="680"/>
                  </a:lnTo>
                  <a:lnTo>
                    <a:pt x="1624" y="682"/>
                  </a:lnTo>
                  <a:lnTo>
                    <a:pt x="1624" y="682"/>
                  </a:lnTo>
                  <a:lnTo>
                    <a:pt x="1626" y="682"/>
                  </a:lnTo>
                  <a:lnTo>
                    <a:pt x="1626" y="682"/>
                  </a:lnTo>
                  <a:lnTo>
                    <a:pt x="1626" y="687"/>
                  </a:lnTo>
                  <a:lnTo>
                    <a:pt x="1626" y="687"/>
                  </a:lnTo>
                  <a:lnTo>
                    <a:pt x="1628" y="689"/>
                  </a:lnTo>
                  <a:lnTo>
                    <a:pt x="1630" y="689"/>
                  </a:lnTo>
                  <a:lnTo>
                    <a:pt x="1630" y="689"/>
                  </a:lnTo>
                  <a:lnTo>
                    <a:pt x="1632" y="689"/>
                  </a:lnTo>
                  <a:lnTo>
                    <a:pt x="1632" y="689"/>
                  </a:lnTo>
                  <a:lnTo>
                    <a:pt x="1634" y="691"/>
                  </a:lnTo>
                  <a:lnTo>
                    <a:pt x="1634" y="691"/>
                  </a:lnTo>
                  <a:lnTo>
                    <a:pt x="1634" y="691"/>
                  </a:lnTo>
                  <a:lnTo>
                    <a:pt x="1634" y="689"/>
                  </a:lnTo>
                  <a:lnTo>
                    <a:pt x="1634" y="689"/>
                  </a:lnTo>
                  <a:lnTo>
                    <a:pt x="1636" y="691"/>
                  </a:lnTo>
                  <a:lnTo>
                    <a:pt x="1636" y="691"/>
                  </a:lnTo>
                  <a:lnTo>
                    <a:pt x="1636" y="691"/>
                  </a:lnTo>
                  <a:lnTo>
                    <a:pt x="1636" y="691"/>
                  </a:lnTo>
                  <a:lnTo>
                    <a:pt x="1638" y="691"/>
                  </a:lnTo>
                  <a:lnTo>
                    <a:pt x="1638" y="691"/>
                  </a:lnTo>
                  <a:lnTo>
                    <a:pt x="1638" y="689"/>
                  </a:lnTo>
                  <a:lnTo>
                    <a:pt x="1638" y="687"/>
                  </a:lnTo>
                  <a:lnTo>
                    <a:pt x="1638" y="687"/>
                  </a:lnTo>
                  <a:lnTo>
                    <a:pt x="1638" y="687"/>
                  </a:lnTo>
                  <a:close/>
                  <a:moveTo>
                    <a:pt x="1049" y="584"/>
                  </a:moveTo>
                  <a:lnTo>
                    <a:pt x="1049" y="584"/>
                  </a:lnTo>
                  <a:lnTo>
                    <a:pt x="1049" y="584"/>
                  </a:lnTo>
                  <a:lnTo>
                    <a:pt x="1049" y="584"/>
                  </a:lnTo>
                  <a:lnTo>
                    <a:pt x="1049" y="584"/>
                  </a:lnTo>
                  <a:lnTo>
                    <a:pt x="1047" y="584"/>
                  </a:lnTo>
                  <a:lnTo>
                    <a:pt x="1049" y="584"/>
                  </a:lnTo>
                  <a:lnTo>
                    <a:pt x="1049" y="584"/>
                  </a:lnTo>
                  <a:lnTo>
                    <a:pt x="1049" y="586"/>
                  </a:lnTo>
                  <a:lnTo>
                    <a:pt x="1049" y="586"/>
                  </a:lnTo>
                  <a:lnTo>
                    <a:pt x="1051" y="586"/>
                  </a:lnTo>
                  <a:lnTo>
                    <a:pt x="1049" y="586"/>
                  </a:lnTo>
                  <a:lnTo>
                    <a:pt x="1049" y="584"/>
                  </a:lnTo>
                  <a:lnTo>
                    <a:pt x="1049" y="584"/>
                  </a:lnTo>
                  <a:close/>
                  <a:moveTo>
                    <a:pt x="1026" y="623"/>
                  </a:moveTo>
                  <a:lnTo>
                    <a:pt x="1026" y="625"/>
                  </a:lnTo>
                  <a:lnTo>
                    <a:pt x="1026" y="625"/>
                  </a:lnTo>
                  <a:lnTo>
                    <a:pt x="1026" y="625"/>
                  </a:lnTo>
                  <a:lnTo>
                    <a:pt x="1024" y="625"/>
                  </a:lnTo>
                  <a:lnTo>
                    <a:pt x="1024" y="625"/>
                  </a:lnTo>
                  <a:lnTo>
                    <a:pt x="1024" y="625"/>
                  </a:lnTo>
                  <a:lnTo>
                    <a:pt x="1024" y="627"/>
                  </a:lnTo>
                  <a:lnTo>
                    <a:pt x="1024" y="627"/>
                  </a:lnTo>
                  <a:lnTo>
                    <a:pt x="1024" y="627"/>
                  </a:lnTo>
                  <a:lnTo>
                    <a:pt x="1024" y="627"/>
                  </a:lnTo>
                  <a:lnTo>
                    <a:pt x="1024" y="627"/>
                  </a:lnTo>
                  <a:lnTo>
                    <a:pt x="1026" y="629"/>
                  </a:lnTo>
                  <a:lnTo>
                    <a:pt x="1028" y="627"/>
                  </a:lnTo>
                  <a:lnTo>
                    <a:pt x="1028" y="627"/>
                  </a:lnTo>
                  <a:lnTo>
                    <a:pt x="1030" y="627"/>
                  </a:lnTo>
                  <a:lnTo>
                    <a:pt x="1030" y="625"/>
                  </a:lnTo>
                  <a:lnTo>
                    <a:pt x="1028" y="623"/>
                  </a:lnTo>
                  <a:lnTo>
                    <a:pt x="1026" y="623"/>
                  </a:lnTo>
                  <a:close/>
                  <a:moveTo>
                    <a:pt x="1706" y="709"/>
                  </a:moveTo>
                  <a:lnTo>
                    <a:pt x="1706" y="709"/>
                  </a:lnTo>
                  <a:lnTo>
                    <a:pt x="1706" y="709"/>
                  </a:lnTo>
                  <a:lnTo>
                    <a:pt x="1704" y="705"/>
                  </a:lnTo>
                  <a:lnTo>
                    <a:pt x="1704" y="705"/>
                  </a:lnTo>
                  <a:lnTo>
                    <a:pt x="1704" y="705"/>
                  </a:lnTo>
                  <a:lnTo>
                    <a:pt x="1702" y="703"/>
                  </a:lnTo>
                  <a:lnTo>
                    <a:pt x="1702" y="703"/>
                  </a:lnTo>
                  <a:lnTo>
                    <a:pt x="1702" y="703"/>
                  </a:lnTo>
                  <a:lnTo>
                    <a:pt x="1700" y="701"/>
                  </a:lnTo>
                  <a:lnTo>
                    <a:pt x="1700" y="699"/>
                  </a:lnTo>
                  <a:lnTo>
                    <a:pt x="1700" y="699"/>
                  </a:lnTo>
                  <a:lnTo>
                    <a:pt x="1698" y="699"/>
                  </a:lnTo>
                  <a:lnTo>
                    <a:pt x="1698" y="697"/>
                  </a:lnTo>
                  <a:lnTo>
                    <a:pt x="1698" y="697"/>
                  </a:lnTo>
                  <a:lnTo>
                    <a:pt x="1698" y="695"/>
                  </a:lnTo>
                  <a:lnTo>
                    <a:pt x="1698" y="695"/>
                  </a:lnTo>
                  <a:lnTo>
                    <a:pt x="1698" y="693"/>
                  </a:lnTo>
                  <a:lnTo>
                    <a:pt x="1696" y="693"/>
                  </a:lnTo>
                  <a:lnTo>
                    <a:pt x="1696" y="693"/>
                  </a:lnTo>
                  <a:lnTo>
                    <a:pt x="1696" y="693"/>
                  </a:lnTo>
                  <a:lnTo>
                    <a:pt x="1696" y="691"/>
                  </a:lnTo>
                  <a:lnTo>
                    <a:pt x="1696" y="691"/>
                  </a:lnTo>
                  <a:lnTo>
                    <a:pt x="1696" y="691"/>
                  </a:lnTo>
                  <a:lnTo>
                    <a:pt x="1696" y="691"/>
                  </a:lnTo>
                  <a:lnTo>
                    <a:pt x="1696" y="691"/>
                  </a:lnTo>
                  <a:lnTo>
                    <a:pt x="1696" y="691"/>
                  </a:lnTo>
                  <a:lnTo>
                    <a:pt x="1696" y="689"/>
                  </a:lnTo>
                  <a:lnTo>
                    <a:pt x="1696" y="689"/>
                  </a:lnTo>
                  <a:lnTo>
                    <a:pt x="1696" y="687"/>
                  </a:lnTo>
                  <a:lnTo>
                    <a:pt x="1696" y="684"/>
                  </a:lnTo>
                  <a:lnTo>
                    <a:pt x="1696" y="682"/>
                  </a:lnTo>
                  <a:lnTo>
                    <a:pt x="1696" y="682"/>
                  </a:lnTo>
                  <a:lnTo>
                    <a:pt x="1696" y="680"/>
                  </a:lnTo>
                  <a:lnTo>
                    <a:pt x="1696" y="678"/>
                  </a:lnTo>
                  <a:lnTo>
                    <a:pt x="1694" y="676"/>
                  </a:lnTo>
                  <a:lnTo>
                    <a:pt x="1694" y="676"/>
                  </a:lnTo>
                  <a:lnTo>
                    <a:pt x="1694" y="674"/>
                  </a:lnTo>
                  <a:lnTo>
                    <a:pt x="1692" y="674"/>
                  </a:lnTo>
                  <a:lnTo>
                    <a:pt x="1692" y="672"/>
                  </a:lnTo>
                  <a:lnTo>
                    <a:pt x="1690" y="672"/>
                  </a:lnTo>
                  <a:lnTo>
                    <a:pt x="1688" y="674"/>
                  </a:lnTo>
                  <a:lnTo>
                    <a:pt x="1688" y="674"/>
                  </a:lnTo>
                  <a:lnTo>
                    <a:pt x="1686" y="674"/>
                  </a:lnTo>
                  <a:lnTo>
                    <a:pt x="1681" y="674"/>
                  </a:lnTo>
                  <a:lnTo>
                    <a:pt x="1681" y="674"/>
                  </a:lnTo>
                  <a:lnTo>
                    <a:pt x="1681" y="674"/>
                  </a:lnTo>
                  <a:lnTo>
                    <a:pt x="1679" y="672"/>
                  </a:lnTo>
                  <a:lnTo>
                    <a:pt x="1677" y="670"/>
                  </a:lnTo>
                  <a:lnTo>
                    <a:pt x="1677" y="670"/>
                  </a:lnTo>
                  <a:lnTo>
                    <a:pt x="1675" y="670"/>
                  </a:lnTo>
                  <a:lnTo>
                    <a:pt x="1673" y="670"/>
                  </a:lnTo>
                  <a:lnTo>
                    <a:pt x="1669" y="668"/>
                  </a:lnTo>
                  <a:lnTo>
                    <a:pt x="1665" y="668"/>
                  </a:lnTo>
                  <a:lnTo>
                    <a:pt x="1661" y="668"/>
                  </a:lnTo>
                  <a:lnTo>
                    <a:pt x="1659" y="668"/>
                  </a:lnTo>
                  <a:lnTo>
                    <a:pt x="1655" y="666"/>
                  </a:lnTo>
                  <a:lnTo>
                    <a:pt x="1651" y="666"/>
                  </a:lnTo>
                  <a:lnTo>
                    <a:pt x="1645" y="664"/>
                  </a:lnTo>
                  <a:lnTo>
                    <a:pt x="1643" y="664"/>
                  </a:lnTo>
                  <a:lnTo>
                    <a:pt x="1643" y="664"/>
                  </a:lnTo>
                  <a:lnTo>
                    <a:pt x="1643" y="664"/>
                  </a:lnTo>
                  <a:lnTo>
                    <a:pt x="1638" y="664"/>
                  </a:lnTo>
                  <a:lnTo>
                    <a:pt x="1636" y="666"/>
                  </a:lnTo>
                  <a:lnTo>
                    <a:pt x="1634" y="666"/>
                  </a:lnTo>
                  <a:lnTo>
                    <a:pt x="1634" y="666"/>
                  </a:lnTo>
                  <a:lnTo>
                    <a:pt x="1634" y="664"/>
                  </a:lnTo>
                  <a:lnTo>
                    <a:pt x="1634" y="662"/>
                  </a:lnTo>
                  <a:lnTo>
                    <a:pt x="1634" y="662"/>
                  </a:lnTo>
                  <a:lnTo>
                    <a:pt x="1632" y="660"/>
                  </a:lnTo>
                  <a:lnTo>
                    <a:pt x="1632" y="660"/>
                  </a:lnTo>
                  <a:lnTo>
                    <a:pt x="1630" y="660"/>
                  </a:lnTo>
                  <a:lnTo>
                    <a:pt x="1630" y="658"/>
                  </a:lnTo>
                  <a:lnTo>
                    <a:pt x="1630" y="658"/>
                  </a:lnTo>
                  <a:lnTo>
                    <a:pt x="1630" y="658"/>
                  </a:lnTo>
                  <a:lnTo>
                    <a:pt x="1630" y="656"/>
                  </a:lnTo>
                  <a:lnTo>
                    <a:pt x="1630" y="656"/>
                  </a:lnTo>
                  <a:lnTo>
                    <a:pt x="1624" y="656"/>
                  </a:lnTo>
                  <a:lnTo>
                    <a:pt x="1622" y="646"/>
                  </a:lnTo>
                  <a:lnTo>
                    <a:pt x="1618" y="646"/>
                  </a:lnTo>
                  <a:lnTo>
                    <a:pt x="1614" y="646"/>
                  </a:lnTo>
                  <a:lnTo>
                    <a:pt x="1614" y="643"/>
                  </a:lnTo>
                  <a:lnTo>
                    <a:pt x="1614" y="639"/>
                  </a:lnTo>
                  <a:lnTo>
                    <a:pt x="1612" y="635"/>
                  </a:lnTo>
                  <a:lnTo>
                    <a:pt x="1608" y="633"/>
                  </a:lnTo>
                  <a:lnTo>
                    <a:pt x="1604" y="631"/>
                  </a:lnTo>
                  <a:lnTo>
                    <a:pt x="1602" y="627"/>
                  </a:lnTo>
                  <a:lnTo>
                    <a:pt x="1598" y="625"/>
                  </a:lnTo>
                  <a:lnTo>
                    <a:pt x="1593" y="621"/>
                  </a:lnTo>
                  <a:lnTo>
                    <a:pt x="1589" y="615"/>
                  </a:lnTo>
                  <a:lnTo>
                    <a:pt x="1585" y="613"/>
                  </a:lnTo>
                  <a:lnTo>
                    <a:pt x="1579" y="607"/>
                  </a:lnTo>
                  <a:lnTo>
                    <a:pt x="1573" y="600"/>
                  </a:lnTo>
                  <a:lnTo>
                    <a:pt x="1567" y="594"/>
                  </a:lnTo>
                  <a:lnTo>
                    <a:pt x="1563" y="592"/>
                  </a:lnTo>
                  <a:lnTo>
                    <a:pt x="1565" y="588"/>
                  </a:lnTo>
                  <a:lnTo>
                    <a:pt x="1552" y="582"/>
                  </a:lnTo>
                  <a:lnTo>
                    <a:pt x="1546" y="578"/>
                  </a:lnTo>
                  <a:lnTo>
                    <a:pt x="1534" y="574"/>
                  </a:lnTo>
                  <a:lnTo>
                    <a:pt x="1532" y="572"/>
                  </a:lnTo>
                  <a:lnTo>
                    <a:pt x="1532" y="570"/>
                  </a:lnTo>
                  <a:lnTo>
                    <a:pt x="1530" y="570"/>
                  </a:lnTo>
                  <a:lnTo>
                    <a:pt x="1528" y="566"/>
                  </a:lnTo>
                  <a:lnTo>
                    <a:pt x="1524" y="564"/>
                  </a:lnTo>
                  <a:lnTo>
                    <a:pt x="1522" y="564"/>
                  </a:lnTo>
                  <a:lnTo>
                    <a:pt x="1518" y="562"/>
                  </a:lnTo>
                  <a:lnTo>
                    <a:pt x="1518" y="559"/>
                  </a:lnTo>
                  <a:lnTo>
                    <a:pt x="1509" y="559"/>
                  </a:lnTo>
                  <a:lnTo>
                    <a:pt x="1507" y="555"/>
                  </a:lnTo>
                  <a:lnTo>
                    <a:pt x="1507" y="553"/>
                  </a:lnTo>
                  <a:lnTo>
                    <a:pt x="1505" y="553"/>
                  </a:lnTo>
                  <a:lnTo>
                    <a:pt x="1505" y="551"/>
                  </a:lnTo>
                  <a:lnTo>
                    <a:pt x="1505" y="549"/>
                  </a:lnTo>
                  <a:lnTo>
                    <a:pt x="1503" y="545"/>
                  </a:lnTo>
                  <a:lnTo>
                    <a:pt x="1501" y="543"/>
                  </a:lnTo>
                  <a:lnTo>
                    <a:pt x="1499" y="543"/>
                  </a:lnTo>
                  <a:lnTo>
                    <a:pt x="1497" y="541"/>
                  </a:lnTo>
                  <a:lnTo>
                    <a:pt x="1497" y="539"/>
                  </a:lnTo>
                  <a:lnTo>
                    <a:pt x="1493" y="539"/>
                  </a:lnTo>
                  <a:lnTo>
                    <a:pt x="1489" y="537"/>
                  </a:lnTo>
                  <a:lnTo>
                    <a:pt x="1479" y="547"/>
                  </a:lnTo>
                  <a:lnTo>
                    <a:pt x="1475" y="549"/>
                  </a:lnTo>
                  <a:lnTo>
                    <a:pt x="1473" y="551"/>
                  </a:lnTo>
                  <a:lnTo>
                    <a:pt x="1471" y="553"/>
                  </a:lnTo>
                  <a:lnTo>
                    <a:pt x="1475" y="553"/>
                  </a:lnTo>
                  <a:lnTo>
                    <a:pt x="1475" y="555"/>
                  </a:lnTo>
                  <a:lnTo>
                    <a:pt x="1475" y="559"/>
                  </a:lnTo>
                  <a:lnTo>
                    <a:pt x="1471" y="562"/>
                  </a:lnTo>
                  <a:lnTo>
                    <a:pt x="1468" y="559"/>
                  </a:lnTo>
                  <a:lnTo>
                    <a:pt x="1473" y="570"/>
                  </a:lnTo>
                  <a:lnTo>
                    <a:pt x="1471" y="576"/>
                  </a:lnTo>
                  <a:lnTo>
                    <a:pt x="1464" y="578"/>
                  </a:lnTo>
                  <a:lnTo>
                    <a:pt x="1454" y="590"/>
                  </a:lnTo>
                  <a:lnTo>
                    <a:pt x="1452" y="594"/>
                  </a:lnTo>
                  <a:lnTo>
                    <a:pt x="1450" y="596"/>
                  </a:lnTo>
                  <a:lnTo>
                    <a:pt x="1450" y="590"/>
                  </a:lnTo>
                  <a:lnTo>
                    <a:pt x="1444" y="580"/>
                  </a:lnTo>
                  <a:lnTo>
                    <a:pt x="1430" y="570"/>
                  </a:lnTo>
                  <a:lnTo>
                    <a:pt x="1411" y="559"/>
                  </a:lnTo>
                  <a:lnTo>
                    <a:pt x="1409" y="557"/>
                  </a:lnTo>
                  <a:lnTo>
                    <a:pt x="1407" y="551"/>
                  </a:lnTo>
                  <a:lnTo>
                    <a:pt x="1397" y="549"/>
                  </a:lnTo>
                  <a:lnTo>
                    <a:pt x="1393" y="545"/>
                  </a:lnTo>
                  <a:lnTo>
                    <a:pt x="1393" y="533"/>
                  </a:lnTo>
                  <a:lnTo>
                    <a:pt x="1393" y="531"/>
                  </a:lnTo>
                  <a:lnTo>
                    <a:pt x="1376" y="535"/>
                  </a:lnTo>
                  <a:lnTo>
                    <a:pt x="1372" y="545"/>
                  </a:lnTo>
                  <a:lnTo>
                    <a:pt x="1358" y="541"/>
                  </a:lnTo>
                  <a:lnTo>
                    <a:pt x="1358" y="545"/>
                  </a:lnTo>
                  <a:lnTo>
                    <a:pt x="1344" y="543"/>
                  </a:lnTo>
                  <a:lnTo>
                    <a:pt x="1344" y="537"/>
                  </a:lnTo>
                  <a:lnTo>
                    <a:pt x="1342" y="529"/>
                  </a:lnTo>
                  <a:lnTo>
                    <a:pt x="1339" y="521"/>
                  </a:lnTo>
                  <a:lnTo>
                    <a:pt x="1337" y="514"/>
                  </a:lnTo>
                  <a:lnTo>
                    <a:pt x="1337" y="506"/>
                  </a:lnTo>
                  <a:lnTo>
                    <a:pt x="1335" y="498"/>
                  </a:lnTo>
                  <a:lnTo>
                    <a:pt x="1333" y="492"/>
                  </a:lnTo>
                  <a:lnTo>
                    <a:pt x="1333" y="484"/>
                  </a:lnTo>
                  <a:lnTo>
                    <a:pt x="1331" y="475"/>
                  </a:lnTo>
                  <a:lnTo>
                    <a:pt x="1327" y="461"/>
                  </a:lnTo>
                  <a:lnTo>
                    <a:pt x="1327" y="455"/>
                  </a:lnTo>
                  <a:lnTo>
                    <a:pt x="1325" y="447"/>
                  </a:lnTo>
                  <a:lnTo>
                    <a:pt x="1323" y="439"/>
                  </a:lnTo>
                  <a:lnTo>
                    <a:pt x="1321" y="432"/>
                  </a:lnTo>
                  <a:lnTo>
                    <a:pt x="1321" y="424"/>
                  </a:lnTo>
                  <a:lnTo>
                    <a:pt x="1319" y="416"/>
                  </a:lnTo>
                  <a:lnTo>
                    <a:pt x="1317" y="410"/>
                  </a:lnTo>
                  <a:lnTo>
                    <a:pt x="1317" y="402"/>
                  </a:lnTo>
                  <a:lnTo>
                    <a:pt x="1315" y="393"/>
                  </a:lnTo>
                  <a:lnTo>
                    <a:pt x="1313" y="387"/>
                  </a:lnTo>
                  <a:lnTo>
                    <a:pt x="1311" y="379"/>
                  </a:lnTo>
                  <a:lnTo>
                    <a:pt x="1311" y="371"/>
                  </a:lnTo>
                  <a:lnTo>
                    <a:pt x="1309" y="365"/>
                  </a:lnTo>
                  <a:lnTo>
                    <a:pt x="1307" y="357"/>
                  </a:lnTo>
                  <a:lnTo>
                    <a:pt x="1307" y="350"/>
                  </a:lnTo>
                  <a:lnTo>
                    <a:pt x="1305" y="342"/>
                  </a:lnTo>
                  <a:lnTo>
                    <a:pt x="1303" y="334"/>
                  </a:lnTo>
                  <a:lnTo>
                    <a:pt x="1301" y="328"/>
                  </a:lnTo>
                  <a:lnTo>
                    <a:pt x="1301" y="320"/>
                  </a:lnTo>
                  <a:lnTo>
                    <a:pt x="1294" y="289"/>
                  </a:lnTo>
                  <a:lnTo>
                    <a:pt x="1292" y="283"/>
                  </a:lnTo>
                  <a:lnTo>
                    <a:pt x="1290" y="268"/>
                  </a:lnTo>
                  <a:lnTo>
                    <a:pt x="1288" y="260"/>
                  </a:lnTo>
                  <a:lnTo>
                    <a:pt x="1284" y="246"/>
                  </a:lnTo>
                  <a:lnTo>
                    <a:pt x="1284" y="238"/>
                  </a:lnTo>
                  <a:lnTo>
                    <a:pt x="1282" y="230"/>
                  </a:lnTo>
                  <a:lnTo>
                    <a:pt x="1280" y="223"/>
                  </a:lnTo>
                  <a:lnTo>
                    <a:pt x="1280" y="215"/>
                  </a:lnTo>
                  <a:lnTo>
                    <a:pt x="1276" y="201"/>
                  </a:lnTo>
                  <a:lnTo>
                    <a:pt x="1274" y="193"/>
                  </a:lnTo>
                  <a:lnTo>
                    <a:pt x="1274" y="186"/>
                  </a:lnTo>
                  <a:lnTo>
                    <a:pt x="1272" y="178"/>
                  </a:lnTo>
                  <a:lnTo>
                    <a:pt x="1270" y="164"/>
                  </a:lnTo>
                  <a:lnTo>
                    <a:pt x="1268" y="156"/>
                  </a:lnTo>
                  <a:lnTo>
                    <a:pt x="1266" y="150"/>
                  </a:lnTo>
                  <a:lnTo>
                    <a:pt x="1264" y="133"/>
                  </a:lnTo>
                  <a:lnTo>
                    <a:pt x="1260" y="119"/>
                  </a:lnTo>
                  <a:lnTo>
                    <a:pt x="1260" y="113"/>
                  </a:lnTo>
                  <a:lnTo>
                    <a:pt x="1258" y="105"/>
                  </a:lnTo>
                  <a:lnTo>
                    <a:pt x="1256" y="98"/>
                  </a:lnTo>
                  <a:lnTo>
                    <a:pt x="1253" y="90"/>
                  </a:lnTo>
                  <a:lnTo>
                    <a:pt x="1253" y="82"/>
                  </a:lnTo>
                  <a:lnTo>
                    <a:pt x="1251" y="76"/>
                  </a:lnTo>
                  <a:lnTo>
                    <a:pt x="1249" y="68"/>
                  </a:lnTo>
                  <a:lnTo>
                    <a:pt x="1249" y="68"/>
                  </a:lnTo>
                  <a:lnTo>
                    <a:pt x="1243" y="68"/>
                  </a:lnTo>
                  <a:lnTo>
                    <a:pt x="1243" y="68"/>
                  </a:lnTo>
                  <a:lnTo>
                    <a:pt x="1245" y="68"/>
                  </a:lnTo>
                  <a:lnTo>
                    <a:pt x="1245" y="68"/>
                  </a:lnTo>
                  <a:lnTo>
                    <a:pt x="1245" y="68"/>
                  </a:lnTo>
                  <a:lnTo>
                    <a:pt x="1245" y="68"/>
                  </a:lnTo>
                  <a:lnTo>
                    <a:pt x="1245" y="68"/>
                  </a:lnTo>
                  <a:lnTo>
                    <a:pt x="1245" y="70"/>
                  </a:lnTo>
                  <a:lnTo>
                    <a:pt x="1245" y="70"/>
                  </a:lnTo>
                  <a:lnTo>
                    <a:pt x="1243" y="70"/>
                  </a:lnTo>
                  <a:lnTo>
                    <a:pt x="1241" y="70"/>
                  </a:lnTo>
                  <a:lnTo>
                    <a:pt x="1241" y="68"/>
                  </a:lnTo>
                  <a:lnTo>
                    <a:pt x="1241" y="68"/>
                  </a:lnTo>
                  <a:lnTo>
                    <a:pt x="1239" y="66"/>
                  </a:lnTo>
                  <a:lnTo>
                    <a:pt x="1239" y="66"/>
                  </a:lnTo>
                  <a:lnTo>
                    <a:pt x="1237" y="66"/>
                  </a:lnTo>
                  <a:lnTo>
                    <a:pt x="1233" y="64"/>
                  </a:lnTo>
                  <a:lnTo>
                    <a:pt x="1233" y="64"/>
                  </a:lnTo>
                  <a:lnTo>
                    <a:pt x="1231" y="64"/>
                  </a:lnTo>
                  <a:lnTo>
                    <a:pt x="1231" y="64"/>
                  </a:lnTo>
                  <a:lnTo>
                    <a:pt x="1231" y="64"/>
                  </a:lnTo>
                  <a:lnTo>
                    <a:pt x="1231" y="64"/>
                  </a:lnTo>
                  <a:lnTo>
                    <a:pt x="1231" y="64"/>
                  </a:lnTo>
                  <a:lnTo>
                    <a:pt x="1229" y="64"/>
                  </a:lnTo>
                  <a:lnTo>
                    <a:pt x="1229" y="61"/>
                  </a:lnTo>
                  <a:lnTo>
                    <a:pt x="1229" y="61"/>
                  </a:lnTo>
                  <a:lnTo>
                    <a:pt x="1225" y="61"/>
                  </a:lnTo>
                  <a:lnTo>
                    <a:pt x="1225" y="61"/>
                  </a:lnTo>
                  <a:lnTo>
                    <a:pt x="1225" y="61"/>
                  </a:lnTo>
                  <a:lnTo>
                    <a:pt x="1225" y="61"/>
                  </a:lnTo>
                  <a:lnTo>
                    <a:pt x="1223" y="61"/>
                  </a:lnTo>
                  <a:lnTo>
                    <a:pt x="1223" y="59"/>
                  </a:lnTo>
                  <a:lnTo>
                    <a:pt x="1223" y="59"/>
                  </a:lnTo>
                  <a:lnTo>
                    <a:pt x="1223" y="59"/>
                  </a:lnTo>
                  <a:lnTo>
                    <a:pt x="1223" y="59"/>
                  </a:lnTo>
                  <a:lnTo>
                    <a:pt x="1223" y="59"/>
                  </a:lnTo>
                  <a:lnTo>
                    <a:pt x="1223" y="59"/>
                  </a:lnTo>
                  <a:lnTo>
                    <a:pt x="1223" y="59"/>
                  </a:lnTo>
                  <a:lnTo>
                    <a:pt x="1223" y="59"/>
                  </a:lnTo>
                  <a:lnTo>
                    <a:pt x="1223" y="59"/>
                  </a:lnTo>
                  <a:lnTo>
                    <a:pt x="1223" y="59"/>
                  </a:lnTo>
                  <a:lnTo>
                    <a:pt x="1223" y="59"/>
                  </a:lnTo>
                  <a:lnTo>
                    <a:pt x="1221" y="57"/>
                  </a:lnTo>
                  <a:lnTo>
                    <a:pt x="1221" y="57"/>
                  </a:lnTo>
                  <a:lnTo>
                    <a:pt x="1221" y="57"/>
                  </a:lnTo>
                  <a:lnTo>
                    <a:pt x="1221" y="57"/>
                  </a:lnTo>
                  <a:lnTo>
                    <a:pt x="1221" y="57"/>
                  </a:lnTo>
                  <a:lnTo>
                    <a:pt x="1221" y="57"/>
                  </a:lnTo>
                  <a:lnTo>
                    <a:pt x="1221" y="57"/>
                  </a:lnTo>
                  <a:lnTo>
                    <a:pt x="1219" y="57"/>
                  </a:lnTo>
                  <a:lnTo>
                    <a:pt x="1219" y="55"/>
                  </a:lnTo>
                  <a:lnTo>
                    <a:pt x="1219" y="57"/>
                  </a:lnTo>
                  <a:lnTo>
                    <a:pt x="1219" y="57"/>
                  </a:lnTo>
                  <a:lnTo>
                    <a:pt x="1219" y="57"/>
                  </a:lnTo>
                  <a:lnTo>
                    <a:pt x="1219" y="57"/>
                  </a:lnTo>
                  <a:lnTo>
                    <a:pt x="1219" y="57"/>
                  </a:lnTo>
                  <a:lnTo>
                    <a:pt x="1219" y="55"/>
                  </a:lnTo>
                  <a:lnTo>
                    <a:pt x="1219" y="55"/>
                  </a:lnTo>
                  <a:lnTo>
                    <a:pt x="1217" y="55"/>
                  </a:lnTo>
                  <a:lnTo>
                    <a:pt x="1212" y="53"/>
                  </a:lnTo>
                  <a:lnTo>
                    <a:pt x="1210" y="53"/>
                  </a:lnTo>
                  <a:lnTo>
                    <a:pt x="1212" y="53"/>
                  </a:lnTo>
                  <a:lnTo>
                    <a:pt x="1210" y="53"/>
                  </a:lnTo>
                  <a:lnTo>
                    <a:pt x="1210" y="53"/>
                  </a:lnTo>
                  <a:lnTo>
                    <a:pt x="1210" y="53"/>
                  </a:lnTo>
                  <a:lnTo>
                    <a:pt x="1210" y="53"/>
                  </a:lnTo>
                  <a:lnTo>
                    <a:pt x="1210" y="53"/>
                  </a:lnTo>
                  <a:lnTo>
                    <a:pt x="1210" y="53"/>
                  </a:lnTo>
                  <a:lnTo>
                    <a:pt x="1210" y="53"/>
                  </a:lnTo>
                  <a:lnTo>
                    <a:pt x="1208" y="53"/>
                  </a:lnTo>
                  <a:lnTo>
                    <a:pt x="1208" y="53"/>
                  </a:lnTo>
                  <a:lnTo>
                    <a:pt x="1208" y="53"/>
                  </a:lnTo>
                  <a:lnTo>
                    <a:pt x="1206" y="53"/>
                  </a:lnTo>
                  <a:lnTo>
                    <a:pt x="1206" y="51"/>
                  </a:lnTo>
                  <a:lnTo>
                    <a:pt x="1206" y="51"/>
                  </a:lnTo>
                  <a:lnTo>
                    <a:pt x="1204" y="51"/>
                  </a:lnTo>
                  <a:lnTo>
                    <a:pt x="1204" y="51"/>
                  </a:lnTo>
                  <a:lnTo>
                    <a:pt x="1204" y="53"/>
                  </a:lnTo>
                  <a:lnTo>
                    <a:pt x="1204" y="53"/>
                  </a:lnTo>
                  <a:lnTo>
                    <a:pt x="1204" y="55"/>
                  </a:lnTo>
                  <a:lnTo>
                    <a:pt x="1206" y="55"/>
                  </a:lnTo>
                  <a:lnTo>
                    <a:pt x="1204" y="55"/>
                  </a:lnTo>
                  <a:lnTo>
                    <a:pt x="1204" y="55"/>
                  </a:lnTo>
                  <a:lnTo>
                    <a:pt x="1204" y="53"/>
                  </a:lnTo>
                  <a:lnTo>
                    <a:pt x="1204" y="53"/>
                  </a:lnTo>
                  <a:lnTo>
                    <a:pt x="1204" y="53"/>
                  </a:lnTo>
                  <a:lnTo>
                    <a:pt x="1200" y="53"/>
                  </a:lnTo>
                  <a:lnTo>
                    <a:pt x="1200" y="53"/>
                  </a:lnTo>
                  <a:lnTo>
                    <a:pt x="1200" y="53"/>
                  </a:lnTo>
                  <a:lnTo>
                    <a:pt x="1200" y="51"/>
                  </a:lnTo>
                  <a:lnTo>
                    <a:pt x="1200" y="53"/>
                  </a:lnTo>
                  <a:lnTo>
                    <a:pt x="1200" y="53"/>
                  </a:lnTo>
                  <a:lnTo>
                    <a:pt x="1200" y="53"/>
                  </a:lnTo>
                  <a:lnTo>
                    <a:pt x="1200" y="53"/>
                  </a:lnTo>
                  <a:lnTo>
                    <a:pt x="1200" y="53"/>
                  </a:lnTo>
                  <a:lnTo>
                    <a:pt x="1198" y="55"/>
                  </a:lnTo>
                  <a:lnTo>
                    <a:pt x="1198" y="53"/>
                  </a:lnTo>
                  <a:lnTo>
                    <a:pt x="1196" y="53"/>
                  </a:lnTo>
                  <a:lnTo>
                    <a:pt x="1196" y="53"/>
                  </a:lnTo>
                  <a:lnTo>
                    <a:pt x="1196" y="55"/>
                  </a:lnTo>
                  <a:lnTo>
                    <a:pt x="1194" y="55"/>
                  </a:lnTo>
                  <a:lnTo>
                    <a:pt x="1194" y="55"/>
                  </a:lnTo>
                  <a:lnTo>
                    <a:pt x="1194" y="55"/>
                  </a:lnTo>
                  <a:lnTo>
                    <a:pt x="1194" y="55"/>
                  </a:lnTo>
                  <a:lnTo>
                    <a:pt x="1194" y="55"/>
                  </a:lnTo>
                  <a:lnTo>
                    <a:pt x="1194" y="55"/>
                  </a:lnTo>
                  <a:lnTo>
                    <a:pt x="1194" y="55"/>
                  </a:lnTo>
                  <a:lnTo>
                    <a:pt x="1194" y="55"/>
                  </a:lnTo>
                  <a:lnTo>
                    <a:pt x="1192" y="55"/>
                  </a:lnTo>
                  <a:lnTo>
                    <a:pt x="1192" y="55"/>
                  </a:lnTo>
                  <a:lnTo>
                    <a:pt x="1192" y="55"/>
                  </a:lnTo>
                  <a:lnTo>
                    <a:pt x="1192" y="55"/>
                  </a:lnTo>
                  <a:lnTo>
                    <a:pt x="1192" y="55"/>
                  </a:lnTo>
                  <a:lnTo>
                    <a:pt x="1192" y="55"/>
                  </a:lnTo>
                  <a:lnTo>
                    <a:pt x="1192" y="57"/>
                  </a:lnTo>
                  <a:lnTo>
                    <a:pt x="1192" y="57"/>
                  </a:lnTo>
                  <a:lnTo>
                    <a:pt x="1192" y="59"/>
                  </a:lnTo>
                  <a:lnTo>
                    <a:pt x="1192" y="59"/>
                  </a:lnTo>
                  <a:lnTo>
                    <a:pt x="1192" y="61"/>
                  </a:lnTo>
                  <a:lnTo>
                    <a:pt x="1192" y="59"/>
                  </a:lnTo>
                  <a:lnTo>
                    <a:pt x="1192" y="59"/>
                  </a:lnTo>
                  <a:lnTo>
                    <a:pt x="1192" y="59"/>
                  </a:lnTo>
                  <a:lnTo>
                    <a:pt x="1192" y="59"/>
                  </a:lnTo>
                  <a:lnTo>
                    <a:pt x="1192" y="59"/>
                  </a:lnTo>
                  <a:lnTo>
                    <a:pt x="1192" y="57"/>
                  </a:lnTo>
                  <a:lnTo>
                    <a:pt x="1192" y="57"/>
                  </a:lnTo>
                  <a:lnTo>
                    <a:pt x="1192" y="57"/>
                  </a:lnTo>
                  <a:lnTo>
                    <a:pt x="1190" y="57"/>
                  </a:lnTo>
                  <a:lnTo>
                    <a:pt x="1190" y="57"/>
                  </a:lnTo>
                  <a:lnTo>
                    <a:pt x="1190" y="57"/>
                  </a:lnTo>
                  <a:lnTo>
                    <a:pt x="1190" y="57"/>
                  </a:lnTo>
                  <a:lnTo>
                    <a:pt x="1190" y="57"/>
                  </a:lnTo>
                  <a:lnTo>
                    <a:pt x="1186" y="59"/>
                  </a:lnTo>
                  <a:lnTo>
                    <a:pt x="1184" y="59"/>
                  </a:lnTo>
                  <a:lnTo>
                    <a:pt x="1184" y="61"/>
                  </a:lnTo>
                  <a:lnTo>
                    <a:pt x="1182" y="61"/>
                  </a:lnTo>
                  <a:lnTo>
                    <a:pt x="1180" y="64"/>
                  </a:lnTo>
                  <a:lnTo>
                    <a:pt x="1178" y="64"/>
                  </a:lnTo>
                  <a:lnTo>
                    <a:pt x="1178" y="61"/>
                  </a:lnTo>
                  <a:lnTo>
                    <a:pt x="1178" y="61"/>
                  </a:lnTo>
                  <a:lnTo>
                    <a:pt x="1176" y="64"/>
                  </a:lnTo>
                  <a:lnTo>
                    <a:pt x="1172" y="64"/>
                  </a:lnTo>
                  <a:lnTo>
                    <a:pt x="1169" y="64"/>
                  </a:lnTo>
                  <a:lnTo>
                    <a:pt x="1169" y="64"/>
                  </a:lnTo>
                  <a:lnTo>
                    <a:pt x="1172" y="61"/>
                  </a:lnTo>
                  <a:lnTo>
                    <a:pt x="1172" y="61"/>
                  </a:lnTo>
                  <a:lnTo>
                    <a:pt x="1172" y="61"/>
                  </a:lnTo>
                  <a:lnTo>
                    <a:pt x="1169" y="61"/>
                  </a:lnTo>
                  <a:lnTo>
                    <a:pt x="1167" y="61"/>
                  </a:lnTo>
                  <a:lnTo>
                    <a:pt x="1167" y="61"/>
                  </a:lnTo>
                  <a:lnTo>
                    <a:pt x="1167" y="61"/>
                  </a:lnTo>
                  <a:lnTo>
                    <a:pt x="1165" y="61"/>
                  </a:lnTo>
                  <a:lnTo>
                    <a:pt x="1165" y="59"/>
                  </a:lnTo>
                  <a:lnTo>
                    <a:pt x="1165" y="59"/>
                  </a:lnTo>
                  <a:lnTo>
                    <a:pt x="1165" y="59"/>
                  </a:lnTo>
                  <a:lnTo>
                    <a:pt x="1165" y="59"/>
                  </a:lnTo>
                  <a:lnTo>
                    <a:pt x="1163" y="59"/>
                  </a:lnTo>
                  <a:lnTo>
                    <a:pt x="1163" y="59"/>
                  </a:lnTo>
                  <a:lnTo>
                    <a:pt x="1163" y="59"/>
                  </a:lnTo>
                  <a:lnTo>
                    <a:pt x="1163" y="59"/>
                  </a:lnTo>
                  <a:lnTo>
                    <a:pt x="1163" y="59"/>
                  </a:lnTo>
                  <a:lnTo>
                    <a:pt x="1163" y="59"/>
                  </a:lnTo>
                  <a:lnTo>
                    <a:pt x="1163" y="59"/>
                  </a:lnTo>
                  <a:lnTo>
                    <a:pt x="1161" y="57"/>
                  </a:lnTo>
                  <a:lnTo>
                    <a:pt x="1161" y="57"/>
                  </a:lnTo>
                  <a:lnTo>
                    <a:pt x="1159" y="55"/>
                  </a:lnTo>
                  <a:lnTo>
                    <a:pt x="1157" y="55"/>
                  </a:lnTo>
                  <a:lnTo>
                    <a:pt x="1159" y="57"/>
                  </a:lnTo>
                  <a:lnTo>
                    <a:pt x="1157" y="57"/>
                  </a:lnTo>
                  <a:lnTo>
                    <a:pt x="1157" y="55"/>
                  </a:lnTo>
                  <a:lnTo>
                    <a:pt x="1157" y="55"/>
                  </a:lnTo>
                  <a:lnTo>
                    <a:pt x="1157" y="57"/>
                  </a:lnTo>
                  <a:lnTo>
                    <a:pt x="1157" y="57"/>
                  </a:lnTo>
                  <a:lnTo>
                    <a:pt x="1155" y="57"/>
                  </a:lnTo>
                  <a:lnTo>
                    <a:pt x="1151" y="55"/>
                  </a:lnTo>
                  <a:lnTo>
                    <a:pt x="1149" y="55"/>
                  </a:lnTo>
                  <a:lnTo>
                    <a:pt x="1143" y="57"/>
                  </a:lnTo>
                  <a:lnTo>
                    <a:pt x="1141" y="57"/>
                  </a:lnTo>
                  <a:lnTo>
                    <a:pt x="1141" y="57"/>
                  </a:lnTo>
                  <a:lnTo>
                    <a:pt x="1141" y="57"/>
                  </a:lnTo>
                  <a:lnTo>
                    <a:pt x="1137" y="59"/>
                  </a:lnTo>
                  <a:lnTo>
                    <a:pt x="1135" y="57"/>
                  </a:lnTo>
                  <a:lnTo>
                    <a:pt x="1135" y="57"/>
                  </a:lnTo>
                  <a:lnTo>
                    <a:pt x="1135" y="57"/>
                  </a:lnTo>
                  <a:lnTo>
                    <a:pt x="1135" y="57"/>
                  </a:lnTo>
                  <a:lnTo>
                    <a:pt x="1135" y="57"/>
                  </a:lnTo>
                  <a:lnTo>
                    <a:pt x="1135" y="57"/>
                  </a:lnTo>
                  <a:lnTo>
                    <a:pt x="1135" y="57"/>
                  </a:lnTo>
                  <a:lnTo>
                    <a:pt x="1131" y="57"/>
                  </a:lnTo>
                  <a:lnTo>
                    <a:pt x="1126" y="57"/>
                  </a:lnTo>
                  <a:lnTo>
                    <a:pt x="1124" y="57"/>
                  </a:lnTo>
                  <a:lnTo>
                    <a:pt x="1122" y="55"/>
                  </a:lnTo>
                  <a:lnTo>
                    <a:pt x="1124" y="55"/>
                  </a:lnTo>
                  <a:lnTo>
                    <a:pt x="1124" y="55"/>
                  </a:lnTo>
                  <a:lnTo>
                    <a:pt x="1124" y="55"/>
                  </a:lnTo>
                  <a:lnTo>
                    <a:pt x="1124" y="55"/>
                  </a:lnTo>
                  <a:lnTo>
                    <a:pt x="1122" y="55"/>
                  </a:lnTo>
                  <a:lnTo>
                    <a:pt x="1122" y="55"/>
                  </a:lnTo>
                  <a:lnTo>
                    <a:pt x="1122" y="55"/>
                  </a:lnTo>
                  <a:lnTo>
                    <a:pt x="1122" y="53"/>
                  </a:lnTo>
                  <a:lnTo>
                    <a:pt x="1122" y="53"/>
                  </a:lnTo>
                  <a:lnTo>
                    <a:pt x="1122" y="53"/>
                  </a:lnTo>
                  <a:lnTo>
                    <a:pt x="1122" y="53"/>
                  </a:lnTo>
                  <a:lnTo>
                    <a:pt x="1122" y="53"/>
                  </a:lnTo>
                  <a:lnTo>
                    <a:pt x="1122" y="53"/>
                  </a:lnTo>
                  <a:lnTo>
                    <a:pt x="1122" y="53"/>
                  </a:lnTo>
                  <a:lnTo>
                    <a:pt x="1120" y="53"/>
                  </a:lnTo>
                  <a:lnTo>
                    <a:pt x="1120" y="53"/>
                  </a:lnTo>
                  <a:lnTo>
                    <a:pt x="1120" y="53"/>
                  </a:lnTo>
                  <a:lnTo>
                    <a:pt x="1120" y="53"/>
                  </a:lnTo>
                  <a:lnTo>
                    <a:pt x="1120" y="53"/>
                  </a:lnTo>
                  <a:lnTo>
                    <a:pt x="1118" y="53"/>
                  </a:lnTo>
                  <a:lnTo>
                    <a:pt x="1118" y="53"/>
                  </a:lnTo>
                  <a:lnTo>
                    <a:pt x="1118" y="53"/>
                  </a:lnTo>
                  <a:lnTo>
                    <a:pt x="1118" y="53"/>
                  </a:lnTo>
                  <a:lnTo>
                    <a:pt x="1118" y="51"/>
                  </a:lnTo>
                  <a:lnTo>
                    <a:pt x="1116" y="51"/>
                  </a:lnTo>
                  <a:lnTo>
                    <a:pt x="1116" y="51"/>
                  </a:lnTo>
                  <a:lnTo>
                    <a:pt x="1114" y="51"/>
                  </a:lnTo>
                  <a:lnTo>
                    <a:pt x="1114" y="53"/>
                  </a:lnTo>
                  <a:lnTo>
                    <a:pt x="1112" y="53"/>
                  </a:lnTo>
                  <a:lnTo>
                    <a:pt x="1110" y="53"/>
                  </a:lnTo>
                  <a:lnTo>
                    <a:pt x="1110" y="51"/>
                  </a:lnTo>
                  <a:lnTo>
                    <a:pt x="1110" y="51"/>
                  </a:lnTo>
                  <a:lnTo>
                    <a:pt x="1110" y="51"/>
                  </a:lnTo>
                  <a:lnTo>
                    <a:pt x="1110" y="49"/>
                  </a:lnTo>
                  <a:lnTo>
                    <a:pt x="1108" y="49"/>
                  </a:lnTo>
                  <a:lnTo>
                    <a:pt x="1108" y="49"/>
                  </a:lnTo>
                  <a:lnTo>
                    <a:pt x="1108" y="49"/>
                  </a:lnTo>
                  <a:lnTo>
                    <a:pt x="1106" y="47"/>
                  </a:lnTo>
                  <a:lnTo>
                    <a:pt x="1106" y="47"/>
                  </a:lnTo>
                  <a:lnTo>
                    <a:pt x="1106" y="49"/>
                  </a:lnTo>
                  <a:lnTo>
                    <a:pt x="1104" y="49"/>
                  </a:lnTo>
                  <a:lnTo>
                    <a:pt x="1104" y="47"/>
                  </a:lnTo>
                  <a:lnTo>
                    <a:pt x="1102" y="47"/>
                  </a:lnTo>
                  <a:lnTo>
                    <a:pt x="1102" y="47"/>
                  </a:lnTo>
                  <a:lnTo>
                    <a:pt x="1102" y="47"/>
                  </a:lnTo>
                  <a:lnTo>
                    <a:pt x="1102" y="47"/>
                  </a:lnTo>
                  <a:lnTo>
                    <a:pt x="1102" y="47"/>
                  </a:lnTo>
                  <a:lnTo>
                    <a:pt x="1102" y="47"/>
                  </a:lnTo>
                  <a:lnTo>
                    <a:pt x="1102" y="47"/>
                  </a:lnTo>
                  <a:lnTo>
                    <a:pt x="1100" y="47"/>
                  </a:lnTo>
                  <a:lnTo>
                    <a:pt x="1096" y="45"/>
                  </a:lnTo>
                  <a:lnTo>
                    <a:pt x="1094" y="45"/>
                  </a:lnTo>
                  <a:lnTo>
                    <a:pt x="1096" y="45"/>
                  </a:lnTo>
                  <a:lnTo>
                    <a:pt x="1094" y="45"/>
                  </a:lnTo>
                  <a:lnTo>
                    <a:pt x="1092" y="45"/>
                  </a:lnTo>
                  <a:lnTo>
                    <a:pt x="1092" y="45"/>
                  </a:lnTo>
                  <a:lnTo>
                    <a:pt x="1092" y="45"/>
                  </a:lnTo>
                  <a:lnTo>
                    <a:pt x="1094" y="45"/>
                  </a:lnTo>
                  <a:lnTo>
                    <a:pt x="1094" y="45"/>
                  </a:lnTo>
                  <a:lnTo>
                    <a:pt x="1092" y="43"/>
                  </a:lnTo>
                  <a:lnTo>
                    <a:pt x="1092" y="43"/>
                  </a:lnTo>
                  <a:lnTo>
                    <a:pt x="1092" y="45"/>
                  </a:lnTo>
                  <a:lnTo>
                    <a:pt x="1088" y="45"/>
                  </a:lnTo>
                  <a:lnTo>
                    <a:pt x="1088" y="45"/>
                  </a:lnTo>
                  <a:lnTo>
                    <a:pt x="1088" y="45"/>
                  </a:lnTo>
                  <a:lnTo>
                    <a:pt x="1086" y="45"/>
                  </a:lnTo>
                  <a:lnTo>
                    <a:pt x="1086" y="45"/>
                  </a:lnTo>
                  <a:lnTo>
                    <a:pt x="1081" y="49"/>
                  </a:lnTo>
                  <a:lnTo>
                    <a:pt x="1079" y="49"/>
                  </a:lnTo>
                  <a:lnTo>
                    <a:pt x="1077" y="51"/>
                  </a:lnTo>
                  <a:lnTo>
                    <a:pt x="1075" y="51"/>
                  </a:lnTo>
                  <a:lnTo>
                    <a:pt x="1075" y="49"/>
                  </a:lnTo>
                  <a:lnTo>
                    <a:pt x="1077" y="47"/>
                  </a:lnTo>
                  <a:lnTo>
                    <a:pt x="1077" y="47"/>
                  </a:lnTo>
                  <a:lnTo>
                    <a:pt x="1077" y="47"/>
                  </a:lnTo>
                  <a:lnTo>
                    <a:pt x="1075" y="47"/>
                  </a:lnTo>
                  <a:lnTo>
                    <a:pt x="1075" y="47"/>
                  </a:lnTo>
                  <a:lnTo>
                    <a:pt x="1075" y="47"/>
                  </a:lnTo>
                  <a:lnTo>
                    <a:pt x="1075" y="47"/>
                  </a:lnTo>
                  <a:lnTo>
                    <a:pt x="1075" y="47"/>
                  </a:lnTo>
                  <a:lnTo>
                    <a:pt x="1073" y="45"/>
                  </a:lnTo>
                  <a:lnTo>
                    <a:pt x="1073" y="45"/>
                  </a:lnTo>
                  <a:lnTo>
                    <a:pt x="1073" y="45"/>
                  </a:lnTo>
                  <a:lnTo>
                    <a:pt x="1073" y="45"/>
                  </a:lnTo>
                  <a:lnTo>
                    <a:pt x="1073" y="47"/>
                  </a:lnTo>
                  <a:lnTo>
                    <a:pt x="1073" y="45"/>
                  </a:lnTo>
                  <a:lnTo>
                    <a:pt x="1073" y="45"/>
                  </a:lnTo>
                  <a:lnTo>
                    <a:pt x="1073" y="45"/>
                  </a:lnTo>
                  <a:lnTo>
                    <a:pt x="1069" y="47"/>
                  </a:lnTo>
                  <a:lnTo>
                    <a:pt x="1069" y="47"/>
                  </a:lnTo>
                  <a:lnTo>
                    <a:pt x="1069" y="47"/>
                  </a:lnTo>
                  <a:lnTo>
                    <a:pt x="1071" y="47"/>
                  </a:lnTo>
                  <a:lnTo>
                    <a:pt x="1069" y="47"/>
                  </a:lnTo>
                  <a:lnTo>
                    <a:pt x="1069" y="47"/>
                  </a:lnTo>
                  <a:lnTo>
                    <a:pt x="1069" y="47"/>
                  </a:lnTo>
                  <a:lnTo>
                    <a:pt x="1069" y="47"/>
                  </a:lnTo>
                  <a:lnTo>
                    <a:pt x="1069" y="47"/>
                  </a:lnTo>
                  <a:lnTo>
                    <a:pt x="1069" y="47"/>
                  </a:lnTo>
                  <a:lnTo>
                    <a:pt x="1067" y="47"/>
                  </a:lnTo>
                  <a:lnTo>
                    <a:pt x="1067" y="49"/>
                  </a:lnTo>
                  <a:lnTo>
                    <a:pt x="1067" y="49"/>
                  </a:lnTo>
                  <a:lnTo>
                    <a:pt x="1067" y="49"/>
                  </a:lnTo>
                  <a:lnTo>
                    <a:pt x="1063" y="49"/>
                  </a:lnTo>
                  <a:lnTo>
                    <a:pt x="1063" y="49"/>
                  </a:lnTo>
                  <a:lnTo>
                    <a:pt x="1063" y="51"/>
                  </a:lnTo>
                  <a:lnTo>
                    <a:pt x="1063" y="51"/>
                  </a:lnTo>
                  <a:lnTo>
                    <a:pt x="1063" y="53"/>
                  </a:lnTo>
                  <a:lnTo>
                    <a:pt x="1063" y="53"/>
                  </a:lnTo>
                  <a:lnTo>
                    <a:pt x="1061" y="53"/>
                  </a:lnTo>
                  <a:lnTo>
                    <a:pt x="1061" y="53"/>
                  </a:lnTo>
                  <a:lnTo>
                    <a:pt x="1061" y="51"/>
                  </a:lnTo>
                  <a:lnTo>
                    <a:pt x="1061" y="51"/>
                  </a:lnTo>
                  <a:lnTo>
                    <a:pt x="1059" y="51"/>
                  </a:lnTo>
                  <a:lnTo>
                    <a:pt x="1059" y="51"/>
                  </a:lnTo>
                  <a:lnTo>
                    <a:pt x="1059" y="51"/>
                  </a:lnTo>
                  <a:lnTo>
                    <a:pt x="1057" y="49"/>
                  </a:lnTo>
                  <a:lnTo>
                    <a:pt x="1053" y="51"/>
                  </a:lnTo>
                  <a:lnTo>
                    <a:pt x="1049" y="49"/>
                  </a:lnTo>
                  <a:lnTo>
                    <a:pt x="1049" y="49"/>
                  </a:lnTo>
                  <a:lnTo>
                    <a:pt x="1051" y="47"/>
                  </a:lnTo>
                  <a:lnTo>
                    <a:pt x="1051" y="47"/>
                  </a:lnTo>
                  <a:lnTo>
                    <a:pt x="1051" y="47"/>
                  </a:lnTo>
                  <a:lnTo>
                    <a:pt x="1051" y="47"/>
                  </a:lnTo>
                  <a:lnTo>
                    <a:pt x="1051" y="45"/>
                  </a:lnTo>
                  <a:lnTo>
                    <a:pt x="1051" y="47"/>
                  </a:lnTo>
                  <a:lnTo>
                    <a:pt x="1051" y="45"/>
                  </a:lnTo>
                  <a:lnTo>
                    <a:pt x="1053" y="45"/>
                  </a:lnTo>
                  <a:lnTo>
                    <a:pt x="1053" y="45"/>
                  </a:lnTo>
                  <a:lnTo>
                    <a:pt x="1053" y="45"/>
                  </a:lnTo>
                  <a:lnTo>
                    <a:pt x="1053" y="43"/>
                  </a:lnTo>
                  <a:lnTo>
                    <a:pt x="1051" y="45"/>
                  </a:lnTo>
                  <a:lnTo>
                    <a:pt x="1049" y="43"/>
                  </a:lnTo>
                  <a:lnTo>
                    <a:pt x="1040" y="45"/>
                  </a:lnTo>
                  <a:lnTo>
                    <a:pt x="1038" y="45"/>
                  </a:lnTo>
                  <a:lnTo>
                    <a:pt x="1038" y="45"/>
                  </a:lnTo>
                  <a:lnTo>
                    <a:pt x="1038" y="45"/>
                  </a:lnTo>
                  <a:lnTo>
                    <a:pt x="1038" y="45"/>
                  </a:lnTo>
                  <a:lnTo>
                    <a:pt x="1038" y="45"/>
                  </a:lnTo>
                  <a:lnTo>
                    <a:pt x="1036" y="45"/>
                  </a:lnTo>
                  <a:lnTo>
                    <a:pt x="1036" y="45"/>
                  </a:lnTo>
                  <a:lnTo>
                    <a:pt x="1036" y="43"/>
                  </a:lnTo>
                  <a:lnTo>
                    <a:pt x="1038" y="43"/>
                  </a:lnTo>
                  <a:lnTo>
                    <a:pt x="1038" y="43"/>
                  </a:lnTo>
                  <a:lnTo>
                    <a:pt x="1038" y="43"/>
                  </a:lnTo>
                  <a:lnTo>
                    <a:pt x="1040" y="43"/>
                  </a:lnTo>
                  <a:lnTo>
                    <a:pt x="1040" y="43"/>
                  </a:lnTo>
                  <a:lnTo>
                    <a:pt x="1045" y="43"/>
                  </a:lnTo>
                  <a:lnTo>
                    <a:pt x="1047" y="43"/>
                  </a:lnTo>
                  <a:lnTo>
                    <a:pt x="1047" y="43"/>
                  </a:lnTo>
                  <a:lnTo>
                    <a:pt x="1047" y="43"/>
                  </a:lnTo>
                  <a:lnTo>
                    <a:pt x="1045" y="43"/>
                  </a:lnTo>
                  <a:lnTo>
                    <a:pt x="1043" y="43"/>
                  </a:lnTo>
                  <a:lnTo>
                    <a:pt x="1040" y="41"/>
                  </a:lnTo>
                  <a:lnTo>
                    <a:pt x="1038" y="41"/>
                  </a:lnTo>
                  <a:lnTo>
                    <a:pt x="1038" y="39"/>
                  </a:lnTo>
                  <a:lnTo>
                    <a:pt x="1038" y="37"/>
                  </a:lnTo>
                  <a:lnTo>
                    <a:pt x="1038" y="37"/>
                  </a:lnTo>
                  <a:lnTo>
                    <a:pt x="1038" y="37"/>
                  </a:lnTo>
                  <a:lnTo>
                    <a:pt x="1040" y="37"/>
                  </a:lnTo>
                  <a:lnTo>
                    <a:pt x="1040" y="37"/>
                  </a:lnTo>
                  <a:lnTo>
                    <a:pt x="1040" y="37"/>
                  </a:lnTo>
                  <a:lnTo>
                    <a:pt x="1040" y="35"/>
                  </a:lnTo>
                  <a:lnTo>
                    <a:pt x="1040" y="35"/>
                  </a:lnTo>
                  <a:lnTo>
                    <a:pt x="1040" y="35"/>
                  </a:lnTo>
                  <a:lnTo>
                    <a:pt x="1040" y="35"/>
                  </a:lnTo>
                  <a:lnTo>
                    <a:pt x="1043" y="33"/>
                  </a:lnTo>
                  <a:lnTo>
                    <a:pt x="1045" y="31"/>
                  </a:lnTo>
                  <a:lnTo>
                    <a:pt x="1045" y="31"/>
                  </a:lnTo>
                  <a:lnTo>
                    <a:pt x="1043" y="29"/>
                  </a:lnTo>
                  <a:lnTo>
                    <a:pt x="1038" y="29"/>
                  </a:lnTo>
                  <a:lnTo>
                    <a:pt x="1034" y="29"/>
                  </a:lnTo>
                  <a:lnTo>
                    <a:pt x="1034" y="29"/>
                  </a:lnTo>
                  <a:lnTo>
                    <a:pt x="1034" y="29"/>
                  </a:lnTo>
                  <a:lnTo>
                    <a:pt x="1034" y="29"/>
                  </a:lnTo>
                  <a:lnTo>
                    <a:pt x="1036" y="29"/>
                  </a:lnTo>
                  <a:lnTo>
                    <a:pt x="1036" y="31"/>
                  </a:lnTo>
                  <a:lnTo>
                    <a:pt x="1034" y="31"/>
                  </a:lnTo>
                  <a:lnTo>
                    <a:pt x="1034" y="31"/>
                  </a:lnTo>
                  <a:lnTo>
                    <a:pt x="1034" y="31"/>
                  </a:lnTo>
                  <a:lnTo>
                    <a:pt x="1034" y="29"/>
                  </a:lnTo>
                  <a:lnTo>
                    <a:pt x="1034" y="29"/>
                  </a:lnTo>
                  <a:lnTo>
                    <a:pt x="1034" y="29"/>
                  </a:lnTo>
                  <a:lnTo>
                    <a:pt x="1032" y="29"/>
                  </a:lnTo>
                  <a:lnTo>
                    <a:pt x="1032" y="29"/>
                  </a:lnTo>
                  <a:lnTo>
                    <a:pt x="1032" y="29"/>
                  </a:lnTo>
                  <a:lnTo>
                    <a:pt x="1032" y="29"/>
                  </a:lnTo>
                  <a:lnTo>
                    <a:pt x="1032" y="29"/>
                  </a:lnTo>
                  <a:lnTo>
                    <a:pt x="1032" y="29"/>
                  </a:lnTo>
                  <a:lnTo>
                    <a:pt x="1032" y="29"/>
                  </a:lnTo>
                  <a:lnTo>
                    <a:pt x="1032" y="29"/>
                  </a:lnTo>
                  <a:lnTo>
                    <a:pt x="1032" y="29"/>
                  </a:lnTo>
                  <a:lnTo>
                    <a:pt x="1032" y="29"/>
                  </a:lnTo>
                  <a:lnTo>
                    <a:pt x="1030" y="29"/>
                  </a:lnTo>
                  <a:lnTo>
                    <a:pt x="1030" y="27"/>
                  </a:lnTo>
                  <a:lnTo>
                    <a:pt x="1030" y="27"/>
                  </a:lnTo>
                  <a:lnTo>
                    <a:pt x="1030" y="27"/>
                  </a:lnTo>
                  <a:lnTo>
                    <a:pt x="1028" y="27"/>
                  </a:lnTo>
                  <a:lnTo>
                    <a:pt x="1028" y="27"/>
                  </a:lnTo>
                  <a:lnTo>
                    <a:pt x="1028" y="27"/>
                  </a:lnTo>
                  <a:lnTo>
                    <a:pt x="1028" y="27"/>
                  </a:lnTo>
                  <a:lnTo>
                    <a:pt x="1028" y="27"/>
                  </a:lnTo>
                  <a:lnTo>
                    <a:pt x="1028" y="27"/>
                  </a:lnTo>
                  <a:lnTo>
                    <a:pt x="1028" y="27"/>
                  </a:lnTo>
                  <a:lnTo>
                    <a:pt x="1028" y="27"/>
                  </a:lnTo>
                  <a:lnTo>
                    <a:pt x="1028" y="27"/>
                  </a:lnTo>
                  <a:lnTo>
                    <a:pt x="1026" y="27"/>
                  </a:lnTo>
                  <a:lnTo>
                    <a:pt x="1026" y="27"/>
                  </a:lnTo>
                  <a:lnTo>
                    <a:pt x="1024" y="27"/>
                  </a:lnTo>
                  <a:lnTo>
                    <a:pt x="1024" y="27"/>
                  </a:lnTo>
                  <a:lnTo>
                    <a:pt x="1024" y="27"/>
                  </a:lnTo>
                  <a:lnTo>
                    <a:pt x="1022" y="27"/>
                  </a:lnTo>
                  <a:lnTo>
                    <a:pt x="1020" y="29"/>
                  </a:lnTo>
                  <a:lnTo>
                    <a:pt x="1014" y="27"/>
                  </a:lnTo>
                  <a:lnTo>
                    <a:pt x="1014" y="29"/>
                  </a:lnTo>
                  <a:lnTo>
                    <a:pt x="1014" y="29"/>
                  </a:lnTo>
                  <a:lnTo>
                    <a:pt x="1012" y="31"/>
                  </a:lnTo>
                  <a:lnTo>
                    <a:pt x="1012" y="31"/>
                  </a:lnTo>
                  <a:lnTo>
                    <a:pt x="1010" y="33"/>
                  </a:lnTo>
                  <a:lnTo>
                    <a:pt x="1010" y="33"/>
                  </a:lnTo>
                  <a:lnTo>
                    <a:pt x="1008" y="33"/>
                  </a:lnTo>
                  <a:lnTo>
                    <a:pt x="1008" y="33"/>
                  </a:lnTo>
                  <a:lnTo>
                    <a:pt x="1008" y="33"/>
                  </a:lnTo>
                  <a:lnTo>
                    <a:pt x="1008" y="33"/>
                  </a:lnTo>
                  <a:lnTo>
                    <a:pt x="1008" y="33"/>
                  </a:lnTo>
                  <a:lnTo>
                    <a:pt x="1008" y="31"/>
                  </a:lnTo>
                  <a:lnTo>
                    <a:pt x="1008" y="31"/>
                  </a:lnTo>
                  <a:lnTo>
                    <a:pt x="1006" y="31"/>
                  </a:lnTo>
                  <a:lnTo>
                    <a:pt x="1006" y="31"/>
                  </a:lnTo>
                  <a:lnTo>
                    <a:pt x="1004" y="31"/>
                  </a:lnTo>
                  <a:lnTo>
                    <a:pt x="1002" y="31"/>
                  </a:lnTo>
                  <a:lnTo>
                    <a:pt x="1002" y="31"/>
                  </a:lnTo>
                  <a:lnTo>
                    <a:pt x="1002" y="31"/>
                  </a:lnTo>
                  <a:lnTo>
                    <a:pt x="1002" y="31"/>
                  </a:lnTo>
                  <a:lnTo>
                    <a:pt x="1002" y="31"/>
                  </a:lnTo>
                  <a:lnTo>
                    <a:pt x="1002" y="29"/>
                  </a:lnTo>
                  <a:lnTo>
                    <a:pt x="1002" y="29"/>
                  </a:lnTo>
                  <a:lnTo>
                    <a:pt x="999" y="29"/>
                  </a:lnTo>
                  <a:lnTo>
                    <a:pt x="997" y="29"/>
                  </a:lnTo>
                  <a:lnTo>
                    <a:pt x="999" y="27"/>
                  </a:lnTo>
                  <a:lnTo>
                    <a:pt x="999" y="27"/>
                  </a:lnTo>
                  <a:lnTo>
                    <a:pt x="1002" y="27"/>
                  </a:lnTo>
                  <a:lnTo>
                    <a:pt x="1002" y="27"/>
                  </a:lnTo>
                  <a:lnTo>
                    <a:pt x="1002" y="27"/>
                  </a:lnTo>
                  <a:lnTo>
                    <a:pt x="1002" y="25"/>
                  </a:lnTo>
                  <a:lnTo>
                    <a:pt x="1002" y="25"/>
                  </a:lnTo>
                  <a:lnTo>
                    <a:pt x="1002" y="25"/>
                  </a:lnTo>
                  <a:lnTo>
                    <a:pt x="1002" y="25"/>
                  </a:lnTo>
                  <a:lnTo>
                    <a:pt x="1002" y="25"/>
                  </a:lnTo>
                  <a:lnTo>
                    <a:pt x="1002" y="23"/>
                  </a:lnTo>
                  <a:lnTo>
                    <a:pt x="1002" y="23"/>
                  </a:lnTo>
                  <a:lnTo>
                    <a:pt x="1002" y="23"/>
                  </a:lnTo>
                  <a:lnTo>
                    <a:pt x="1002" y="23"/>
                  </a:lnTo>
                  <a:lnTo>
                    <a:pt x="1002" y="21"/>
                  </a:lnTo>
                  <a:lnTo>
                    <a:pt x="1002" y="21"/>
                  </a:lnTo>
                  <a:lnTo>
                    <a:pt x="999" y="21"/>
                  </a:lnTo>
                  <a:lnTo>
                    <a:pt x="999" y="18"/>
                  </a:lnTo>
                  <a:lnTo>
                    <a:pt x="997" y="16"/>
                  </a:lnTo>
                  <a:lnTo>
                    <a:pt x="997" y="16"/>
                  </a:lnTo>
                  <a:lnTo>
                    <a:pt x="997" y="16"/>
                  </a:lnTo>
                  <a:lnTo>
                    <a:pt x="997" y="18"/>
                  </a:lnTo>
                  <a:lnTo>
                    <a:pt x="997" y="16"/>
                  </a:lnTo>
                  <a:lnTo>
                    <a:pt x="997" y="16"/>
                  </a:lnTo>
                  <a:lnTo>
                    <a:pt x="997" y="16"/>
                  </a:lnTo>
                  <a:lnTo>
                    <a:pt x="995" y="16"/>
                  </a:lnTo>
                  <a:lnTo>
                    <a:pt x="995" y="16"/>
                  </a:lnTo>
                  <a:lnTo>
                    <a:pt x="995" y="16"/>
                  </a:lnTo>
                  <a:lnTo>
                    <a:pt x="995" y="16"/>
                  </a:lnTo>
                  <a:lnTo>
                    <a:pt x="995" y="16"/>
                  </a:lnTo>
                  <a:lnTo>
                    <a:pt x="995" y="18"/>
                  </a:lnTo>
                  <a:lnTo>
                    <a:pt x="995" y="18"/>
                  </a:lnTo>
                  <a:lnTo>
                    <a:pt x="995" y="18"/>
                  </a:lnTo>
                  <a:lnTo>
                    <a:pt x="995" y="21"/>
                  </a:lnTo>
                  <a:lnTo>
                    <a:pt x="995" y="21"/>
                  </a:lnTo>
                  <a:lnTo>
                    <a:pt x="993" y="23"/>
                  </a:lnTo>
                  <a:lnTo>
                    <a:pt x="993" y="21"/>
                  </a:lnTo>
                  <a:lnTo>
                    <a:pt x="993" y="21"/>
                  </a:lnTo>
                  <a:lnTo>
                    <a:pt x="993" y="21"/>
                  </a:lnTo>
                  <a:lnTo>
                    <a:pt x="995" y="18"/>
                  </a:lnTo>
                  <a:lnTo>
                    <a:pt x="995" y="18"/>
                  </a:lnTo>
                  <a:lnTo>
                    <a:pt x="993" y="18"/>
                  </a:lnTo>
                  <a:lnTo>
                    <a:pt x="993" y="16"/>
                  </a:lnTo>
                  <a:lnTo>
                    <a:pt x="993" y="16"/>
                  </a:lnTo>
                  <a:lnTo>
                    <a:pt x="993" y="16"/>
                  </a:lnTo>
                  <a:lnTo>
                    <a:pt x="995" y="16"/>
                  </a:lnTo>
                  <a:lnTo>
                    <a:pt x="993" y="14"/>
                  </a:lnTo>
                  <a:lnTo>
                    <a:pt x="993" y="14"/>
                  </a:lnTo>
                  <a:lnTo>
                    <a:pt x="993" y="14"/>
                  </a:lnTo>
                  <a:lnTo>
                    <a:pt x="993" y="14"/>
                  </a:lnTo>
                  <a:lnTo>
                    <a:pt x="993" y="14"/>
                  </a:lnTo>
                  <a:lnTo>
                    <a:pt x="993" y="16"/>
                  </a:lnTo>
                  <a:lnTo>
                    <a:pt x="993" y="16"/>
                  </a:lnTo>
                  <a:lnTo>
                    <a:pt x="993" y="16"/>
                  </a:lnTo>
                  <a:lnTo>
                    <a:pt x="993" y="18"/>
                  </a:lnTo>
                  <a:lnTo>
                    <a:pt x="993" y="18"/>
                  </a:lnTo>
                  <a:lnTo>
                    <a:pt x="991" y="16"/>
                  </a:lnTo>
                  <a:lnTo>
                    <a:pt x="991" y="16"/>
                  </a:lnTo>
                  <a:lnTo>
                    <a:pt x="991" y="16"/>
                  </a:lnTo>
                  <a:lnTo>
                    <a:pt x="991" y="16"/>
                  </a:lnTo>
                  <a:lnTo>
                    <a:pt x="989" y="18"/>
                  </a:lnTo>
                  <a:lnTo>
                    <a:pt x="991" y="18"/>
                  </a:lnTo>
                  <a:lnTo>
                    <a:pt x="991" y="18"/>
                  </a:lnTo>
                  <a:lnTo>
                    <a:pt x="991" y="21"/>
                  </a:lnTo>
                  <a:lnTo>
                    <a:pt x="991" y="21"/>
                  </a:lnTo>
                  <a:lnTo>
                    <a:pt x="991" y="23"/>
                  </a:lnTo>
                  <a:lnTo>
                    <a:pt x="991" y="23"/>
                  </a:lnTo>
                  <a:lnTo>
                    <a:pt x="991" y="23"/>
                  </a:lnTo>
                  <a:lnTo>
                    <a:pt x="991" y="23"/>
                  </a:lnTo>
                  <a:lnTo>
                    <a:pt x="991" y="21"/>
                  </a:lnTo>
                  <a:lnTo>
                    <a:pt x="989" y="21"/>
                  </a:lnTo>
                  <a:lnTo>
                    <a:pt x="989" y="21"/>
                  </a:lnTo>
                  <a:lnTo>
                    <a:pt x="989" y="21"/>
                  </a:lnTo>
                  <a:lnTo>
                    <a:pt x="989" y="23"/>
                  </a:lnTo>
                  <a:lnTo>
                    <a:pt x="989" y="23"/>
                  </a:lnTo>
                  <a:lnTo>
                    <a:pt x="987" y="23"/>
                  </a:lnTo>
                  <a:lnTo>
                    <a:pt x="987" y="25"/>
                  </a:lnTo>
                  <a:lnTo>
                    <a:pt x="985" y="25"/>
                  </a:lnTo>
                  <a:lnTo>
                    <a:pt x="985" y="25"/>
                  </a:lnTo>
                  <a:lnTo>
                    <a:pt x="985" y="27"/>
                  </a:lnTo>
                  <a:lnTo>
                    <a:pt x="985" y="27"/>
                  </a:lnTo>
                  <a:lnTo>
                    <a:pt x="985" y="29"/>
                  </a:lnTo>
                  <a:lnTo>
                    <a:pt x="985" y="29"/>
                  </a:lnTo>
                  <a:lnTo>
                    <a:pt x="985" y="29"/>
                  </a:lnTo>
                  <a:lnTo>
                    <a:pt x="985" y="31"/>
                  </a:lnTo>
                  <a:lnTo>
                    <a:pt x="985" y="31"/>
                  </a:lnTo>
                  <a:lnTo>
                    <a:pt x="983" y="29"/>
                  </a:lnTo>
                  <a:lnTo>
                    <a:pt x="983" y="29"/>
                  </a:lnTo>
                  <a:lnTo>
                    <a:pt x="983" y="29"/>
                  </a:lnTo>
                  <a:lnTo>
                    <a:pt x="983" y="29"/>
                  </a:lnTo>
                  <a:lnTo>
                    <a:pt x="983" y="31"/>
                  </a:lnTo>
                  <a:lnTo>
                    <a:pt x="983" y="31"/>
                  </a:lnTo>
                  <a:lnTo>
                    <a:pt x="983" y="31"/>
                  </a:lnTo>
                  <a:lnTo>
                    <a:pt x="983" y="31"/>
                  </a:lnTo>
                  <a:lnTo>
                    <a:pt x="983" y="31"/>
                  </a:lnTo>
                  <a:lnTo>
                    <a:pt x="983" y="31"/>
                  </a:lnTo>
                  <a:lnTo>
                    <a:pt x="983" y="31"/>
                  </a:lnTo>
                  <a:lnTo>
                    <a:pt x="981" y="31"/>
                  </a:lnTo>
                  <a:lnTo>
                    <a:pt x="981" y="31"/>
                  </a:lnTo>
                  <a:lnTo>
                    <a:pt x="981" y="31"/>
                  </a:lnTo>
                  <a:lnTo>
                    <a:pt x="979" y="31"/>
                  </a:lnTo>
                  <a:lnTo>
                    <a:pt x="979" y="31"/>
                  </a:lnTo>
                  <a:lnTo>
                    <a:pt x="979" y="31"/>
                  </a:lnTo>
                  <a:lnTo>
                    <a:pt x="979" y="33"/>
                  </a:lnTo>
                  <a:lnTo>
                    <a:pt x="979" y="33"/>
                  </a:lnTo>
                  <a:lnTo>
                    <a:pt x="979" y="33"/>
                  </a:lnTo>
                  <a:lnTo>
                    <a:pt x="979" y="33"/>
                  </a:lnTo>
                  <a:lnTo>
                    <a:pt x="979" y="33"/>
                  </a:lnTo>
                  <a:lnTo>
                    <a:pt x="977" y="35"/>
                  </a:lnTo>
                  <a:lnTo>
                    <a:pt x="977" y="33"/>
                  </a:lnTo>
                  <a:lnTo>
                    <a:pt x="977" y="33"/>
                  </a:lnTo>
                  <a:lnTo>
                    <a:pt x="977" y="33"/>
                  </a:lnTo>
                  <a:lnTo>
                    <a:pt x="977" y="33"/>
                  </a:lnTo>
                  <a:lnTo>
                    <a:pt x="977" y="31"/>
                  </a:lnTo>
                  <a:lnTo>
                    <a:pt x="977" y="31"/>
                  </a:lnTo>
                  <a:lnTo>
                    <a:pt x="977" y="31"/>
                  </a:lnTo>
                  <a:lnTo>
                    <a:pt x="979" y="31"/>
                  </a:lnTo>
                  <a:lnTo>
                    <a:pt x="979" y="29"/>
                  </a:lnTo>
                  <a:lnTo>
                    <a:pt x="979" y="29"/>
                  </a:lnTo>
                  <a:lnTo>
                    <a:pt x="979" y="29"/>
                  </a:lnTo>
                  <a:lnTo>
                    <a:pt x="977" y="29"/>
                  </a:lnTo>
                  <a:lnTo>
                    <a:pt x="977" y="27"/>
                  </a:lnTo>
                  <a:lnTo>
                    <a:pt x="977" y="27"/>
                  </a:lnTo>
                  <a:lnTo>
                    <a:pt x="977" y="27"/>
                  </a:lnTo>
                  <a:lnTo>
                    <a:pt x="977" y="27"/>
                  </a:lnTo>
                  <a:lnTo>
                    <a:pt x="975" y="27"/>
                  </a:lnTo>
                  <a:lnTo>
                    <a:pt x="977" y="27"/>
                  </a:lnTo>
                  <a:lnTo>
                    <a:pt x="977" y="27"/>
                  </a:lnTo>
                  <a:lnTo>
                    <a:pt x="977" y="25"/>
                  </a:lnTo>
                  <a:lnTo>
                    <a:pt x="975" y="27"/>
                  </a:lnTo>
                  <a:lnTo>
                    <a:pt x="975" y="27"/>
                  </a:lnTo>
                  <a:lnTo>
                    <a:pt x="975" y="25"/>
                  </a:lnTo>
                  <a:lnTo>
                    <a:pt x="977" y="25"/>
                  </a:lnTo>
                  <a:lnTo>
                    <a:pt x="977" y="25"/>
                  </a:lnTo>
                  <a:lnTo>
                    <a:pt x="977" y="25"/>
                  </a:lnTo>
                  <a:lnTo>
                    <a:pt x="977" y="25"/>
                  </a:lnTo>
                  <a:lnTo>
                    <a:pt x="977" y="25"/>
                  </a:lnTo>
                  <a:lnTo>
                    <a:pt x="975" y="23"/>
                  </a:lnTo>
                  <a:lnTo>
                    <a:pt x="977" y="23"/>
                  </a:lnTo>
                  <a:lnTo>
                    <a:pt x="977" y="23"/>
                  </a:lnTo>
                  <a:lnTo>
                    <a:pt x="981" y="23"/>
                  </a:lnTo>
                  <a:lnTo>
                    <a:pt x="981" y="23"/>
                  </a:lnTo>
                  <a:lnTo>
                    <a:pt x="981" y="23"/>
                  </a:lnTo>
                  <a:lnTo>
                    <a:pt x="981" y="23"/>
                  </a:lnTo>
                  <a:lnTo>
                    <a:pt x="981" y="23"/>
                  </a:lnTo>
                  <a:lnTo>
                    <a:pt x="983" y="23"/>
                  </a:lnTo>
                  <a:lnTo>
                    <a:pt x="983" y="21"/>
                  </a:lnTo>
                  <a:lnTo>
                    <a:pt x="983" y="21"/>
                  </a:lnTo>
                  <a:lnTo>
                    <a:pt x="983" y="21"/>
                  </a:lnTo>
                  <a:lnTo>
                    <a:pt x="983" y="21"/>
                  </a:lnTo>
                  <a:lnTo>
                    <a:pt x="983" y="21"/>
                  </a:lnTo>
                  <a:lnTo>
                    <a:pt x="983" y="21"/>
                  </a:lnTo>
                  <a:lnTo>
                    <a:pt x="983" y="18"/>
                  </a:lnTo>
                  <a:lnTo>
                    <a:pt x="983" y="18"/>
                  </a:lnTo>
                  <a:lnTo>
                    <a:pt x="985" y="18"/>
                  </a:lnTo>
                  <a:lnTo>
                    <a:pt x="985" y="18"/>
                  </a:lnTo>
                  <a:lnTo>
                    <a:pt x="985" y="16"/>
                  </a:lnTo>
                  <a:lnTo>
                    <a:pt x="985" y="16"/>
                  </a:lnTo>
                  <a:lnTo>
                    <a:pt x="985" y="14"/>
                  </a:lnTo>
                  <a:lnTo>
                    <a:pt x="985" y="14"/>
                  </a:lnTo>
                  <a:lnTo>
                    <a:pt x="985" y="12"/>
                  </a:lnTo>
                  <a:lnTo>
                    <a:pt x="981" y="12"/>
                  </a:lnTo>
                  <a:lnTo>
                    <a:pt x="981" y="10"/>
                  </a:lnTo>
                  <a:lnTo>
                    <a:pt x="979" y="12"/>
                  </a:lnTo>
                  <a:lnTo>
                    <a:pt x="979" y="12"/>
                  </a:lnTo>
                  <a:lnTo>
                    <a:pt x="979" y="12"/>
                  </a:lnTo>
                  <a:lnTo>
                    <a:pt x="979" y="10"/>
                  </a:lnTo>
                  <a:lnTo>
                    <a:pt x="979" y="10"/>
                  </a:lnTo>
                  <a:lnTo>
                    <a:pt x="979" y="10"/>
                  </a:lnTo>
                  <a:lnTo>
                    <a:pt x="979" y="10"/>
                  </a:lnTo>
                  <a:lnTo>
                    <a:pt x="979" y="12"/>
                  </a:lnTo>
                  <a:lnTo>
                    <a:pt x="977" y="12"/>
                  </a:lnTo>
                  <a:lnTo>
                    <a:pt x="977" y="12"/>
                  </a:lnTo>
                  <a:lnTo>
                    <a:pt x="977" y="12"/>
                  </a:lnTo>
                  <a:lnTo>
                    <a:pt x="977" y="12"/>
                  </a:lnTo>
                  <a:lnTo>
                    <a:pt x="977" y="12"/>
                  </a:lnTo>
                  <a:lnTo>
                    <a:pt x="977" y="10"/>
                  </a:lnTo>
                  <a:lnTo>
                    <a:pt x="977" y="10"/>
                  </a:lnTo>
                  <a:lnTo>
                    <a:pt x="977" y="10"/>
                  </a:lnTo>
                  <a:lnTo>
                    <a:pt x="977" y="10"/>
                  </a:lnTo>
                  <a:lnTo>
                    <a:pt x="977" y="10"/>
                  </a:lnTo>
                  <a:lnTo>
                    <a:pt x="975" y="8"/>
                  </a:lnTo>
                  <a:lnTo>
                    <a:pt x="975" y="8"/>
                  </a:lnTo>
                  <a:lnTo>
                    <a:pt x="971" y="8"/>
                  </a:lnTo>
                  <a:lnTo>
                    <a:pt x="971" y="8"/>
                  </a:lnTo>
                  <a:lnTo>
                    <a:pt x="971" y="8"/>
                  </a:lnTo>
                  <a:lnTo>
                    <a:pt x="971" y="6"/>
                  </a:lnTo>
                  <a:lnTo>
                    <a:pt x="969" y="6"/>
                  </a:lnTo>
                  <a:lnTo>
                    <a:pt x="969" y="6"/>
                  </a:lnTo>
                  <a:lnTo>
                    <a:pt x="969" y="4"/>
                  </a:lnTo>
                  <a:lnTo>
                    <a:pt x="969" y="4"/>
                  </a:lnTo>
                  <a:lnTo>
                    <a:pt x="969" y="4"/>
                  </a:lnTo>
                  <a:lnTo>
                    <a:pt x="969" y="4"/>
                  </a:lnTo>
                  <a:lnTo>
                    <a:pt x="969" y="2"/>
                  </a:lnTo>
                  <a:lnTo>
                    <a:pt x="971" y="2"/>
                  </a:lnTo>
                  <a:lnTo>
                    <a:pt x="971" y="2"/>
                  </a:lnTo>
                  <a:lnTo>
                    <a:pt x="971" y="2"/>
                  </a:lnTo>
                  <a:lnTo>
                    <a:pt x="973" y="2"/>
                  </a:lnTo>
                  <a:lnTo>
                    <a:pt x="971" y="2"/>
                  </a:lnTo>
                  <a:lnTo>
                    <a:pt x="971" y="0"/>
                  </a:lnTo>
                  <a:lnTo>
                    <a:pt x="971" y="0"/>
                  </a:lnTo>
                  <a:lnTo>
                    <a:pt x="971" y="0"/>
                  </a:lnTo>
                  <a:lnTo>
                    <a:pt x="969" y="2"/>
                  </a:lnTo>
                  <a:lnTo>
                    <a:pt x="969" y="2"/>
                  </a:lnTo>
                  <a:lnTo>
                    <a:pt x="967" y="4"/>
                  </a:lnTo>
                  <a:lnTo>
                    <a:pt x="965" y="6"/>
                  </a:lnTo>
                  <a:lnTo>
                    <a:pt x="961" y="10"/>
                  </a:lnTo>
                  <a:lnTo>
                    <a:pt x="959" y="12"/>
                  </a:lnTo>
                  <a:lnTo>
                    <a:pt x="956" y="16"/>
                  </a:lnTo>
                  <a:lnTo>
                    <a:pt x="950" y="23"/>
                  </a:lnTo>
                  <a:lnTo>
                    <a:pt x="950" y="23"/>
                  </a:lnTo>
                  <a:lnTo>
                    <a:pt x="950" y="23"/>
                  </a:lnTo>
                  <a:lnTo>
                    <a:pt x="950" y="25"/>
                  </a:lnTo>
                  <a:lnTo>
                    <a:pt x="948" y="25"/>
                  </a:lnTo>
                  <a:lnTo>
                    <a:pt x="944" y="27"/>
                  </a:lnTo>
                  <a:lnTo>
                    <a:pt x="942" y="29"/>
                  </a:lnTo>
                  <a:lnTo>
                    <a:pt x="936" y="29"/>
                  </a:lnTo>
                  <a:lnTo>
                    <a:pt x="934" y="27"/>
                  </a:lnTo>
                  <a:lnTo>
                    <a:pt x="934" y="27"/>
                  </a:lnTo>
                  <a:lnTo>
                    <a:pt x="934" y="29"/>
                  </a:lnTo>
                  <a:lnTo>
                    <a:pt x="934" y="29"/>
                  </a:lnTo>
                  <a:lnTo>
                    <a:pt x="936" y="29"/>
                  </a:lnTo>
                  <a:lnTo>
                    <a:pt x="930" y="31"/>
                  </a:lnTo>
                  <a:lnTo>
                    <a:pt x="924" y="29"/>
                  </a:lnTo>
                  <a:lnTo>
                    <a:pt x="924" y="29"/>
                  </a:lnTo>
                  <a:lnTo>
                    <a:pt x="924" y="29"/>
                  </a:lnTo>
                  <a:lnTo>
                    <a:pt x="926" y="29"/>
                  </a:lnTo>
                  <a:lnTo>
                    <a:pt x="926" y="31"/>
                  </a:lnTo>
                  <a:lnTo>
                    <a:pt x="922" y="31"/>
                  </a:lnTo>
                  <a:lnTo>
                    <a:pt x="922" y="31"/>
                  </a:lnTo>
                  <a:lnTo>
                    <a:pt x="920" y="31"/>
                  </a:lnTo>
                  <a:lnTo>
                    <a:pt x="920" y="31"/>
                  </a:lnTo>
                  <a:lnTo>
                    <a:pt x="922" y="35"/>
                  </a:lnTo>
                  <a:lnTo>
                    <a:pt x="920" y="35"/>
                  </a:lnTo>
                  <a:lnTo>
                    <a:pt x="920" y="33"/>
                  </a:lnTo>
                  <a:lnTo>
                    <a:pt x="920" y="33"/>
                  </a:lnTo>
                  <a:lnTo>
                    <a:pt x="920" y="31"/>
                  </a:lnTo>
                  <a:lnTo>
                    <a:pt x="920" y="31"/>
                  </a:lnTo>
                  <a:lnTo>
                    <a:pt x="920" y="31"/>
                  </a:lnTo>
                  <a:lnTo>
                    <a:pt x="920" y="31"/>
                  </a:lnTo>
                  <a:lnTo>
                    <a:pt x="920" y="31"/>
                  </a:lnTo>
                  <a:lnTo>
                    <a:pt x="920" y="31"/>
                  </a:lnTo>
                  <a:lnTo>
                    <a:pt x="918" y="31"/>
                  </a:lnTo>
                  <a:lnTo>
                    <a:pt x="918" y="31"/>
                  </a:lnTo>
                  <a:lnTo>
                    <a:pt x="918" y="31"/>
                  </a:lnTo>
                  <a:lnTo>
                    <a:pt x="918" y="31"/>
                  </a:lnTo>
                  <a:lnTo>
                    <a:pt x="918" y="29"/>
                  </a:lnTo>
                  <a:lnTo>
                    <a:pt x="918" y="29"/>
                  </a:lnTo>
                  <a:lnTo>
                    <a:pt x="920" y="29"/>
                  </a:lnTo>
                  <a:lnTo>
                    <a:pt x="922" y="29"/>
                  </a:lnTo>
                  <a:lnTo>
                    <a:pt x="922" y="29"/>
                  </a:lnTo>
                  <a:lnTo>
                    <a:pt x="922" y="27"/>
                  </a:lnTo>
                  <a:lnTo>
                    <a:pt x="922" y="27"/>
                  </a:lnTo>
                  <a:lnTo>
                    <a:pt x="918" y="27"/>
                  </a:lnTo>
                  <a:lnTo>
                    <a:pt x="920" y="27"/>
                  </a:lnTo>
                  <a:lnTo>
                    <a:pt x="922" y="25"/>
                  </a:lnTo>
                  <a:lnTo>
                    <a:pt x="922" y="25"/>
                  </a:lnTo>
                  <a:lnTo>
                    <a:pt x="920" y="25"/>
                  </a:lnTo>
                  <a:lnTo>
                    <a:pt x="918" y="27"/>
                  </a:lnTo>
                  <a:lnTo>
                    <a:pt x="918" y="27"/>
                  </a:lnTo>
                  <a:lnTo>
                    <a:pt x="916" y="27"/>
                  </a:lnTo>
                  <a:lnTo>
                    <a:pt x="916" y="27"/>
                  </a:lnTo>
                  <a:lnTo>
                    <a:pt x="916" y="29"/>
                  </a:lnTo>
                  <a:lnTo>
                    <a:pt x="913" y="29"/>
                  </a:lnTo>
                  <a:lnTo>
                    <a:pt x="913" y="29"/>
                  </a:lnTo>
                  <a:lnTo>
                    <a:pt x="913" y="29"/>
                  </a:lnTo>
                  <a:lnTo>
                    <a:pt x="913" y="29"/>
                  </a:lnTo>
                  <a:lnTo>
                    <a:pt x="911" y="31"/>
                  </a:lnTo>
                  <a:lnTo>
                    <a:pt x="909" y="33"/>
                  </a:lnTo>
                  <a:lnTo>
                    <a:pt x="909" y="33"/>
                  </a:lnTo>
                  <a:lnTo>
                    <a:pt x="909" y="33"/>
                  </a:lnTo>
                  <a:lnTo>
                    <a:pt x="909" y="33"/>
                  </a:lnTo>
                  <a:lnTo>
                    <a:pt x="909" y="33"/>
                  </a:lnTo>
                  <a:lnTo>
                    <a:pt x="905" y="35"/>
                  </a:lnTo>
                  <a:lnTo>
                    <a:pt x="905" y="37"/>
                  </a:lnTo>
                  <a:lnTo>
                    <a:pt x="905" y="37"/>
                  </a:lnTo>
                  <a:lnTo>
                    <a:pt x="905" y="37"/>
                  </a:lnTo>
                  <a:lnTo>
                    <a:pt x="905" y="37"/>
                  </a:lnTo>
                  <a:lnTo>
                    <a:pt x="905" y="37"/>
                  </a:lnTo>
                  <a:lnTo>
                    <a:pt x="907" y="37"/>
                  </a:lnTo>
                  <a:lnTo>
                    <a:pt x="907" y="37"/>
                  </a:lnTo>
                  <a:lnTo>
                    <a:pt x="909" y="37"/>
                  </a:lnTo>
                  <a:lnTo>
                    <a:pt x="909" y="39"/>
                  </a:lnTo>
                  <a:lnTo>
                    <a:pt x="909" y="39"/>
                  </a:lnTo>
                  <a:lnTo>
                    <a:pt x="909" y="39"/>
                  </a:lnTo>
                  <a:lnTo>
                    <a:pt x="909" y="39"/>
                  </a:lnTo>
                  <a:lnTo>
                    <a:pt x="909" y="39"/>
                  </a:lnTo>
                  <a:lnTo>
                    <a:pt x="909" y="41"/>
                  </a:lnTo>
                  <a:lnTo>
                    <a:pt x="909" y="41"/>
                  </a:lnTo>
                  <a:lnTo>
                    <a:pt x="909" y="41"/>
                  </a:lnTo>
                  <a:lnTo>
                    <a:pt x="909" y="43"/>
                  </a:lnTo>
                  <a:lnTo>
                    <a:pt x="911" y="43"/>
                  </a:lnTo>
                  <a:lnTo>
                    <a:pt x="911" y="43"/>
                  </a:lnTo>
                  <a:lnTo>
                    <a:pt x="911" y="43"/>
                  </a:lnTo>
                  <a:lnTo>
                    <a:pt x="911" y="43"/>
                  </a:lnTo>
                  <a:lnTo>
                    <a:pt x="911" y="43"/>
                  </a:lnTo>
                  <a:lnTo>
                    <a:pt x="911" y="43"/>
                  </a:lnTo>
                  <a:lnTo>
                    <a:pt x="913" y="43"/>
                  </a:lnTo>
                  <a:lnTo>
                    <a:pt x="913" y="43"/>
                  </a:lnTo>
                  <a:lnTo>
                    <a:pt x="913" y="43"/>
                  </a:lnTo>
                  <a:lnTo>
                    <a:pt x="913" y="43"/>
                  </a:lnTo>
                  <a:lnTo>
                    <a:pt x="913" y="43"/>
                  </a:lnTo>
                  <a:lnTo>
                    <a:pt x="913" y="43"/>
                  </a:lnTo>
                  <a:lnTo>
                    <a:pt x="913" y="43"/>
                  </a:lnTo>
                  <a:lnTo>
                    <a:pt x="913" y="43"/>
                  </a:lnTo>
                  <a:lnTo>
                    <a:pt x="916" y="43"/>
                  </a:lnTo>
                  <a:lnTo>
                    <a:pt x="916" y="43"/>
                  </a:lnTo>
                  <a:lnTo>
                    <a:pt x="920" y="43"/>
                  </a:lnTo>
                  <a:lnTo>
                    <a:pt x="918" y="43"/>
                  </a:lnTo>
                  <a:lnTo>
                    <a:pt x="918" y="43"/>
                  </a:lnTo>
                  <a:lnTo>
                    <a:pt x="918" y="43"/>
                  </a:lnTo>
                  <a:lnTo>
                    <a:pt x="916" y="43"/>
                  </a:lnTo>
                  <a:lnTo>
                    <a:pt x="916" y="43"/>
                  </a:lnTo>
                  <a:lnTo>
                    <a:pt x="916" y="43"/>
                  </a:lnTo>
                  <a:lnTo>
                    <a:pt x="916" y="43"/>
                  </a:lnTo>
                  <a:lnTo>
                    <a:pt x="916" y="43"/>
                  </a:lnTo>
                  <a:lnTo>
                    <a:pt x="913" y="43"/>
                  </a:lnTo>
                  <a:lnTo>
                    <a:pt x="913" y="43"/>
                  </a:lnTo>
                  <a:lnTo>
                    <a:pt x="911" y="45"/>
                  </a:lnTo>
                  <a:lnTo>
                    <a:pt x="911" y="45"/>
                  </a:lnTo>
                  <a:lnTo>
                    <a:pt x="911" y="45"/>
                  </a:lnTo>
                  <a:lnTo>
                    <a:pt x="909" y="43"/>
                  </a:lnTo>
                  <a:lnTo>
                    <a:pt x="909" y="43"/>
                  </a:lnTo>
                  <a:lnTo>
                    <a:pt x="909" y="43"/>
                  </a:lnTo>
                  <a:lnTo>
                    <a:pt x="909" y="45"/>
                  </a:lnTo>
                  <a:lnTo>
                    <a:pt x="909" y="45"/>
                  </a:lnTo>
                  <a:lnTo>
                    <a:pt x="907" y="47"/>
                  </a:lnTo>
                  <a:lnTo>
                    <a:pt x="907" y="47"/>
                  </a:lnTo>
                  <a:lnTo>
                    <a:pt x="907" y="47"/>
                  </a:lnTo>
                  <a:lnTo>
                    <a:pt x="907" y="47"/>
                  </a:lnTo>
                  <a:lnTo>
                    <a:pt x="907" y="49"/>
                  </a:lnTo>
                  <a:lnTo>
                    <a:pt x="907" y="49"/>
                  </a:lnTo>
                  <a:lnTo>
                    <a:pt x="907" y="49"/>
                  </a:lnTo>
                  <a:lnTo>
                    <a:pt x="907" y="51"/>
                  </a:lnTo>
                  <a:lnTo>
                    <a:pt x="907" y="51"/>
                  </a:lnTo>
                  <a:lnTo>
                    <a:pt x="907" y="51"/>
                  </a:lnTo>
                  <a:lnTo>
                    <a:pt x="907" y="51"/>
                  </a:lnTo>
                  <a:lnTo>
                    <a:pt x="907" y="51"/>
                  </a:lnTo>
                  <a:lnTo>
                    <a:pt x="907" y="53"/>
                  </a:lnTo>
                  <a:lnTo>
                    <a:pt x="907" y="53"/>
                  </a:lnTo>
                  <a:lnTo>
                    <a:pt x="907" y="53"/>
                  </a:lnTo>
                  <a:lnTo>
                    <a:pt x="907" y="53"/>
                  </a:lnTo>
                  <a:lnTo>
                    <a:pt x="907" y="55"/>
                  </a:lnTo>
                  <a:lnTo>
                    <a:pt x="907" y="55"/>
                  </a:lnTo>
                  <a:lnTo>
                    <a:pt x="907" y="55"/>
                  </a:lnTo>
                  <a:lnTo>
                    <a:pt x="909" y="57"/>
                  </a:lnTo>
                  <a:lnTo>
                    <a:pt x="909" y="57"/>
                  </a:lnTo>
                  <a:lnTo>
                    <a:pt x="909" y="59"/>
                  </a:lnTo>
                  <a:lnTo>
                    <a:pt x="907" y="57"/>
                  </a:lnTo>
                  <a:lnTo>
                    <a:pt x="907" y="55"/>
                  </a:lnTo>
                  <a:lnTo>
                    <a:pt x="907" y="55"/>
                  </a:lnTo>
                  <a:lnTo>
                    <a:pt x="907" y="53"/>
                  </a:lnTo>
                  <a:lnTo>
                    <a:pt x="907" y="53"/>
                  </a:lnTo>
                  <a:lnTo>
                    <a:pt x="907" y="53"/>
                  </a:lnTo>
                  <a:lnTo>
                    <a:pt x="907" y="53"/>
                  </a:lnTo>
                  <a:lnTo>
                    <a:pt x="907" y="53"/>
                  </a:lnTo>
                  <a:lnTo>
                    <a:pt x="907" y="53"/>
                  </a:lnTo>
                  <a:lnTo>
                    <a:pt x="907" y="53"/>
                  </a:lnTo>
                  <a:lnTo>
                    <a:pt x="907" y="53"/>
                  </a:lnTo>
                  <a:lnTo>
                    <a:pt x="907" y="53"/>
                  </a:lnTo>
                  <a:lnTo>
                    <a:pt x="907" y="51"/>
                  </a:lnTo>
                  <a:lnTo>
                    <a:pt x="907" y="51"/>
                  </a:lnTo>
                  <a:lnTo>
                    <a:pt x="907" y="51"/>
                  </a:lnTo>
                  <a:lnTo>
                    <a:pt x="907" y="51"/>
                  </a:lnTo>
                  <a:lnTo>
                    <a:pt x="907" y="51"/>
                  </a:lnTo>
                  <a:lnTo>
                    <a:pt x="907" y="49"/>
                  </a:lnTo>
                  <a:lnTo>
                    <a:pt x="907" y="49"/>
                  </a:lnTo>
                  <a:lnTo>
                    <a:pt x="905" y="49"/>
                  </a:lnTo>
                  <a:lnTo>
                    <a:pt x="905" y="49"/>
                  </a:lnTo>
                  <a:lnTo>
                    <a:pt x="903" y="51"/>
                  </a:lnTo>
                  <a:lnTo>
                    <a:pt x="903" y="51"/>
                  </a:lnTo>
                  <a:lnTo>
                    <a:pt x="903" y="51"/>
                  </a:lnTo>
                  <a:lnTo>
                    <a:pt x="905" y="49"/>
                  </a:lnTo>
                  <a:lnTo>
                    <a:pt x="905" y="49"/>
                  </a:lnTo>
                  <a:lnTo>
                    <a:pt x="905" y="47"/>
                  </a:lnTo>
                  <a:lnTo>
                    <a:pt x="905" y="47"/>
                  </a:lnTo>
                  <a:lnTo>
                    <a:pt x="905" y="45"/>
                  </a:lnTo>
                  <a:lnTo>
                    <a:pt x="907" y="45"/>
                  </a:lnTo>
                  <a:lnTo>
                    <a:pt x="907" y="45"/>
                  </a:lnTo>
                  <a:lnTo>
                    <a:pt x="907" y="43"/>
                  </a:lnTo>
                  <a:lnTo>
                    <a:pt x="907" y="43"/>
                  </a:lnTo>
                  <a:lnTo>
                    <a:pt x="903" y="45"/>
                  </a:lnTo>
                  <a:lnTo>
                    <a:pt x="903" y="45"/>
                  </a:lnTo>
                  <a:lnTo>
                    <a:pt x="903" y="43"/>
                  </a:lnTo>
                  <a:lnTo>
                    <a:pt x="903" y="43"/>
                  </a:lnTo>
                  <a:lnTo>
                    <a:pt x="905" y="43"/>
                  </a:lnTo>
                  <a:lnTo>
                    <a:pt x="905" y="43"/>
                  </a:lnTo>
                  <a:lnTo>
                    <a:pt x="905" y="41"/>
                  </a:lnTo>
                  <a:lnTo>
                    <a:pt x="907" y="43"/>
                  </a:lnTo>
                  <a:lnTo>
                    <a:pt x="907" y="41"/>
                  </a:lnTo>
                  <a:lnTo>
                    <a:pt x="907" y="41"/>
                  </a:lnTo>
                  <a:lnTo>
                    <a:pt x="907" y="41"/>
                  </a:lnTo>
                  <a:lnTo>
                    <a:pt x="907" y="41"/>
                  </a:lnTo>
                  <a:lnTo>
                    <a:pt x="907" y="41"/>
                  </a:lnTo>
                  <a:lnTo>
                    <a:pt x="907" y="39"/>
                  </a:lnTo>
                  <a:lnTo>
                    <a:pt x="907" y="39"/>
                  </a:lnTo>
                  <a:lnTo>
                    <a:pt x="907" y="39"/>
                  </a:lnTo>
                  <a:lnTo>
                    <a:pt x="907" y="39"/>
                  </a:lnTo>
                  <a:lnTo>
                    <a:pt x="905" y="39"/>
                  </a:lnTo>
                  <a:lnTo>
                    <a:pt x="905" y="39"/>
                  </a:lnTo>
                  <a:lnTo>
                    <a:pt x="903" y="39"/>
                  </a:lnTo>
                  <a:lnTo>
                    <a:pt x="903" y="39"/>
                  </a:lnTo>
                  <a:lnTo>
                    <a:pt x="903" y="39"/>
                  </a:lnTo>
                  <a:lnTo>
                    <a:pt x="903" y="37"/>
                  </a:lnTo>
                  <a:lnTo>
                    <a:pt x="903" y="37"/>
                  </a:lnTo>
                  <a:lnTo>
                    <a:pt x="903" y="37"/>
                  </a:lnTo>
                  <a:lnTo>
                    <a:pt x="903" y="37"/>
                  </a:lnTo>
                  <a:lnTo>
                    <a:pt x="903" y="39"/>
                  </a:lnTo>
                  <a:lnTo>
                    <a:pt x="897" y="43"/>
                  </a:lnTo>
                  <a:lnTo>
                    <a:pt x="893" y="45"/>
                  </a:lnTo>
                  <a:lnTo>
                    <a:pt x="891" y="47"/>
                  </a:lnTo>
                  <a:lnTo>
                    <a:pt x="891" y="47"/>
                  </a:lnTo>
                  <a:lnTo>
                    <a:pt x="893" y="45"/>
                  </a:lnTo>
                  <a:lnTo>
                    <a:pt x="895" y="45"/>
                  </a:lnTo>
                  <a:lnTo>
                    <a:pt x="895" y="45"/>
                  </a:lnTo>
                  <a:lnTo>
                    <a:pt x="895" y="45"/>
                  </a:lnTo>
                  <a:lnTo>
                    <a:pt x="891" y="49"/>
                  </a:lnTo>
                  <a:lnTo>
                    <a:pt x="889" y="49"/>
                  </a:lnTo>
                  <a:lnTo>
                    <a:pt x="887" y="51"/>
                  </a:lnTo>
                  <a:lnTo>
                    <a:pt x="887" y="51"/>
                  </a:lnTo>
                  <a:lnTo>
                    <a:pt x="889" y="51"/>
                  </a:lnTo>
                  <a:lnTo>
                    <a:pt x="889" y="51"/>
                  </a:lnTo>
                  <a:lnTo>
                    <a:pt x="887" y="51"/>
                  </a:lnTo>
                  <a:lnTo>
                    <a:pt x="887" y="51"/>
                  </a:lnTo>
                  <a:lnTo>
                    <a:pt x="887" y="51"/>
                  </a:lnTo>
                  <a:lnTo>
                    <a:pt x="887" y="51"/>
                  </a:lnTo>
                  <a:lnTo>
                    <a:pt x="887" y="51"/>
                  </a:lnTo>
                  <a:lnTo>
                    <a:pt x="887" y="51"/>
                  </a:lnTo>
                  <a:lnTo>
                    <a:pt x="883" y="51"/>
                  </a:lnTo>
                  <a:lnTo>
                    <a:pt x="881" y="53"/>
                  </a:lnTo>
                  <a:lnTo>
                    <a:pt x="877" y="53"/>
                  </a:lnTo>
                  <a:lnTo>
                    <a:pt x="877" y="53"/>
                  </a:lnTo>
                  <a:lnTo>
                    <a:pt x="875" y="53"/>
                  </a:lnTo>
                  <a:lnTo>
                    <a:pt x="875" y="53"/>
                  </a:lnTo>
                  <a:lnTo>
                    <a:pt x="875" y="53"/>
                  </a:lnTo>
                  <a:lnTo>
                    <a:pt x="875" y="53"/>
                  </a:lnTo>
                  <a:lnTo>
                    <a:pt x="875" y="53"/>
                  </a:lnTo>
                  <a:lnTo>
                    <a:pt x="875" y="53"/>
                  </a:lnTo>
                  <a:lnTo>
                    <a:pt x="875" y="53"/>
                  </a:lnTo>
                  <a:lnTo>
                    <a:pt x="875" y="55"/>
                  </a:lnTo>
                  <a:lnTo>
                    <a:pt x="875" y="55"/>
                  </a:lnTo>
                  <a:lnTo>
                    <a:pt x="875" y="55"/>
                  </a:lnTo>
                  <a:lnTo>
                    <a:pt x="875" y="55"/>
                  </a:lnTo>
                  <a:lnTo>
                    <a:pt x="875" y="55"/>
                  </a:lnTo>
                  <a:lnTo>
                    <a:pt x="873" y="55"/>
                  </a:lnTo>
                  <a:lnTo>
                    <a:pt x="873" y="55"/>
                  </a:lnTo>
                  <a:lnTo>
                    <a:pt x="873" y="55"/>
                  </a:lnTo>
                  <a:lnTo>
                    <a:pt x="870" y="57"/>
                  </a:lnTo>
                  <a:lnTo>
                    <a:pt x="866" y="57"/>
                  </a:lnTo>
                  <a:lnTo>
                    <a:pt x="866" y="55"/>
                  </a:lnTo>
                  <a:lnTo>
                    <a:pt x="866" y="55"/>
                  </a:lnTo>
                  <a:lnTo>
                    <a:pt x="868" y="55"/>
                  </a:lnTo>
                  <a:lnTo>
                    <a:pt x="868" y="55"/>
                  </a:lnTo>
                  <a:lnTo>
                    <a:pt x="868" y="55"/>
                  </a:lnTo>
                  <a:lnTo>
                    <a:pt x="868" y="55"/>
                  </a:lnTo>
                  <a:lnTo>
                    <a:pt x="870" y="55"/>
                  </a:lnTo>
                  <a:lnTo>
                    <a:pt x="870" y="55"/>
                  </a:lnTo>
                  <a:lnTo>
                    <a:pt x="873" y="55"/>
                  </a:lnTo>
                  <a:lnTo>
                    <a:pt x="873" y="53"/>
                  </a:lnTo>
                  <a:lnTo>
                    <a:pt x="873" y="53"/>
                  </a:lnTo>
                  <a:lnTo>
                    <a:pt x="873" y="53"/>
                  </a:lnTo>
                  <a:lnTo>
                    <a:pt x="873" y="53"/>
                  </a:lnTo>
                  <a:lnTo>
                    <a:pt x="873" y="53"/>
                  </a:lnTo>
                  <a:lnTo>
                    <a:pt x="873" y="53"/>
                  </a:lnTo>
                  <a:lnTo>
                    <a:pt x="870" y="51"/>
                  </a:lnTo>
                  <a:lnTo>
                    <a:pt x="873" y="51"/>
                  </a:lnTo>
                  <a:lnTo>
                    <a:pt x="875" y="53"/>
                  </a:lnTo>
                  <a:lnTo>
                    <a:pt x="875" y="51"/>
                  </a:lnTo>
                  <a:lnTo>
                    <a:pt x="875" y="51"/>
                  </a:lnTo>
                  <a:lnTo>
                    <a:pt x="873" y="51"/>
                  </a:lnTo>
                  <a:lnTo>
                    <a:pt x="873" y="49"/>
                  </a:lnTo>
                  <a:lnTo>
                    <a:pt x="873" y="49"/>
                  </a:lnTo>
                  <a:lnTo>
                    <a:pt x="873" y="49"/>
                  </a:lnTo>
                  <a:lnTo>
                    <a:pt x="873" y="49"/>
                  </a:lnTo>
                  <a:lnTo>
                    <a:pt x="873" y="49"/>
                  </a:lnTo>
                  <a:lnTo>
                    <a:pt x="873" y="49"/>
                  </a:lnTo>
                  <a:lnTo>
                    <a:pt x="873" y="49"/>
                  </a:lnTo>
                  <a:lnTo>
                    <a:pt x="873" y="49"/>
                  </a:lnTo>
                  <a:lnTo>
                    <a:pt x="870" y="49"/>
                  </a:lnTo>
                  <a:lnTo>
                    <a:pt x="870" y="49"/>
                  </a:lnTo>
                  <a:lnTo>
                    <a:pt x="868" y="51"/>
                  </a:lnTo>
                  <a:lnTo>
                    <a:pt x="868" y="51"/>
                  </a:lnTo>
                  <a:lnTo>
                    <a:pt x="868" y="51"/>
                  </a:lnTo>
                  <a:lnTo>
                    <a:pt x="866" y="53"/>
                  </a:lnTo>
                  <a:lnTo>
                    <a:pt x="866" y="53"/>
                  </a:lnTo>
                  <a:lnTo>
                    <a:pt x="866" y="55"/>
                  </a:lnTo>
                  <a:lnTo>
                    <a:pt x="866" y="55"/>
                  </a:lnTo>
                  <a:lnTo>
                    <a:pt x="866" y="55"/>
                  </a:lnTo>
                  <a:lnTo>
                    <a:pt x="864" y="55"/>
                  </a:lnTo>
                  <a:lnTo>
                    <a:pt x="864" y="55"/>
                  </a:lnTo>
                  <a:lnTo>
                    <a:pt x="864" y="55"/>
                  </a:lnTo>
                  <a:lnTo>
                    <a:pt x="864" y="55"/>
                  </a:lnTo>
                  <a:lnTo>
                    <a:pt x="862" y="57"/>
                  </a:lnTo>
                  <a:lnTo>
                    <a:pt x="862" y="59"/>
                  </a:lnTo>
                  <a:lnTo>
                    <a:pt x="862" y="59"/>
                  </a:lnTo>
                  <a:lnTo>
                    <a:pt x="862" y="59"/>
                  </a:lnTo>
                  <a:lnTo>
                    <a:pt x="862" y="59"/>
                  </a:lnTo>
                  <a:lnTo>
                    <a:pt x="862" y="61"/>
                  </a:lnTo>
                  <a:lnTo>
                    <a:pt x="862" y="61"/>
                  </a:lnTo>
                  <a:lnTo>
                    <a:pt x="860" y="61"/>
                  </a:lnTo>
                  <a:lnTo>
                    <a:pt x="860" y="61"/>
                  </a:lnTo>
                  <a:lnTo>
                    <a:pt x="860" y="61"/>
                  </a:lnTo>
                  <a:lnTo>
                    <a:pt x="860" y="61"/>
                  </a:lnTo>
                  <a:lnTo>
                    <a:pt x="858" y="64"/>
                  </a:lnTo>
                  <a:lnTo>
                    <a:pt x="858" y="66"/>
                  </a:lnTo>
                  <a:lnTo>
                    <a:pt x="858" y="66"/>
                  </a:lnTo>
                  <a:lnTo>
                    <a:pt x="856" y="66"/>
                  </a:lnTo>
                  <a:lnTo>
                    <a:pt x="854" y="68"/>
                  </a:lnTo>
                  <a:lnTo>
                    <a:pt x="854" y="70"/>
                  </a:lnTo>
                  <a:lnTo>
                    <a:pt x="854" y="70"/>
                  </a:lnTo>
                  <a:lnTo>
                    <a:pt x="852" y="70"/>
                  </a:lnTo>
                  <a:lnTo>
                    <a:pt x="850" y="74"/>
                  </a:lnTo>
                  <a:lnTo>
                    <a:pt x="848" y="74"/>
                  </a:lnTo>
                  <a:lnTo>
                    <a:pt x="848" y="74"/>
                  </a:lnTo>
                  <a:lnTo>
                    <a:pt x="848" y="74"/>
                  </a:lnTo>
                  <a:lnTo>
                    <a:pt x="848" y="76"/>
                  </a:lnTo>
                  <a:lnTo>
                    <a:pt x="848" y="76"/>
                  </a:lnTo>
                  <a:lnTo>
                    <a:pt x="848" y="76"/>
                  </a:lnTo>
                  <a:lnTo>
                    <a:pt x="848" y="76"/>
                  </a:lnTo>
                  <a:lnTo>
                    <a:pt x="848" y="76"/>
                  </a:lnTo>
                  <a:lnTo>
                    <a:pt x="848" y="78"/>
                  </a:lnTo>
                  <a:lnTo>
                    <a:pt x="848" y="78"/>
                  </a:lnTo>
                  <a:lnTo>
                    <a:pt x="848" y="78"/>
                  </a:lnTo>
                  <a:lnTo>
                    <a:pt x="846" y="78"/>
                  </a:lnTo>
                  <a:lnTo>
                    <a:pt x="846" y="78"/>
                  </a:lnTo>
                  <a:lnTo>
                    <a:pt x="846" y="80"/>
                  </a:lnTo>
                  <a:lnTo>
                    <a:pt x="846" y="80"/>
                  </a:lnTo>
                  <a:lnTo>
                    <a:pt x="846" y="80"/>
                  </a:lnTo>
                  <a:lnTo>
                    <a:pt x="846" y="82"/>
                  </a:lnTo>
                  <a:lnTo>
                    <a:pt x="846" y="82"/>
                  </a:lnTo>
                  <a:lnTo>
                    <a:pt x="846" y="82"/>
                  </a:lnTo>
                  <a:lnTo>
                    <a:pt x="846" y="82"/>
                  </a:lnTo>
                  <a:lnTo>
                    <a:pt x="844" y="82"/>
                  </a:lnTo>
                  <a:lnTo>
                    <a:pt x="844" y="82"/>
                  </a:lnTo>
                  <a:lnTo>
                    <a:pt x="846" y="82"/>
                  </a:lnTo>
                  <a:lnTo>
                    <a:pt x="846" y="84"/>
                  </a:lnTo>
                  <a:lnTo>
                    <a:pt x="846" y="84"/>
                  </a:lnTo>
                  <a:lnTo>
                    <a:pt x="846" y="84"/>
                  </a:lnTo>
                  <a:lnTo>
                    <a:pt x="846" y="84"/>
                  </a:lnTo>
                  <a:lnTo>
                    <a:pt x="846" y="84"/>
                  </a:lnTo>
                  <a:lnTo>
                    <a:pt x="846" y="86"/>
                  </a:lnTo>
                  <a:lnTo>
                    <a:pt x="846" y="86"/>
                  </a:lnTo>
                  <a:lnTo>
                    <a:pt x="844" y="88"/>
                  </a:lnTo>
                  <a:lnTo>
                    <a:pt x="844" y="88"/>
                  </a:lnTo>
                  <a:lnTo>
                    <a:pt x="844" y="88"/>
                  </a:lnTo>
                  <a:lnTo>
                    <a:pt x="844" y="88"/>
                  </a:lnTo>
                  <a:lnTo>
                    <a:pt x="844" y="90"/>
                  </a:lnTo>
                  <a:lnTo>
                    <a:pt x="844" y="90"/>
                  </a:lnTo>
                  <a:lnTo>
                    <a:pt x="844" y="90"/>
                  </a:lnTo>
                  <a:lnTo>
                    <a:pt x="844" y="90"/>
                  </a:lnTo>
                  <a:lnTo>
                    <a:pt x="844" y="90"/>
                  </a:lnTo>
                  <a:lnTo>
                    <a:pt x="844" y="92"/>
                  </a:lnTo>
                  <a:lnTo>
                    <a:pt x="844" y="92"/>
                  </a:lnTo>
                  <a:lnTo>
                    <a:pt x="844" y="92"/>
                  </a:lnTo>
                  <a:lnTo>
                    <a:pt x="842" y="94"/>
                  </a:lnTo>
                  <a:lnTo>
                    <a:pt x="842" y="94"/>
                  </a:lnTo>
                  <a:lnTo>
                    <a:pt x="842" y="94"/>
                  </a:lnTo>
                  <a:lnTo>
                    <a:pt x="840" y="96"/>
                  </a:lnTo>
                  <a:lnTo>
                    <a:pt x="840" y="98"/>
                  </a:lnTo>
                  <a:lnTo>
                    <a:pt x="840" y="96"/>
                  </a:lnTo>
                  <a:lnTo>
                    <a:pt x="840" y="96"/>
                  </a:lnTo>
                  <a:lnTo>
                    <a:pt x="844" y="92"/>
                  </a:lnTo>
                  <a:lnTo>
                    <a:pt x="842" y="90"/>
                  </a:lnTo>
                  <a:lnTo>
                    <a:pt x="842" y="92"/>
                  </a:lnTo>
                  <a:lnTo>
                    <a:pt x="840" y="96"/>
                  </a:lnTo>
                  <a:lnTo>
                    <a:pt x="840" y="96"/>
                  </a:lnTo>
                  <a:lnTo>
                    <a:pt x="832" y="107"/>
                  </a:lnTo>
                  <a:lnTo>
                    <a:pt x="827" y="109"/>
                  </a:lnTo>
                  <a:lnTo>
                    <a:pt x="827" y="109"/>
                  </a:lnTo>
                  <a:lnTo>
                    <a:pt x="825" y="111"/>
                  </a:lnTo>
                  <a:lnTo>
                    <a:pt x="825" y="111"/>
                  </a:lnTo>
                  <a:lnTo>
                    <a:pt x="821" y="111"/>
                  </a:lnTo>
                  <a:lnTo>
                    <a:pt x="821" y="113"/>
                  </a:lnTo>
                  <a:lnTo>
                    <a:pt x="819" y="113"/>
                  </a:lnTo>
                  <a:lnTo>
                    <a:pt x="817" y="113"/>
                  </a:lnTo>
                  <a:lnTo>
                    <a:pt x="809" y="113"/>
                  </a:lnTo>
                  <a:lnTo>
                    <a:pt x="803" y="113"/>
                  </a:lnTo>
                  <a:lnTo>
                    <a:pt x="799" y="113"/>
                  </a:lnTo>
                  <a:lnTo>
                    <a:pt x="793" y="113"/>
                  </a:lnTo>
                  <a:lnTo>
                    <a:pt x="789" y="111"/>
                  </a:lnTo>
                  <a:lnTo>
                    <a:pt x="786" y="111"/>
                  </a:lnTo>
                  <a:lnTo>
                    <a:pt x="784" y="109"/>
                  </a:lnTo>
                  <a:lnTo>
                    <a:pt x="782" y="109"/>
                  </a:lnTo>
                  <a:lnTo>
                    <a:pt x="780" y="111"/>
                  </a:lnTo>
                  <a:lnTo>
                    <a:pt x="780" y="111"/>
                  </a:lnTo>
                  <a:lnTo>
                    <a:pt x="780" y="113"/>
                  </a:lnTo>
                  <a:lnTo>
                    <a:pt x="780" y="115"/>
                  </a:lnTo>
                  <a:lnTo>
                    <a:pt x="780" y="117"/>
                  </a:lnTo>
                  <a:lnTo>
                    <a:pt x="780" y="117"/>
                  </a:lnTo>
                  <a:lnTo>
                    <a:pt x="780" y="119"/>
                  </a:lnTo>
                  <a:lnTo>
                    <a:pt x="780" y="119"/>
                  </a:lnTo>
                  <a:lnTo>
                    <a:pt x="780" y="119"/>
                  </a:lnTo>
                  <a:lnTo>
                    <a:pt x="780" y="121"/>
                  </a:lnTo>
                  <a:lnTo>
                    <a:pt x="780" y="121"/>
                  </a:lnTo>
                  <a:lnTo>
                    <a:pt x="780" y="121"/>
                  </a:lnTo>
                  <a:lnTo>
                    <a:pt x="778" y="121"/>
                  </a:lnTo>
                  <a:lnTo>
                    <a:pt x="780" y="121"/>
                  </a:lnTo>
                  <a:lnTo>
                    <a:pt x="778" y="123"/>
                  </a:lnTo>
                  <a:lnTo>
                    <a:pt x="778" y="123"/>
                  </a:lnTo>
                  <a:lnTo>
                    <a:pt x="778" y="125"/>
                  </a:lnTo>
                  <a:lnTo>
                    <a:pt x="778" y="125"/>
                  </a:lnTo>
                  <a:lnTo>
                    <a:pt x="778" y="125"/>
                  </a:lnTo>
                  <a:lnTo>
                    <a:pt x="778" y="125"/>
                  </a:lnTo>
                  <a:lnTo>
                    <a:pt x="778" y="127"/>
                  </a:lnTo>
                  <a:lnTo>
                    <a:pt x="776" y="127"/>
                  </a:lnTo>
                  <a:lnTo>
                    <a:pt x="776" y="127"/>
                  </a:lnTo>
                  <a:lnTo>
                    <a:pt x="776" y="129"/>
                  </a:lnTo>
                  <a:lnTo>
                    <a:pt x="776" y="129"/>
                  </a:lnTo>
                  <a:lnTo>
                    <a:pt x="776" y="131"/>
                  </a:lnTo>
                  <a:lnTo>
                    <a:pt x="774" y="131"/>
                  </a:lnTo>
                  <a:lnTo>
                    <a:pt x="774" y="131"/>
                  </a:lnTo>
                  <a:lnTo>
                    <a:pt x="774" y="133"/>
                  </a:lnTo>
                  <a:lnTo>
                    <a:pt x="776" y="133"/>
                  </a:lnTo>
                  <a:lnTo>
                    <a:pt x="774" y="133"/>
                  </a:lnTo>
                  <a:lnTo>
                    <a:pt x="774" y="133"/>
                  </a:lnTo>
                  <a:lnTo>
                    <a:pt x="774" y="133"/>
                  </a:lnTo>
                  <a:lnTo>
                    <a:pt x="774" y="133"/>
                  </a:lnTo>
                  <a:lnTo>
                    <a:pt x="774" y="133"/>
                  </a:lnTo>
                  <a:lnTo>
                    <a:pt x="772" y="133"/>
                  </a:lnTo>
                  <a:lnTo>
                    <a:pt x="772" y="133"/>
                  </a:lnTo>
                  <a:lnTo>
                    <a:pt x="770" y="135"/>
                  </a:lnTo>
                  <a:lnTo>
                    <a:pt x="768" y="135"/>
                  </a:lnTo>
                  <a:lnTo>
                    <a:pt x="766" y="133"/>
                  </a:lnTo>
                  <a:lnTo>
                    <a:pt x="768" y="133"/>
                  </a:lnTo>
                  <a:lnTo>
                    <a:pt x="772" y="133"/>
                  </a:lnTo>
                  <a:lnTo>
                    <a:pt x="772" y="131"/>
                  </a:lnTo>
                  <a:lnTo>
                    <a:pt x="772" y="131"/>
                  </a:lnTo>
                  <a:lnTo>
                    <a:pt x="770" y="133"/>
                  </a:lnTo>
                  <a:lnTo>
                    <a:pt x="766" y="133"/>
                  </a:lnTo>
                  <a:lnTo>
                    <a:pt x="766" y="135"/>
                  </a:lnTo>
                  <a:lnTo>
                    <a:pt x="766" y="135"/>
                  </a:lnTo>
                  <a:lnTo>
                    <a:pt x="766" y="135"/>
                  </a:lnTo>
                  <a:lnTo>
                    <a:pt x="768" y="135"/>
                  </a:lnTo>
                  <a:lnTo>
                    <a:pt x="774" y="139"/>
                  </a:lnTo>
                  <a:lnTo>
                    <a:pt x="776" y="141"/>
                  </a:lnTo>
                  <a:lnTo>
                    <a:pt x="778" y="143"/>
                  </a:lnTo>
                  <a:lnTo>
                    <a:pt x="778" y="143"/>
                  </a:lnTo>
                  <a:lnTo>
                    <a:pt x="778" y="143"/>
                  </a:lnTo>
                  <a:lnTo>
                    <a:pt x="778" y="146"/>
                  </a:lnTo>
                  <a:lnTo>
                    <a:pt x="778" y="148"/>
                  </a:lnTo>
                  <a:lnTo>
                    <a:pt x="780" y="148"/>
                  </a:lnTo>
                  <a:lnTo>
                    <a:pt x="782" y="150"/>
                  </a:lnTo>
                  <a:lnTo>
                    <a:pt x="786" y="152"/>
                  </a:lnTo>
                  <a:lnTo>
                    <a:pt x="789" y="154"/>
                  </a:lnTo>
                  <a:lnTo>
                    <a:pt x="793" y="158"/>
                  </a:lnTo>
                  <a:lnTo>
                    <a:pt x="795" y="162"/>
                  </a:lnTo>
                  <a:lnTo>
                    <a:pt x="799" y="166"/>
                  </a:lnTo>
                  <a:lnTo>
                    <a:pt x="799" y="168"/>
                  </a:lnTo>
                  <a:lnTo>
                    <a:pt x="801" y="168"/>
                  </a:lnTo>
                  <a:lnTo>
                    <a:pt x="801" y="170"/>
                  </a:lnTo>
                  <a:lnTo>
                    <a:pt x="801" y="168"/>
                  </a:lnTo>
                  <a:lnTo>
                    <a:pt x="801" y="168"/>
                  </a:lnTo>
                  <a:lnTo>
                    <a:pt x="801" y="168"/>
                  </a:lnTo>
                  <a:lnTo>
                    <a:pt x="801" y="168"/>
                  </a:lnTo>
                  <a:lnTo>
                    <a:pt x="801" y="168"/>
                  </a:lnTo>
                  <a:lnTo>
                    <a:pt x="801" y="168"/>
                  </a:lnTo>
                  <a:lnTo>
                    <a:pt x="801" y="168"/>
                  </a:lnTo>
                  <a:lnTo>
                    <a:pt x="803" y="172"/>
                  </a:lnTo>
                  <a:lnTo>
                    <a:pt x="805" y="172"/>
                  </a:lnTo>
                  <a:lnTo>
                    <a:pt x="805" y="174"/>
                  </a:lnTo>
                  <a:lnTo>
                    <a:pt x="811" y="180"/>
                  </a:lnTo>
                  <a:lnTo>
                    <a:pt x="811" y="184"/>
                  </a:lnTo>
                  <a:lnTo>
                    <a:pt x="813" y="186"/>
                  </a:lnTo>
                  <a:lnTo>
                    <a:pt x="815" y="195"/>
                  </a:lnTo>
                  <a:lnTo>
                    <a:pt x="815" y="197"/>
                  </a:lnTo>
                  <a:lnTo>
                    <a:pt x="815" y="199"/>
                  </a:lnTo>
                  <a:lnTo>
                    <a:pt x="815" y="199"/>
                  </a:lnTo>
                  <a:lnTo>
                    <a:pt x="815" y="203"/>
                  </a:lnTo>
                  <a:lnTo>
                    <a:pt x="815" y="205"/>
                  </a:lnTo>
                  <a:lnTo>
                    <a:pt x="815" y="207"/>
                  </a:lnTo>
                  <a:lnTo>
                    <a:pt x="815" y="207"/>
                  </a:lnTo>
                  <a:lnTo>
                    <a:pt x="815" y="209"/>
                  </a:lnTo>
                  <a:lnTo>
                    <a:pt x="821" y="211"/>
                  </a:lnTo>
                  <a:lnTo>
                    <a:pt x="821" y="211"/>
                  </a:lnTo>
                  <a:lnTo>
                    <a:pt x="825" y="213"/>
                  </a:lnTo>
                  <a:lnTo>
                    <a:pt x="827" y="213"/>
                  </a:lnTo>
                  <a:lnTo>
                    <a:pt x="832" y="215"/>
                  </a:lnTo>
                  <a:lnTo>
                    <a:pt x="832" y="215"/>
                  </a:lnTo>
                  <a:lnTo>
                    <a:pt x="832" y="215"/>
                  </a:lnTo>
                  <a:lnTo>
                    <a:pt x="832" y="215"/>
                  </a:lnTo>
                  <a:lnTo>
                    <a:pt x="830" y="215"/>
                  </a:lnTo>
                  <a:lnTo>
                    <a:pt x="830" y="213"/>
                  </a:lnTo>
                  <a:lnTo>
                    <a:pt x="830" y="213"/>
                  </a:lnTo>
                  <a:lnTo>
                    <a:pt x="832" y="213"/>
                  </a:lnTo>
                  <a:lnTo>
                    <a:pt x="834" y="213"/>
                  </a:lnTo>
                  <a:lnTo>
                    <a:pt x="836" y="215"/>
                  </a:lnTo>
                  <a:lnTo>
                    <a:pt x="836" y="215"/>
                  </a:lnTo>
                  <a:lnTo>
                    <a:pt x="836" y="215"/>
                  </a:lnTo>
                  <a:lnTo>
                    <a:pt x="836" y="215"/>
                  </a:lnTo>
                  <a:lnTo>
                    <a:pt x="836" y="215"/>
                  </a:lnTo>
                  <a:lnTo>
                    <a:pt x="836" y="215"/>
                  </a:lnTo>
                  <a:lnTo>
                    <a:pt x="838" y="215"/>
                  </a:lnTo>
                  <a:lnTo>
                    <a:pt x="838" y="215"/>
                  </a:lnTo>
                  <a:lnTo>
                    <a:pt x="840" y="213"/>
                  </a:lnTo>
                  <a:lnTo>
                    <a:pt x="842" y="211"/>
                  </a:lnTo>
                  <a:lnTo>
                    <a:pt x="842" y="211"/>
                  </a:lnTo>
                  <a:lnTo>
                    <a:pt x="842" y="209"/>
                  </a:lnTo>
                  <a:lnTo>
                    <a:pt x="842" y="209"/>
                  </a:lnTo>
                  <a:lnTo>
                    <a:pt x="842" y="209"/>
                  </a:lnTo>
                  <a:lnTo>
                    <a:pt x="842" y="209"/>
                  </a:lnTo>
                  <a:lnTo>
                    <a:pt x="842" y="209"/>
                  </a:lnTo>
                  <a:lnTo>
                    <a:pt x="844" y="209"/>
                  </a:lnTo>
                  <a:lnTo>
                    <a:pt x="844" y="209"/>
                  </a:lnTo>
                  <a:lnTo>
                    <a:pt x="844" y="209"/>
                  </a:lnTo>
                  <a:lnTo>
                    <a:pt x="844" y="209"/>
                  </a:lnTo>
                  <a:lnTo>
                    <a:pt x="842" y="211"/>
                  </a:lnTo>
                  <a:lnTo>
                    <a:pt x="842" y="213"/>
                  </a:lnTo>
                  <a:lnTo>
                    <a:pt x="842" y="213"/>
                  </a:lnTo>
                  <a:lnTo>
                    <a:pt x="842" y="213"/>
                  </a:lnTo>
                  <a:lnTo>
                    <a:pt x="842" y="215"/>
                  </a:lnTo>
                  <a:lnTo>
                    <a:pt x="840" y="217"/>
                  </a:lnTo>
                  <a:lnTo>
                    <a:pt x="840" y="217"/>
                  </a:lnTo>
                  <a:lnTo>
                    <a:pt x="840" y="217"/>
                  </a:lnTo>
                  <a:lnTo>
                    <a:pt x="840" y="217"/>
                  </a:lnTo>
                  <a:lnTo>
                    <a:pt x="842" y="217"/>
                  </a:lnTo>
                  <a:lnTo>
                    <a:pt x="844" y="217"/>
                  </a:lnTo>
                  <a:lnTo>
                    <a:pt x="844" y="217"/>
                  </a:lnTo>
                  <a:lnTo>
                    <a:pt x="844" y="215"/>
                  </a:lnTo>
                  <a:lnTo>
                    <a:pt x="844" y="215"/>
                  </a:lnTo>
                  <a:lnTo>
                    <a:pt x="844" y="215"/>
                  </a:lnTo>
                  <a:lnTo>
                    <a:pt x="844" y="213"/>
                  </a:lnTo>
                  <a:lnTo>
                    <a:pt x="844" y="213"/>
                  </a:lnTo>
                  <a:lnTo>
                    <a:pt x="844" y="213"/>
                  </a:lnTo>
                  <a:lnTo>
                    <a:pt x="844" y="215"/>
                  </a:lnTo>
                  <a:lnTo>
                    <a:pt x="844" y="215"/>
                  </a:lnTo>
                  <a:lnTo>
                    <a:pt x="844" y="215"/>
                  </a:lnTo>
                  <a:lnTo>
                    <a:pt x="844" y="215"/>
                  </a:lnTo>
                  <a:lnTo>
                    <a:pt x="844" y="217"/>
                  </a:lnTo>
                  <a:lnTo>
                    <a:pt x="844" y="217"/>
                  </a:lnTo>
                  <a:lnTo>
                    <a:pt x="850" y="215"/>
                  </a:lnTo>
                  <a:lnTo>
                    <a:pt x="852" y="215"/>
                  </a:lnTo>
                  <a:lnTo>
                    <a:pt x="854" y="217"/>
                  </a:lnTo>
                  <a:lnTo>
                    <a:pt x="854" y="217"/>
                  </a:lnTo>
                  <a:lnTo>
                    <a:pt x="854" y="217"/>
                  </a:lnTo>
                  <a:lnTo>
                    <a:pt x="854" y="217"/>
                  </a:lnTo>
                  <a:lnTo>
                    <a:pt x="854" y="217"/>
                  </a:lnTo>
                  <a:lnTo>
                    <a:pt x="856" y="217"/>
                  </a:lnTo>
                  <a:lnTo>
                    <a:pt x="856" y="217"/>
                  </a:lnTo>
                  <a:lnTo>
                    <a:pt x="856" y="217"/>
                  </a:lnTo>
                  <a:lnTo>
                    <a:pt x="856" y="217"/>
                  </a:lnTo>
                  <a:lnTo>
                    <a:pt x="856" y="217"/>
                  </a:lnTo>
                  <a:lnTo>
                    <a:pt x="856" y="217"/>
                  </a:lnTo>
                  <a:lnTo>
                    <a:pt x="856" y="219"/>
                  </a:lnTo>
                  <a:lnTo>
                    <a:pt x="856" y="219"/>
                  </a:lnTo>
                  <a:lnTo>
                    <a:pt x="858" y="219"/>
                  </a:lnTo>
                  <a:lnTo>
                    <a:pt x="858" y="219"/>
                  </a:lnTo>
                  <a:lnTo>
                    <a:pt x="858" y="219"/>
                  </a:lnTo>
                  <a:lnTo>
                    <a:pt x="858" y="219"/>
                  </a:lnTo>
                  <a:lnTo>
                    <a:pt x="858" y="221"/>
                  </a:lnTo>
                  <a:lnTo>
                    <a:pt x="858" y="221"/>
                  </a:lnTo>
                  <a:lnTo>
                    <a:pt x="858" y="221"/>
                  </a:lnTo>
                  <a:lnTo>
                    <a:pt x="856" y="221"/>
                  </a:lnTo>
                  <a:lnTo>
                    <a:pt x="856" y="221"/>
                  </a:lnTo>
                  <a:lnTo>
                    <a:pt x="854" y="221"/>
                  </a:lnTo>
                  <a:lnTo>
                    <a:pt x="854" y="221"/>
                  </a:lnTo>
                  <a:lnTo>
                    <a:pt x="854" y="221"/>
                  </a:lnTo>
                  <a:lnTo>
                    <a:pt x="854" y="221"/>
                  </a:lnTo>
                  <a:lnTo>
                    <a:pt x="854" y="221"/>
                  </a:lnTo>
                  <a:lnTo>
                    <a:pt x="854" y="223"/>
                  </a:lnTo>
                  <a:lnTo>
                    <a:pt x="852" y="223"/>
                  </a:lnTo>
                  <a:lnTo>
                    <a:pt x="852" y="223"/>
                  </a:lnTo>
                  <a:lnTo>
                    <a:pt x="852" y="225"/>
                  </a:lnTo>
                  <a:lnTo>
                    <a:pt x="852" y="225"/>
                  </a:lnTo>
                  <a:lnTo>
                    <a:pt x="852" y="225"/>
                  </a:lnTo>
                  <a:lnTo>
                    <a:pt x="852" y="227"/>
                  </a:lnTo>
                  <a:lnTo>
                    <a:pt x="852" y="227"/>
                  </a:lnTo>
                  <a:lnTo>
                    <a:pt x="850" y="227"/>
                  </a:lnTo>
                  <a:lnTo>
                    <a:pt x="850" y="227"/>
                  </a:lnTo>
                  <a:lnTo>
                    <a:pt x="850" y="230"/>
                  </a:lnTo>
                  <a:lnTo>
                    <a:pt x="850" y="230"/>
                  </a:lnTo>
                  <a:lnTo>
                    <a:pt x="850" y="232"/>
                  </a:lnTo>
                  <a:lnTo>
                    <a:pt x="850" y="232"/>
                  </a:lnTo>
                  <a:lnTo>
                    <a:pt x="850" y="232"/>
                  </a:lnTo>
                  <a:lnTo>
                    <a:pt x="850" y="234"/>
                  </a:lnTo>
                  <a:lnTo>
                    <a:pt x="854" y="240"/>
                  </a:lnTo>
                  <a:lnTo>
                    <a:pt x="854" y="240"/>
                  </a:lnTo>
                  <a:lnTo>
                    <a:pt x="856" y="240"/>
                  </a:lnTo>
                  <a:lnTo>
                    <a:pt x="856" y="242"/>
                  </a:lnTo>
                  <a:lnTo>
                    <a:pt x="856" y="242"/>
                  </a:lnTo>
                  <a:lnTo>
                    <a:pt x="856" y="242"/>
                  </a:lnTo>
                  <a:lnTo>
                    <a:pt x="856" y="244"/>
                  </a:lnTo>
                  <a:lnTo>
                    <a:pt x="856" y="244"/>
                  </a:lnTo>
                  <a:lnTo>
                    <a:pt x="858" y="244"/>
                  </a:lnTo>
                  <a:lnTo>
                    <a:pt x="858" y="244"/>
                  </a:lnTo>
                  <a:lnTo>
                    <a:pt x="858" y="244"/>
                  </a:lnTo>
                  <a:lnTo>
                    <a:pt x="860" y="244"/>
                  </a:lnTo>
                  <a:lnTo>
                    <a:pt x="862" y="244"/>
                  </a:lnTo>
                  <a:lnTo>
                    <a:pt x="862" y="242"/>
                  </a:lnTo>
                  <a:lnTo>
                    <a:pt x="862" y="242"/>
                  </a:lnTo>
                  <a:lnTo>
                    <a:pt x="862" y="242"/>
                  </a:lnTo>
                  <a:lnTo>
                    <a:pt x="862" y="242"/>
                  </a:lnTo>
                  <a:lnTo>
                    <a:pt x="862" y="242"/>
                  </a:lnTo>
                  <a:lnTo>
                    <a:pt x="862" y="240"/>
                  </a:lnTo>
                  <a:lnTo>
                    <a:pt x="862" y="240"/>
                  </a:lnTo>
                  <a:lnTo>
                    <a:pt x="862" y="240"/>
                  </a:lnTo>
                  <a:lnTo>
                    <a:pt x="862" y="240"/>
                  </a:lnTo>
                  <a:lnTo>
                    <a:pt x="862" y="240"/>
                  </a:lnTo>
                  <a:lnTo>
                    <a:pt x="862" y="240"/>
                  </a:lnTo>
                  <a:lnTo>
                    <a:pt x="864" y="238"/>
                  </a:lnTo>
                  <a:lnTo>
                    <a:pt x="864" y="238"/>
                  </a:lnTo>
                  <a:lnTo>
                    <a:pt x="866" y="238"/>
                  </a:lnTo>
                  <a:lnTo>
                    <a:pt x="870" y="238"/>
                  </a:lnTo>
                  <a:lnTo>
                    <a:pt x="870" y="238"/>
                  </a:lnTo>
                  <a:lnTo>
                    <a:pt x="875" y="242"/>
                  </a:lnTo>
                  <a:lnTo>
                    <a:pt x="875" y="242"/>
                  </a:lnTo>
                  <a:lnTo>
                    <a:pt x="877" y="242"/>
                  </a:lnTo>
                  <a:lnTo>
                    <a:pt x="877" y="242"/>
                  </a:lnTo>
                  <a:lnTo>
                    <a:pt x="877" y="242"/>
                  </a:lnTo>
                  <a:lnTo>
                    <a:pt x="877" y="242"/>
                  </a:lnTo>
                  <a:lnTo>
                    <a:pt x="877" y="242"/>
                  </a:lnTo>
                  <a:lnTo>
                    <a:pt x="879" y="240"/>
                  </a:lnTo>
                  <a:lnTo>
                    <a:pt x="879" y="240"/>
                  </a:lnTo>
                  <a:lnTo>
                    <a:pt x="881" y="242"/>
                  </a:lnTo>
                  <a:lnTo>
                    <a:pt x="881" y="242"/>
                  </a:lnTo>
                  <a:lnTo>
                    <a:pt x="881" y="240"/>
                  </a:lnTo>
                  <a:lnTo>
                    <a:pt x="881" y="240"/>
                  </a:lnTo>
                  <a:lnTo>
                    <a:pt x="883" y="240"/>
                  </a:lnTo>
                  <a:lnTo>
                    <a:pt x="883" y="240"/>
                  </a:lnTo>
                  <a:lnTo>
                    <a:pt x="883" y="240"/>
                  </a:lnTo>
                  <a:lnTo>
                    <a:pt x="883" y="240"/>
                  </a:lnTo>
                  <a:lnTo>
                    <a:pt x="881" y="242"/>
                  </a:lnTo>
                  <a:lnTo>
                    <a:pt x="881" y="242"/>
                  </a:lnTo>
                  <a:lnTo>
                    <a:pt x="881" y="242"/>
                  </a:lnTo>
                  <a:lnTo>
                    <a:pt x="881" y="242"/>
                  </a:lnTo>
                  <a:lnTo>
                    <a:pt x="881" y="242"/>
                  </a:lnTo>
                  <a:lnTo>
                    <a:pt x="883" y="244"/>
                  </a:lnTo>
                  <a:lnTo>
                    <a:pt x="883" y="246"/>
                  </a:lnTo>
                  <a:lnTo>
                    <a:pt x="883" y="248"/>
                  </a:lnTo>
                  <a:lnTo>
                    <a:pt x="883" y="250"/>
                  </a:lnTo>
                  <a:lnTo>
                    <a:pt x="883" y="252"/>
                  </a:lnTo>
                  <a:lnTo>
                    <a:pt x="883" y="252"/>
                  </a:lnTo>
                  <a:lnTo>
                    <a:pt x="883" y="252"/>
                  </a:lnTo>
                  <a:lnTo>
                    <a:pt x="877" y="252"/>
                  </a:lnTo>
                  <a:lnTo>
                    <a:pt x="875" y="254"/>
                  </a:lnTo>
                  <a:lnTo>
                    <a:pt x="873" y="254"/>
                  </a:lnTo>
                  <a:lnTo>
                    <a:pt x="870" y="254"/>
                  </a:lnTo>
                  <a:lnTo>
                    <a:pt x="870" y="254"/>
                  </a:lnTo>
                  <a:lnTo>
                    <a:pt x="866" y="250"/>
                  </a:lnTo>
                  <a:lnTo>
                    <a:pt x="866" y="248"/>
                  </a:lnTo>
                  <a:lnTo>
                    <a:pt x="866" y="248"/>
                  </a:lnTo>
                  <a:lnTo>
                    <a:pt x="864" y="246"/>
                  </a:lnTo>
                  <a:lnTo>
                    <a:pt x="864" y="246"/>
                  </a:lnTo>
                  <a:lnTo>
                    <a:pt x="862" y="244"/>
                  </a:lnTo>
                  <a:lnTo>
                    <a:pt x="862" y="244"/>
                  </a:lnTo>
                  <a:lnTo>
                    <a:pt x="862" y="244"/>
                  </a:lnTo>
                  <a:lnTo>
                    <a:pt x="862" y="244"/>
                  </a:lnTo>
                  <a:lnTo>
                    <a:pt x="860" y="246"/>
                  </a:lnTo>
                  <a:lnTo>
                    <a:pt x="860" y="246"/>
                  </a:lnTo>
                  <a:lnTo>
                    <a:pt x="860" y="246"/>
                  </a:lnTo>
                  <a:lnTo>
                    <a:pt x="860" y="246"/>
                  </a:lnTo>
                  <a:lnTo>
                    <a:pt x="858" y="246"/>
                  </a:lnTo>
                  <a:lnTo>
                    <a:pt x="858" y="248"/>
                  </a:lnTo>
                  <a:lnTo>
                    <a:pt x="854" y="248"/>
                  </a:lnTo>
                  <a:lnTo>
                    <a:pt x="854" y="248"/>
                  </a:lnTo>
                  <a:lnTo>
                    <a:pt x="848" y="242"/>
                  </a:lnTo>
                  <a:lnTo>
                    <a:pt x="848" y="242"/>
                  </a:lnTo>
                  <a:lnTo>
                    <a:pt x="846" y="238"/>
                  </a:lnTo>
                  <a:lnTo>
                    <a:pt x="846" y="238"/>
                  </a:lnTo>
                  <a:lnTo>
                    <a:pt x="846" y="236"/>
                  </a:lnTo>
                  <a:lnTo>
                    <a:pt x="846" y="236"/>
                  </a:lnTo>
                  <a:lnTo>
                    <a:pt x="846" y="234"/>
                  </a:lnTo>
                  <a:lnTo>
                    <a:pt x="846" y="234"/>
                  </a:lnTo>
                  <a:lnTo>
                    <a:pt x="846" y="232"/>
                  </a:lnTo>
                  <a:lnTo>
                    <a:pt x="848" y="230"/>
                  </a:lnTo>
                  <a:lnTo>
                    <a:pt x="848" y="230"/>
                  </a:lnTo>
                  <a:lnTo>
                    <a:pt x="848" y="230"/>
                  </a:lnTo>
                  <a:lnTo>
                    <a:pt x="846" y="230"/>
                  </a:lnTo>
                  <a:lnTo>
                    <a:pt x="846" y="227"/>
                  </a:lnTo>
                  <a:lnTo>
                    <a:pt x="844" y="225"/>
                  </a:lnTo>
                  <a:lnTo>
                    <a:pt x="844" y="221"/>
                  </a:lnTo>
                  <a:lnTo>
                    <a:pt x="842" y="219"/>
                  </a:lnTo>
                  <a:lnTo>
                    <a:pt x="842" y="219"/>
                  </a:lnTo>
                  <a:lnTo>
                    <a:pt x="842" y="219"/>
                  </a:lnTo>
                  <a:lnTo>
                    <a:pt x="842" y="221"/>
                  </a:lnTo>
                  <a:lnTo>
                    <a:pt x="840" y="221"/>
                  </a:lnTo>
                  <a:lnTo>
                    <a:pt x="840" y="221"/>
                  </a:lnTo>
                  <a:lnTo>
                    <a:pt x="840" y="219"/>
                  </a:lnTo>
                  <a:lnTo>
                    <a:pt x="840" y="219"/>
                  </a:lnTo>
                  <a:lnTo>
                    <a:pt x="840" y="219"/>
                  </a:lnTo>
                  <a:lnTo>
                    <a:pt x="840" y="219"/>
                  </a:lnTo>
                  <a:lnTo>
                    <a:pt x="838" y="219"/>
                  </a:lnTo>
                  <a:lnTo>
                    <a:pt x="838" y="219"/>
                  </a:lnTo>
                  <a:lnTo>
                    <a:pt x="838" y="221"/>
                  </a:lnTo>
                  <a:lnTo>
                    <a:pt x="838" y="221"/>
                  </a:lnTo>
                  <a:lnTo>
                    <a:pt x="838" y="221"/>
                  </a:lnTo>
                  <a:lnTo>
                    <a:pt x="838" y="221"/>
                  </a:lnTo>
                  <a:lnTo>
                    <a:pt x="836" y="221"/>
                  </a:lnTo>
                  <a:lnTo>
                    <a:pt x="836" y="221"/>
                  </a:lnTo>
                  <a:lnTo>
                    <a:pt x="836" y="223"/>
                  </a:lnTo>
                  <a:lnTo>
                    <a:pt x="836" y="223"/>
                  </a:lnTo>
                  <a:lnTo>
                    <a:pt x="836" y="225"/>
                  </a:lnTo>
                  <a:lnTo>
                    <a:pt x="836" y="225"/>
                  </a:lnTo>
                  <a:lnTo>
                    <a:pt x="836" y="225"/>
                  </a:lnTo>
                  <a:lnTo>
                    <a:pt x="838" y="227"/>
                  </a:lnTo>
                  <a:lnTo>
                    <a:pt x="838" y="227"/>
                  </a:lnTo>
                  <a:lnTo>
                    <a:pt x="838" y="227"/>
                  </a:lnTo>
                  <a:lnTo>
                    <a:pt x="838" y="230"/>
                  </a:lnTo>
                  <a:lnTo>
                    <a:pt x="838" y="230"/>
                  </a:lnTo>
                  <a:lnTo>
                    <a:pt x="838" y="230"/>
                  </a:lnTo>
                  <a:lnTo>
                    <a:pt x="838" y="230"/>
                  </a:lnTo>
                  <a:lnTo>
                    <a:pt x="838" y="230"/>
                  </a:lnTo>
                  <a:lnTo>
                    <a:pt x="838" y="230"/>
                  </a:lnTo>
                  <a:lnTo>
                    <a:pt x="838" y="232"/>
                  </a:lnTo>
                  <a:lnTo>
                    <a:pt x="842" y="232"/>
                  </a:lnTo>
                  <a:lnTo>
                    <a:pt x="844" y="234"/>
                  </a:lnTo>
                  <a:lnTo>
                    <a:pt x="844" y="234"/>
                  </a:lnTo>
                  <a:lnTo>
                    <a:pt x="846" y="238"/>
                  </a:lnTo>
                  <a:lnTo>
                    <a:pt x="848" y="242"/>
                  </a:lnTo>
                  <a:lnTo>
                    <a:pt x="848" y="244"/>
                  </a:lnTo>
                  <a:lnTo>
                    <a:pt x="848" y="246"/>
                  </a:lnTo>
                  <a:lnTo>
                    <a:pt x="848" y="246"/>
                  </a:lnTo>
                  <a:lnTo>
                    <a:pt x="848" y="248"/>
                  </a:lnTo>
                  <a:lnTo>
                    <a:pt x="848" y="248"/>
                  </a:lnTo>
                  <a:lnTo>
                    <a:pt x="848" y="248"/>
                  </a:lnTo>
                  <a:lnTo>
                    <a:pt x="846" y="250"/>
                  </a:lnTo>
                  <a:lnTo>
                    <a:pt x="846" y="252"/>
                  </a:lnTo>
                  <a:lnTo>
                    <a:pt x="846" y="252"/>
                  </a:lnTo>
                  <a:lnTo>
                    <a:pt x="846" y="252"/>
                  </a:lnTo>
                  <a:lnTo>
                    <a:pt x="846" y="254"/>
                  </a:lnTo>
                  <a:lnTo>
                    <a:pt x="846" y="254"/>
                  </a:lnTo>
                  <a:lnTo>
                    <a:pt x="846" y="254"/>
                  </a:lnTo>
                  <a:lnTo>
                    <a:pt x="846" y="254"/>
                  </a:lnTo>
                  <a:lnTo>
                    <a:pt x="846" y="256"/>
                  </a:lnTo>
                  <a:lnTo>
                    <a:pt x="846" y="256"/>
                  </a:lnTo>
                  <a:lnTo>
                    <a:pt x="846" y="256"/>
                  </a:lnTo>
                  <a:lnTo>
                    <a:pt x="848" y="256"/>
                  </a:lnTo>
                  <a:lnTo>
                    <a:pt x="848" y="256"/>
                  </a:lnTo>
                  <a:lnTo>
                    <a:pt x="848" y="254"/>
                  </a:lnTo>
                  <a:lnTo>
                    <a:pt x="848" y="254"/>
                  </a:lnTo>
                  <a:lnTo>
                    <a:pt x="848" y="254"/>
                  </a:lnTo>
                  <a:lnTo>
                    <a:pt x="848" y="254"/>
                  </a:lnTo>
                  <a:lnTo>
                    <a:pt x="848" y="254"/>
                  </a:lnTo>
                  <a:lnTo>
                    <a:pt x="846" y="254"/>
                  </a:lnTo>
                  <a:lnTo>
                    <a:pt x="846" y="252"/>
                  </a:lnTo>
                  <a:lnTo>
                    <a:pt x="848" y="252"/>
                  </a:lnTo>
                  <a:lnTo>
                    <a:pt x="848" y="250"/>
                  </a:lnTo>
                  <a:lnTo>
                    <a:pt x="850" y="250"/>
                  </a:lnTo>
                  <a:lnTo>
                    <a:pt x="850" y="250"/>
                  </a:lnTo>
                  <a:lnTo>
                    <a:pt x="850" y="250"/>
                  </a:lnTo>
                  <a:lnTo>
                    <a:pt x="850" y="250"/>
                  </a:lnTo>
                  <a:lnTo>
                    <a:pt x="856" y="250"/>
                  </a:lnTo>
                  <a:lnTo>
                    <a:pt x="858" y="252"/>
                  </a:lnTo>
                  <a:lnTo>
                    <a:pt x="858" y="252"/>
                  </a:lnTo>
                  <a:lnTo>
                    <a:pt x="858" y="252"/>
                  </a:lnTo>
                  <a:lnTo>
                    <a:pt x="860" y="252"/>
                  </a:lnTo>
                  <a:lnTo>
                    <a:pt x="860" y="252"/>
                  </a:lnTo>
                  <a:lnTo>
                    <a:pt x="862" y="254"/>
                  </a:lnTo>
                  <a:lnTo>
                    <a:pt x="864" y="254"/>
                  </a:lnTo>
                  <a:lnTo>
                    <a:pt x="864" y="256"/>
                  </a:lnTo>
                  <a:lnTo>
                    <a:pt x="864" y="256"/>
                  </a:lnTo>
                  <a:lnTo>
                    <a:pt x="864" y="258"/>
                  </a:lnTo>
                  <a:lnTo>
                    <a:pt x="864" y="258"/>
                  </a:lnTo>
                  <a:lnTo>
                    <a:pt x="866" y="260"/>
                  </a:lnTo>
                  <a:lnTo>
                    <a:pt x="864" y="260"/>
                  </a:lnTo>
                  <a:lnTo>
                    <a:pt x="864" y="262"/>
                  </a:lnTo>
                  <a:lnTo>
                    <a:pt x="864" y="262"/>
                  </a:lnTo>
                  <a:lnTo>
                    <a:pt x="864" y="264"/>
                  </a:lnTo>
                  <a:lnTo>
                    <a:pt x="864" y="264"/>
                  </a:lnTo>
                  <a:lnTo>
                    <a:pt x="862" y="264"/>
                  </a:lnTo>
                  <a:lnTo>
                    <a:pt x="862" y="266"/>
                  </a:lnTo>
                  <a:lnTo>
                    <a:pt x="862" y="266"/>
                  </a:lnTo>
                  <a:lnTo>
                    <a:pt x="862" y="266"/>
                  </a:lnTo>
                  <a:lnTo>
                    <a:pt x="862" y="266"/>
                  </a:lnTo>
                  <a:lnTo>
                    <a:pt x="860" y="264"/>
                  </a:lnTo>
                  <a:lnTo>
                    <a:pt x="860" y="264"/>
                  </a:lnTo>
                  <a:lnTo>
                    <a:pt x="862" y="264"/>
                  </a:lnTo>
                  <a:lnTo>
                    <a:pt x="862" y="264"/>
                  </a:lnTo>
                  <a:lnTo>
                    <a:pt x="862" y="264"/>
                  </a:lnTo>
                  <a:lnTo>
                    <a:pt x="862" y="264"/>
                  </a:lnTo>
                  <a:lnTo>
                    <a:pt x="862" y="264"/>
                  </a:lnTo>
                  <a:lnTo>
                    <a:pt x="862" y="264"/>
                  </a:lnTo>
                  <a:lnTo>
                    <a:pt x="862" y="262"/>
                  </a:lnTo>
                  <a:lnTo>
                    <a:pt x="862" y="262"/>
                  </a:lnTo>
                  <a:lnTo>
                    <a:pt x="862" y="262"/>
                  </a:lnTo>
                  <a:lnTo>
                    <a:pt x="862" y="262"/>
                  </a:lnTo>
                  <a:lnTo>
                    <a:pt x="862" y="260"/>
                  </a:lnTo>
                  <a:lnTo>
                    <a:pt x="862" y="260"/>
                  </a:lnTo>
                  <a:lnTo>
                    <a:pt x="864" y="260"/>
                  </a:lnTo>
                  <a:lnTo>
                    <a:pt x="864" y="260"/>
                  </a:lnTo>
                  <a:lnTo>
                    <a:pt x="864" y="260"/>
                  </a:lnTo>
                  <a:lnTo>
                    <a:pt x="862" y="258"/>
                  </a:lnTo>
                  <a:lnTo>
                    <a:pt x="862" y="258"/>
                  </a:lnTo>
                  <a:lnTo>
                    <a:pt x="862" y="260"/>
                  </a:lnTo>
                  <a:lnTo>
                    <a:pt x="860" y="260"/>
                  </a:lnTo>
                  <a:lnTo>
                    <a:pt x="858" y="260"/>
                  </a:lnTo>
                  <a:lnTo>
                    <a:pt x="858" y="260"/>
                  </a:lnTo>
                  <a:lnTo>
                    <a:pt x="858" y="258"/>
                  </a:lnTo>
                  <a:lnTo>
                    <a:pt x="858" y="258"/>
                  </a:lnTo>
                  <a:lnTo>
                    <a:pt x="858" y="256"/>
                  </a:lnTo>
                  <a:lnTo>
                    <a:pt x="854" y="256"/>
                  </a:lnTo>
                  <a:lnTo>
                    <a:pt x="854" y="258"/>
                  </a:lnTo>
                  <a:lnTo>
                    <a:pt x="854" y="258"/>
                  </a:lnTo>
                  <a:lnTo>
                    <a:pt x="854" y="258"/>
                  </a:lnTo>
                  <a:lnTo>
                    <a:pt x="854" y="258"/>
                  </a:lnTo>
                  <a:lnTo>
                    <a:pt x="852" y="258"/>
                  </a:lnTo>
                  <a:lnTo>
                    <a:pt x="852" y="260"/>
                  </a:lnTo>
                  <a:lnTo>
                    <a:pt x="852" y="260"/>
                  </a:lnTo>
                  <a:lnTo>
                    <a:pt x="852" y="260"/>
                  </a:lnTo>
                  <a:lnTo>
                    <a:pt x="852" y="260"/>
                  </a:lnTo>
                  <a:lnTo>
                    <a:pt x="852" y="262"/>
                  </a:lnTo>
                  <a:lnTo>
                    <a:pt x="850" y="262"/>
                  </a:lnTo>
                  <a:lnTo>
                    <a:pt x="850" y="264"/>
                  </a:lnTo>
                  <a:lnTo>
                    <a:pt x="848" y="266"/>
                  </a:lnTo>
                  <a:lnTo>
                    <a:pt x="848" y="266"/>
                  </a:lnTo>
                  <a:lnTo>
                    <a:pt x="848" y="266"/>
                  </a:lnTo>
                  <a:lnTo>
                    <a:pt x="850" y="266"/>
                  </a:lnTo>
                  <a:lnTo>
                    <a:pt x="850" y="266"/>
                  </a:lnTo>
                  <a:lnTo>
                    <a:pt x="850" y="266"/>
                  </a:lnTo>
                  <a:lnTo>
                    <a:pt x="848" y="266"/>
                  </a:lnTo>
                  <a:lnTo>
                    <a:pt x="848" y="266"/>
                  </a:lnTo>
                  <a:lnTo>
                    <a:pt x="848" y="268"/>
                  </a:lnTo>
                  <a:lnTo>
                    <a:pt x="848" y="268"/>
                  </a:lnTo>
                  <a:lnTo>
                    <a:pt x="846" y="268"/>
                  </a:lnTo>
                  <a:lnTo>
                    <a:pt x="846" y="271"/>
                  </a:lnTo>
                  <a:lnTo>
                    <a:pt x="848" y="271"/>
                  </a:lnTo>
                  <a:lnTo>
                    <a:pt x="848" y="271"/>
                  </a:lnTo>
                  <a:lnTo>
                    <a:pt x="846" y="271"/>
                  </a:lnTo>
                  <a:lnTo>
                    <a:pt x="846" y="271"/>
                  </a:lnTo>
                  <a:lnTo>
                    <a:pt x="846" y="271"/>
                  </a:lnTo>
                  <a:lnTo>
                    <a:pt x="844" y="271"/>
                  </a:lnTo>
                  <a:lnTo>
                    <a:pt x="844" y="271"/>
                  </a:lnTo>
                  <a:lnTo>
                    <a:pt x="846" y="271"/>
                  </a:lnTo>
                  <a:lnTo>
                    <a:pt x="846" y="268"/>
                  </a:lnTo>
                  <a:lnTo>
                    <a:pt x="846" y="268"/>
                  </a:lnTo>
                  <a:lnTo>
                    <a:pt x="844" y="268"/>
                  </a:lnTo>
                  <a:lnTo>
                    <a:pt x="844" y="268"/>
                  </a:lnTo>
                  <a:lnTo>
                    <a:pt x="844" y="268"/>
                  </a:lnTo>
                  <a:lnTo>
                    <a:pt x="844" y="268"/>
                  </a:lnTo>
                  <a:lnTo>
                    <a:pt x="844" y="268"/>
                  </a:lnTo>
                  <a:lnTo>
                    <a:pt x="846" y="268"/>
                  </a:lnTo>
                  <a:lnTo>
                    <a:pt x="840" y="266"/>
                  </a:lnTo>
                  <a:lnTo>
                    <a:pt x="840" y="266"/>
                  </a:lnTo>
                  <a:lnTo>
                    <a:pt x="838" y="266"/>
                  </a:lnTo>
                  <a:lnTo>
                    <a:pt x="836" y="266"/>
                  </a:lnTo>
                  <a:lnTo>
                    <a:pt x="836" y="266"/>
                  </a:lnTo>
                  <a:lnTo>
                    <a:pt x="836" y="266"/>
                  </a:lnTo>
                  <a:lnTo>
                    <a:pt x="834" y="266"/>
                  </a:lnTo>
                  <a:lnTo>
                    <a:pt x="834" y="266"/>
                  </a:lnTo>
                  <a:lnTo>
                    <a:pt x="834" y="266"/>
                  </a:lnTo>
                  <a:lnTo>
                    <a:pt x="834" y="266"/>
                  </a:lnTo>
                  <a:lnTo>
                    <a:pt x="834" y="264"/>
                  </a:lnTo>
                  <a:lnTo>
                    <a:pt x="834" y="264"/>
                  </a:lnTo>
                  <a:lnTo>
                    <a:pt x="834" y="264"/>
                  </a:lnTo>
                  <a:lnTo>
                    <a:pt x="834" y="264"/>
                  </a:lnTo>
                  <a:lnTo>
                    <a:pt x="834" y="264"/>
                  </a:lnTo>
                  <a:lnTo>
                    <a:pt x="834" y="264"/>
                  </a:lnTo>
                  <a:lnTo>
                    <a:pt x="832" y="266"/>
                  </a:lnTo>
                  <a:lnTo>
                    <a:pt x="830" y="266"/>
                  </a:lnTo>
                  <a:lnTo>
                    <a:pt x="830" y="266"/>
                  </a:lnTo>
                  <a:lnTo>
                    <a:pt x="830" y="266"/>
                  </a:lnTo>
                  <a:lnTo>
                    <a:pt x="830" y="266"/>
                  </a:lnTo>
                  <a:lnTo>
                    <a:pt x="830" y="266"/>
                  </a:lnTo>
                  <a:lnTo>
                    <a:pt x="830" y="268"/>
                  </a:lnTo>
                  <a:lnTo>
                    <a:pt x="830" y="268"/>
                  </a:lnTo>
                  <a:lnTo>
                    <a:pt x="830" y="268"/>
                  </a:lnTo>
                  <a:lnTo>
                    <a:pt x="830" y="266"/>
                  </a:lnTo>
                  <a:lnTo>
                    <a:pt x="830" y="266"/>
                  </a:lnTo>
                  <a:lnTo>
                    <a:pt x="830" y="266"/>
                  </a:lnTo>
                  <a:lnTo>
                    <a:pt x="830" y="266"/>
                  </a:lnTo>
                  <a:lnTo>
                    <a:pt x="830" y="264"/>
                  </a:lnTo>
                  <a:lnTo>
                    <a:pt x="830" y="264"/>
                  </a:lnTo>
                  <a:lnTo>
                    <a:pt x="830" y="264"/>
                  </a:lnTo>
                  <a:lnTo>
                    <a:pt x="827" y="262"/>
                  </a:lnTo>
                  <a:lnTo>
                    <a:pt x="827" y="262"/>
                  </a:lnTo>
                  <a:lnTo>
                    <a:pt x="827" y="262"/>
                  </a:lnTo>
                  <a:lnTo>
                    <a:pt x="825" y="262"/>
                  </a:lnTo>
                  <a:lnTo>
                    <a:pt x="823" y="262"/>
                  </a:lnTo>
                  <a:lnTo>
                    <a:pt x="823" y="262"/>
                  </a:lnTo>
                  <a:lnTo>
                    <a:pt x="823" y="262"/>
                  </a:lnTo>
                  <a:lnTo>
                    <a:pt x="821" y="262"/>
                  </a:lnTo>
                  <a:lnTo>
                    <a:pt x="819" y="262"/>
                  </a:lnTo>
                  <a:lnTo>
                    <a:pt x="817" y="262"/>
                  </a:lnTo>
                  <a:lnTo>
                    <a:pt x="815" y="262"/>
                  </a:lnTo>
                  <a:lnTo>
                    <a:pt x="815" y="262"/>
                  </a:lnTo>
                  <a:lnTo>
                    <a:pt x="815" y="260"/>
                  </a:lnTo>
                  <a:lnTo>
                    <a:pt x="809" y="260"/>
                  </a:lnTo>
                  <a:lnTo>
                    <a:pt x="807" y="260"/>
                  </a:lnTo>
                  <a:lnTo>
                    <a:pt x="805" y="258"/>
                  </a:lnTo>
                  <a:lnTo>
                    <a:pt x="805" y="258"/>
                  </a:lnTo>
                  <a:lnTo>
                    <a:pt x="805" y="256"/>
                  </a:lnTo>
                  <a:lnTo>
                    <a:pt x="805" y="254"/>
                  </a:lnTo>
                  <a:lnTo>
                    <a:pt x="805" y="254"/>
                  </a:lnTo>
                  <a:lnTo>
                    <a:pt x="803" y="254"/>
                  </a:lnTo>
                  <a:lnTo>
                    <a:pt x="803" y="254"/>
                  </a:lnTo>
                  <a:lnTo>
                    <a:pt x="803" y="254"/>
                  </a:lnTo>
                  <a:lnTo>
                    <a:pt x="803" y="254"/>
                  </a:lnTo>
                  <a:lnTo>
                    <a:pt x="803" y="254"/>
                  </a:lnTo>
                  <a:lnTo>
                    <a:pt x="803" y="254"/>
                  </a:lnTo>
                  <a:lnTo>
                    <a:pt x="803" y="254"/>
                  </a:lnTo>
                  <a:lnTo>
                    <a:pt x="801" y="254"/>
                  </a:lnTo>
                  <a:lnTo>
                    <a:pt x="799" y="254"/>
                  </a:lnTo>
                  <a:lnTo>
                    <a:pt x="799" y="252"/>
                  </a:lnTo>
                  <a:lnTo>
                    <a:pt x="801" y="254"/>
                  </a:lnTo>
                  <a:lnTo>
                    <a:pt x="801" y="252"/>
                  </a:lnTo>
                  <a:lnTo>
                    <a:pt x="801" y="252"/>
                  </a:lnTo>
                  <a:lnTo>
                    <a:pt x="801" y="252"/>
                  </a:lnTo>
                  <a:lnTo>
                    <a:pt x="803" y="252"/>
                  </a:lnTo>
                  <a:lnTo>
                    <a:pt x="803" y="252"/>
                  </a:lnTo>
                  <a:lnTo>
                    <a:pt x="805" y="252"/>
                  </a:lnTo>
                  <a:lnTo>
                    <a:pt x="805" y="250"/>
                  </a:lnTo>
                  <a:lnTo>
                    <a:pt x="807" y="250"/>
                  </a:lnTo>
                  <a:lnTo>
                    <a:pt x="805" y="250"/>
                  </a:lnTo>
                  <a:lnTo>
                    <a:pt x="805" y="248"/>
                  </a:lnTo>
                  <a:lnTo>
                    <a:pt x="805" y="248"/>
                  </a:lnTo>
                  <a:lnTo>
                    <a:pt x="807" y="248"/>
                  </a:lnTo>
                  <a:lnTo>
                    <a:pt x="805" y="248"/>
                  </a:lnTo>
                  <a:lnTo>
                    <a:pt x="805" y="246"/>
                  </a:lnTo>
                  <a:lnTo>
                    <a:pt x="807" y="246"/>
                  </a:lnTo>
                  <a:lnTo>
                    <a:pt x="807" y="246"/>
                  </a:lnTo>
                  <a:lnTo>
                    <a:pt x="807" y="244"/>
                  </a:lnTo>
                  <a:lnTo>
                    <a:pt x="807" y="244"/>
                  </a:lnTo>
                  <a:lnTo>
                    <a:pt x="807" y="244"/>
                  </a:lnTo>
                  <a:lnTo>
                    <a:pt x="807" y="244"/>
                  </a:lnTo>
                  <a:lnTo>
                    <a:pt x="807" y="242"/>
                  </a:lnTo>
                  <a:lnTo>
                    <a:pt x="807" y="242"/>
                  </a:lnTo>
                  <a:lnTo>
                    <a:pt x="809" y="240"/>
                  </a:lnTo>
                  <a:lnTo>
                    <a:pt x="809" y="240"/>
                  </a:lnTo>
                  <a:lnTo>
                    <a:pt x="809" y="240"/>
                  </a:lnTo>
                  <a:lnTo>
                    <a:pt x="809" y="238"/>
                  </a:lnTo>
                  <a:lnTo>
                    <a:pt x="809" y="238"/>
                  </a:lnTo>
                  <a:lnTo>
                    <a:pt x="809" y="236"/>
                  </a:lnTo>
                  <a:lnTo>
                    <a:pt x="809" y="236"/>
                  </a:lnTo>
                  <a:lnTo>
                    <a:pt x="807" y="236"/>
                  </a:lnTo>
                  <a:lnTo>
                    <a:pt x="807" y="236"/>
                  </a:lnTo>
                  <a:lnTo>
                    <a:pt x="807" y="234"/>
                  </a:lnTo>
                  <a:lnTo>
                    <a:pt x="807" y="234"/>
                  </a:lnTo>
                  <a:lnTo>
                    <a:pt x="813" y="236"/>
                  </a:lnTo>
                  <a:lnTo>
                    <a:pt x="813" y="236"/>
                  </a:lnTo>
                  <a:lnTo>
                    <a:pt x="811" y="234"/>
                  </a:lnTo>
                  <a:lnTo>
                    <a:pt x="805" y="234"/>
                  </a:lnTo>
                  <a:lnTo>
                    <a:pt x="801" y="232"/>
                  </a:lnTo>
                  <a:lnTo>
                    <a:pt x="795" y="232"/>
                  </a:lnTo>
                  <a:lnTo>
                    <a:pt x="791" y="234"/>
                  </a:lnTo>
                  <a:lnTo>
                    <a:pt x="791" y="234"/>
                  </a:lnTo>
                  <a:lnTo>
                    <a:pt x="786" y="236"/>
                  </a:lnTo>
                  <a:lnTo>
                    <a:pt x="784" y="238"/>
                  </a:lnTo>
                  <a:lnTo>
                    <a:pt x="784" y="238"/>
                  </a:lnTo>
                  <a:lnTo>
                    <a:pt x="784" y="238"/>
                  </a:lnTo>
                  <a:lnTo>
                    <a:pt x="784" y="238"/>
                  </a:lnTo>
                  <a:lnTo>
                    <a:pt x="784" y="238"/>
                  </a:lnTo>
                  <a:lnTo>
                    <a:pt x="784" y="238"/>
                  </a:lnTo>
                  <a:lnTo>
                    <a:pt x="784" y="238"/>
                  </a:lnTo>
                  <a:lnTo>
                    <a:pt x="782" y="240"/>
                  </a:lnTo>
                  <a:lnTo>
                    <a:pt x="782" y="240"/>
                  </a:lnTo>
                  <a:lnTo>
                    <a:pt x="782" y="240"/>
                  </a:lnTo>
                  <a:lnTo>
                    <a:pt x="782" y="240"/>
                  </a:lnTo>
                  <a:lnTo>
                    <a:pt x="782" y="240"/>
                  </a:lnTo>
                  <a:lnTo>
                    <a:pt x="782" y="238"/>
                  </a:lnTo>
                  <a:lnTo>
                    <a:pt x="782" y="238"/>
                  </a:lnTo>
                  <a:lnTo>
                    <a:pt x="782" y="238"/>
                  </a:lnTo>
                  <a:lnTo>
                    <a:pt x="782" y="238"/>
                  </a:lnTo>
                  <a:lnTo>
                    <a:pt x="782" y="238"/>
                  </a:lnTo>
                  <a:lnTo>
                    <a:pt x="782" y="238"/>
                  </a:lnTo>
                  <a:lnTo>
                    <a:pt x="778" y="238"/>
                  </a:lnTo>
                  <a:lnTo>
                    <a:pt x="776" y="238"/>
                  </a:lnTo>
                  <a:lnTo>
                    <a:pt x="776" y="238"/>
                  </a:lnTo>
                  <a:lnTo>
                    <a:pt x="774" y="238"/>
                  </a:lnTo>
                  <a:lnTo>
                    <a:pt x="766" y="242"/>
                  </a:lnTo>
                  <a:lnTo>
                    <a:pt x="764" y="244"/>
                  </a:lnTo>
                  <a:lnTo>
                    <a:pt x="764" y="244"/>
                  </a:lnTo>
                  <a:lnTo>
                    <a:pt x="764" y="246"/>
                  </a:lnTo>
                  <a:lnTo>
                    <a:pt x="764" y="246"/>
                  </a:lnTo>
                  <a:lnTo>
                    <a:pt x="764" y="246"/>
                  </a:lnTo>
                  <a:lnTo>
                    <a:pt x="766" y="246"/>
                  </a:lnTo>
                  <a:lnTo>
                    <a:pt x="766" y="248"/>
                  </a:lnTo>
                  <a:lnTo>
                    <a:pt x="768" y="250"/>
                  </a:lnTo>
                  <a:lnTo>
                    <a:pt x="770" y="250"/>
                  </a:lnTo>
                  <a:lnTo>
                    <a:pt x="770" y="250"/>
                  </a:lnTo>
                  <a:lnTo>
                    <a:pt x="770" y="252"/>
                  </a:lnTo>
                  <a:lnTo>
                    <a:pt x="766" y="252"/>
                  </a:lnTo>
                  <a:lnTo>
                    <a:pt x="758" y="250"/>
                  </a:lnTo>
                  <a:lnTo>
                    <a:pt x="758" y="248"/>
                  </a:lnTo>
                  <a:lnTo>
                    <a:pt x="758" y="248"/>
                  </a:lnTo>
                  <a:lnTo>
                    <a:pt x="758" y="248"/>
                  </a:lnTo>
                  <a:lnTo>
                    <a:pt x="758" y="248"/>
                  </a:lnTo>
                  <a:lnTo>
                    <a:pt x="758" y="248"/>
                  </a:lnTo>
                  <a:lnTo>
                    <a:pt x="756" y="248"/>
                  </a:lnTo>
                  <a:lnTo>
                    <a:pt x="754" y="246"/>
                  </a:lnTo>
                  <a:lnTo>
                    <a:pt x="754" y="246"/>
                  </a:lnTo>
                  <a:lnTo>
                    <a:pt x="754" y="248"/>
                  </a:lnTo>
                  <a:lnTo>
                    <a:pt x="752" y="248"/>
                  </a:lnTo>
                  <a:lnTo>
                    <a:pt x="750" y="248"/>
                  </a:lnTo>
                  <a:lnTo>
                    <a:pt x="750" y="248"/>
                  </a:lnTo>
                  <a:lnTo>
                    <a:pt x="743" y="252"/>
                  </a:lnTo>
                  <a:lnTo>
                    <a:pt x="743" y="252"/>
                  </a:lnTo>
                  <a:lnTo>
                    <a:pt x="741" y="254"/>
                  </a:lnTo>
                  <a:lnTo>
                    <a:pt x="741" y="254"/>
                  </a:lnTo>
                  <a:lnTo>
                    <a:pt x="741" y="254"/>
                  </a:lnTo>
                  <a:lnTo>
                    <a:pt x="741" y="254"/>
                  </a:lnTo>
                  <a:lnTo>
                    <a:pt x="741" y="254"/>
                  </a:lnTo>
                  <a:lnTo>
                    <a:pt x="741" y="254"/>
                  </a:lnTo>
                  <a:lnTo>
                    <a:pt x="741" y="254"/>
                  </a:lnTo>
                  <a:lnTo>
                    <a:pt x="741" y="254"/>
                  </a:lnTo>
                  <a:lnTo>
                    <a:pt x="741" y="254"/>
                  </a:lnTo>
                  <a:lnTo>
                    <a:pt x="741" y="254"/>
                  </a:lnTo>
                  <a:lnTo>
                    <a:pt x="741" y="254"/>
                  </a:lnTo>
                  <a:lnTo>
                    <a:pt x="741" y="252"/>
                  </a:lnTo>
                  <a:lnTo>
                    <a:pt x="741" y="254"/>
                  </a:lnTo>
                  <a:lnTo>
                    <a:pt x="739" y="254"/>
                  </a:lnTo>
                  <a:lnTo>
                    <a:pt x="739" y="254"/>
                  </a:lnTo>
                  <a:lnTo>
                    <a:pt x="739" y="254"/>
                  </a:lnTo>
                  <a:lnTo>
                    <a:pt x="739" y="256"/>
                  </a:lnTo>
                  <a:lnTo>
                    <a:pt x="739" y="256"/>
                  </a:lnTo>
                  <a:lnTo>
                    <a:pt x="737" y="258"/>
                  </a:lnTo>
                  <a:lnTo>
                    <a:pt x="735" y="258"/>
                  </a:lnTo>
                  <a:lnTo>
                    <a:pt x="733" y="260"/>
                  </a:lnTo>
                  <a:lnTo>
                    <a:pt x="733" y="260"/>
                  </a:lnTo>
                  <a:lnTo>
                    <a:pt x="733" y="258"/>
                  </a:lnTo>
                  <a:lnTo>
                    <a:pt x="731" y="258"/>
                  </a:lnTo>
                  <a:lnTo>
                    <a:pt x="731" y="258"/>
                  </a:lnTo>
                  <a:lnTo>
                    <a:pt x="731" y="256"/>
                  </a:lnTo>
                  <a:lnTo>
                    <a:pt x="729" y="256"/>
                  </a:lnTo>
                  <a:lnTo>
                    <a:pt x="725" y="260"/>
                  </a:lnTo>
                  <a:lnTo>
                    <a:pt x="725" y="260"/>
                  </a:lnTo>
                  <a:lnTo>
                    <a:pt x="725" y="260"/>
                  </a:lnTo>
                  <a:lnTo>
                    <a:pt x="727" y="260"/>
                  </a:lnTo>
                  <a:lnTo>
                    <a:pt x="727" y="260"/>
                  </a:lnTo>
                  <a:lnTo>
                    <a:pt x="727" y="260"/>
                  </a:lnTo>
                  <a:lnTo>
                    <a:pt x="725" y="260"/>
                  </a:lnTo>
                  <a:lnTo>
                    <a:pt x="725" y="260"/>
                  </a:lnTo>
                  <a:lnTo>
                    <a:pt x="723" y="260"/>
                  </a:lnTo>
                  <a:lnTo>
                    <a:pt x="725" y="262"/>
                  </a:lnTo>
                  <a:lnTo>
                    <a:pt x="725" y="262"/>
                  </a:lnTo>
                  <a:lnTo>
                    <a:pt x="725" y="262"/>
                  </a:lnTo>
                  <a:lnTo>
                    <a:pt x="725" y="264"/>
                  </a:lnTo>
                  <a:lnTo>
                    <a:pt x="725" y="264"/>
                  </a:lnTo>
                  <a:lnTo>
                    <a:pt x="723" y="264"/>
                  </a:lnTo>
                  <a:lnTo>
                    <a:pt x="719" y="264"/>
                  </a:lnTo>
                  <a:lnTo>
                    <a:pt x="717" y="264"/>
                  </a:lnTo>
                  <a:lnTo>
                    <a:pt x="717" y="266"/>
                  </a:lnTo>
                  <a:lnTo>
                    <a:pt x="717" y="266"/>
                  </a:lnTo>
                  <a:lnTo>
                    <a:pt x="715" y="266"/>
                  </a:lnTo>
                  <a:lnTo>
                    <a:pt x="713" y="266"/>
                  </a:lnTo>
                  <a:lnTo>
                    <a:pt x="713" y="266"/>
                  </a:lnTo>
                  <a:lnTo>
                    <a:pt x="713" y="266"/>
                  </a:lnTo>
                  <a:lnTo>
                    <a:pt x="713" y="264"/>
                  </a:lnTo>
                  <a:lnTo>
                    <a:pt x="713" y="264"/>
                  </a:lnTo>
                  <a:lnTo>
                    <a:pt x="715" y="264"/>
                  </a:lnTo>
                  <a:lnTo>
                    <a:pt x="715" y="264"/>
                  </a:lnTo>
                  <a:lnTo>
                    <a:pt x="717" y="262"/>
                  </a:lnTo>
                  <a:lnTo>
                    <a:pt x="717" y="262"/>
                  </a:lnTo>
                  <a:lnTo>
                    <a:pt x="717" y="262"/>
                  </a:lnTo>
                  <a:lnTo>
                    <a:pt x="717" y="262"/>
                  </a:lnTo>
                  <a:lnTo>
                    <a:pt x="719" y="260"/>
                  </a:lnTo>
                  <a:lnTo>
                    <a:pt x="717" y="262"/>
                  </a:lnTo>
                  <a:lnTo>
                    <a:pt x="715" y="262"/>
                  </a:lnTo>
                  <a:lnTo>
                    <a:pt x="713" y="264"/>
                  </a:lnTo>
                  <a:lnTo>
                    <a:pt x="711" y="264"/>
                  </a:lnTo>
                  <a:lnTo>
                    <a:pt x="711" y="264"/>
                  </a:lnTo>
                  <a:lnTo>
                    <a:pt x="711" y="264"/>
                  </a:lnTo>
                  <a:lnTo>
                    <a:pt x="711" y="264"/>
                  </a:lnTo>
                  <a:lnTo>
                    <a:pt x="711" y="264"/>
                  </a:lnTo>
                  <a:lnTo>
                    <a:pt x="711" y="266"/>
                  </a:lnTo>
                  <a:lnTo>
                    <a:pt x="711" y="266"/>
                  </a:lnTo>
                  <a:lnTo>
                    <a:pt x="711" y="266"/>
                  </a:lnTo>
                  <a:lnTo>
                    <a:pt x="711" y="268"/>
                  </a:lnTo>
                  <a:lnTo>
                    <a:pt x="711" y="268"/>
                  </a:lnTo>
                  <a:lnTo>
                    <a:pt x="711" y="268"/>
                  </a:lnTo>
                  <a:lnTo>
                    <a:pt x="711" y="268"/>
                  </a:lnTo>
                  <a:lnTo>
                    <a:pt x="711" y="268"/>
                  </a:lnTo>
                  <a:lnTo>
                    <a:pt x="711" y="271"/>
                  </a:lnTo>
                  <a:lnTo>
                    <a:pt x="711" y="271"/>
                  </a:lnTo>
                  <a:lnTo>
                    <a:pt x="713" y="271"/>
                  </a:lnTo>
                  <a:lnTo>
                    <a:pt x="715" y="271"/>
                  </a:lnTo>
                  <a:lnTo>
                    <a:pt x="719" y="277"/>
                  </a:lnTo>
                  <a:lnTo>
                    <a:pt x="719" y="277"/>
                  </a:lnTo>
                  <a:lnTo>
                    <a:pt x="719" y="277"/>
                  </a:lnTo>
                  <a:lnTo>
                    <a:pt x="721" y="279"/>
                  </a:lnTo>
                  <a:lnTo>
                    <a:pt x="725" y="281"/>
                  </a:lnTo>
                  <a:lnTo>
                    <a:pt x="727" y="283"/>
                  </a:lnTo>
                  <a:lnTo>
                    <a:pt x="735" y="287"/>
                  </a:lnTo>
                  <a:lnTo>
                    <a:pt x="737" y="287"/>
                  </a:lnTo>
                  <a:lnTo>
                    <a:pt x="739" y="289"/>
                  </a:lnTo>
                  <a:lnTo>
                    <a:pt x="737" y="287"/>
                  </a:lnTo>
                  <a:lnTo>
                    <a:pt x="735" y="287"/>
                  </a:lnTo>
                  <a:lnTo>
                    <a:pt x="735" y="287"/>
                  </a:lnTo>
                  <a:lnTo>
                    <a:pt x="733" y="285"/>
                  </a:lnTo>
                  <a:lnTo>
                    <a:pt x="733" y="285"/>
                  </a:lnTo>
                  <a:lnTo>
                    <a:pt x="733" y="285"/>
                  </a:lnTo>
                  <a:lnTo>
                    <a:pt x="739" y="287"/>
                  </a:lnTo>
                  <a:lnTo>
                    <a:pt x="741" y="289"/>
                  </a:lnTo>
                  <a:lnTo>
                    <a:pt x="743" y="289"/>
                  </a:lnTo>
                  <a:lnTo>
                    <a:pt x="743" y="291"/>
                  </a:lnTo>
                  <a:lnTo>
                    <a:pt x="746" y="291"/>
                  </a:lnTo>
                  <a:lnTo>
                    <a:pt x="746" y="291"/>
                  </a:lnTo>
                  <a:lnTo>
                    <a:pt x="748" y="291"/>
                  </a:lnTo>
                  <a:lnTo>
                    <a:pt x="750" y="293"/>
                  </a:lnTo>
                  <a:lnTo>
                    <a:pt x="750" y="293"/>
                  </a:lnTo>
                  <a:lnTo>
                    <a:pt x="752" y="295"/>
                  </a:lnTo>
                  <a:lnTo>
                    <a:pt x="750" y="295"/>
                  </a:lnTo>
                  <a:lnTo>
                    <a:pt x="750" y="295"/>
                  </a:lnTo>
                  <a:lnTo>
                    <a:pt x="750" y="295"/>
                  </a:lnTo>
                  <a:lnTo>
                    <a:pt x="746" y="293"/>
                  </a:lnTo>
                  <a:lnTo>
                    <a:pt x="746" y="293"/>
                  </a:lnTo>
                  <a:lnTo>
                    <a:pt x="746" y="293"/>
                  </a:lnTo>
                  <a:lnTo>
                    <a:pt x="743" y="293"/>
                  </a:lnTo>
                  <a:lnTo>
                    <a:pt x="743" y="293"/>
                  </a:lnTo>
                  <a:lnTo>
                    <a:pt x="743" y="293"/>
                  </a:lnTo>
                  <a:lnTo>
                    <a:pt x="743" y="293"/>
                  </a:lnTo>
                  <a:lnTo>
                    <a:pt x="741" y="293"/>
                  </a:lnTo>
                  <a:lnTo>
                    <a:pt x="741" y="295"/>
                  </a:lnTo>
                  <a:lnTo>
                    <a:pt x="741" y="295"/>
                  </a:lnTo>
                  <a:lnTo>
                    <a:pt x="741" y="297"/>
                  </a:lnTo>
                  <a:lnTo>
                    <a:pt x="741" y="297"/>
                  </a:lnTo>
                  <a:lnTo>
                    <a:pt x="739" y="299"/>
                  </a:lnTo>
                  <a:lnTo>
                    <a:pt x="739" y="299"/>
                  </a:lnTo>
                  <a:lnTo>
                    <a:pt x="739" y="299"/>
                  </a:lnTo>
                  <a:lnTo>
                    <a:pt x="739" y="299"/>
                  </a:lnTo>
                  <a:lnTo>
                    <a:pt x="739" y="299"/>
                  </a:lnTo>
                  <a:lnTo>
                    <a:pt x="739" y="299"/>
                  </a:lnTo>
                  <a:lnTo>
                    <a:pt x="739" y="299"/>
                  </a:lnTo>
                  <a:lnTo>
                    <a:pt x="739" y="299"/>
                  </a:lnTo>
                  <a:lnTo>
                    <a:pt x="737" y="299"/>
                  </a:lnTo>
                  <a:lnTo>
                    <a:pt x="737" y="299"/>
                  </a:lnTo>
                  <a:lnTo>
                    <a:pt x="737" y="299"/>
                  </a:lnTo>
                  <a:lnTo>
                    <a:pt x="735" y="299"/>
                  </a:lnTo>
                  <a:lnTo>
                    <a:pt x="735" y="299"/>
                  </a:lnTo>
                  <a:lnTo>
                    <a:pt x="733" y="297"/>
                  </a:lnTo>
                  <a:lnTo>
                    <a:pt x="731" y="297"/>
                  </a:lnTo>
                  <a:lnTo>
                    <a:pt x="731" y="297"/>
                  </a:lnTo>
                  <a:lnTo>
                    <a:pt x="731" y="297"/>
                  </a:lnTo>
                  <a:lnTo>
                    <a:pt x="731" y="297"/>
                  </a:lnTo>
                  <a:lnTo>
                    <a:pt x="731" y="295"/>
                  </a:lnTo>
                  <a:lnTo>
                    <a:pt x="731" y="293"/>
                  </a:lnTo>
                  <a:lnTo>
                    <a:pt x="731" y="293"/>
                  </a:lnTo>
                  <a:lnTo>
                    <a:pt x="733" y="293"/>
                  </a:lnTo>
                  <a:lnTo>
                    <a:pt x="733" y="291"/>
                  </a:lnTo>
                  <a:lnTo>
                    <a:pt x="733" y="291"/>
                  </a:lnTo>
                  <a:lnTo>
                    <a:pt x="733" y="291"/>
                  </a:lnTo>
                  <a:lnTo>
                    <a:pt x="733" y="291"/>
                  </a:lnTo>
                  <a:lnTo>
                    <a:pt x="733" y="291"/>
                  </a:lnTo>
                  <a:lnTo>
                    <a:pt x="731" y="291"/>
                  </a:lnTo>
                  <a:lnTo>
                    <a:pt x="731" y="293"/>
                  </a:lnTo>
                  <a:lnTo>
                    <a:pt x="731" y="295"/>
                  </a:lnTo>
                  <a:lnTo>
                    <a:pt x="731" y="297"/>
                  </a:lnTo>
                  <a:lnTo>
                    <a:pt x="731" y="299"/>
                  </a:lnTo>
                  <a:lnTo>
                    <a:pt x="733" y="301"/>
                  </a:lnTo>
                  <a:lnTo>
                    <a:pt x="733" y="301"/>
                  </a:lnTo>
                  <a:lnTo>
                    <a:pt x="735" y="303"/>
                  </a:lnTo>
                  <a:lnTo>
                    <a:pt x="735" y="303"/>
                  </a:lnTo>
                  <a:lnTo>
                    <a:pt x="735" y="305"/>
                  </a:lnTo>
                  <a:lnTo>
                    <a:pt x="735" y="305"/>
                  </a:lnTo>
                  <a:lnTo>
                    <a:pt x="735" y="305"/>
                  </a:lnTo>
                  <a:lnTo>
                    <a:pt x="737" y="307"/>
                  </a:lnTo>
                  <a:lnTo>
                    <a:pt x="737" y="309"/>
                  </a:lnTo>
                  <a:lnTo>
                    <a:pt x="739" y="312"/>
                  </a:lnTo>
                  <a:lnTo>
                    <a:pt x="739" y="312"/>
                  </a:lnTo>
                  <a:lnTo>
                    <a:pt x="737" y="309"/>
                  </a:lnTo>
                  <a:lnTo>
                    <a:pt x="737" y="309"/>
                  </a:lnTo>
                  <a:lnTo>
                    <a:pt x="737" y="309"/>
                  </a:lnTo>
                  <a:lnTo>
                    <a:pt x="739" y="309"/>
                  </a:lnTo>
                  <a:lnTo>
                    <a:pt x="739" y="312"/>
                  </a:lnTo>
                  <a:lnTo>
                    <a:pt x="739" y="312"/>
                  </a:lnTo>
                  <a:lnTo>
                    <a:pt x="739" y="312"/>
                  </a:lnTo>
                  <a:lnTo>
                    <a:pt x="739" y="314"/>
                  </a:lnTo>
                  <a:lnTo>
                    <a:pt x="739" y="314"/>
                  </a:lnTo>
                  <a:lnTo>
                    <a:pt x="739" y="316"/>
                  </a:lnTo>
                  <a:lnTo>
                    <a:pt x="739" y="316"/>
                  </a:lnTo>
                  <a:lnTo>
                    <a:pt x="739" y="316"/>
                  </a:lnTo>
                  <a:lnTo>
                    <a:pt x="739" y="316"/>
                  </a:lnTo>
                  <a:lnTo>
                    <a:pt x="739" y="316"/>
                  </a:lnTo>
                  <a:lnTo>
                    <a:pt x="737" y="316"/>
                  </a:lnTo>
                  <a:lnTo>
                    <a:pt x="737" y="316"/>
                  </a:lnTo>
                  <a:lnTo>
                    <a:pt x="737" y="316"/>
                  </a:lnTo>
                  <a:lnTo>
                    <a:pt x="737" y="318"/>
                  </a:lnTo>
                  <a:lnTo>
                    <a:pt x="737" y="318"/>
                  </a:lnTo>
                  <a:lnTo>
                    <a:pt x="737" y="320"/>
                  </a:lnTo>
                  <a:lnTo>
                    <a:pt x="737" y="320"/>
                  </a:lnTo>
                  <a:lnTo>
                    <a:pt x="737" y="322"/>
                  </a:lnTo>
                  <a:lnTo>
                    <a:pt x="737" y="326"/>
                  </a:lnTo>
                  <a:lnTo>
                    <a:pt x="741" y="328"/>
                  </a:lnTo>
                  <a:lnTo>
                    <a:pt x="746" y="330"/>
                  </a:lnTo>
                  <a:lnTo>
                    <a:pt x="748" y="332"/>
                  </a:lnTo>
                  <a:lnTo>
                    <a:pt x="758" y="336"/>
                  </a:lnTo>
                  <a:lnTo>
                    <a:pt x="766" y="340"/>
                  </a:lnTo>
                  <a:lnTo>
                    <a:pt x="770" y="340"/>
                  </a:lnTo>
                  <a:lnTo>
                    <a:pt x="772" y="340"/>
                  </a:lnTo>
                  <a:lnTo>
                    <a:pt x="772" y="340"/>
                  </a:lnTo>
                  <a:lnTo>
                    <a:pt x="770" y="340"/>
                  </a:lnTo>
                  <a:lnTo>
                    <a:pt x="770" y="340"/>
                  </a:lnTo>
                  <a:lnTo>
                    <a:pt x="768" y="340"/>
                  </a:lnTo>
                  <a:lnTo>
                    <a:pt x="768" y="340"/>
                  </a:lnTo>
                  <a:lnTo>
                    <a:pt x="768" y="338"/>
                  </a:lnTo>
                  <a:lnTo>
                    <a:pt x="768" y="338"/>
                  </a:lnTo>
                  <a:lnTo>
                    <a:pt x="768" y="338"/>
                  </a:lnTo>
                  <a:lnTo>
                    <a:pt x="768" y="338"/>
                  </a:lnTo>
                  <a:lnTo>
                    <a:pt x="768" y="338"/>
                  </a:lnTo>
                  <a:lnTo>
                    <a:pt x="768" y="338"/>
                  </a:lnTo>
                  <a:lnTo>
                    <a:pt x="768" y="338"/>
                  </a:lnTo>
                  <a:lnTo>
                    <a:pt x="768" y="336"/>
                  </a:lnTo>
                  <a:lnTo>
                    <a:pt x="768" y="336"/>
                  </a:lnTo>
                  <a:lnTo>
                    <a:pt x="768" y="336"/>
                  </a:lnTo>
                  <a:lnTo>
                    <a:pt x="768" y="336"/>
                  </a:lnTo>
                  <a:lnTo>
                    <a:pt x="768" y="336"/>
                  </a:lnTo>
                  <a:lnTo>
                    <a:pt x="770" y="336"/>
                  </a:lnTo>
                  <a:lnTo>
                    <a:pt x="770" y="338"/>
                  </a:lnTo>
                  <a:lnTo>
                    <a:pt x="768" y="338"/>
                  </a:lnTo>
                  <a:lnTo>
                    <a:pt x="770" y="338"/>
                  </a:lnTo>
                  <a:lnTo>
                    <a:pt x="770" y="338"/>
                  </a:lnTo>
                  <a:lnTo>
                    <a:pt x="772" y="338"/>
                  </a:lnTo>
                  <a:lnTo>
                    <a:pt x="774" y="338"/>
                  </a:lnTo>
                  <a:lnTo>
                    <a:pt x="774" y="338"/>
                  </a:lnTo>
                  <a:lnTo>
                    <a:pt x="772" y="338"/>
                  </a:lnTo>
                  <a:lnTo>
                    <a:pt x="772" y="338"/>
                  </a:lnTo>
                  <a:lnTo>
                    <a:pt x="774" y="338"/>
                  </a:lnTo>
                  <a:lnTo>
                    <a:pt x="782" y="336"/>
                  </a:lnTo>
                  <a:lnTo>
                    <a:pt x="784" y="336"/>
                  </a:lnTo>
                  <a:lnTo>
                    <a:pt x="780" y="336"/>
                  </a:lnTo>
                  <a:lnTo>
                    <a:pt x="791" y="338"/>
                  </a:lnTo>
                  <a:lnTo>
                    <a:pt x="795" y="338"/>
                  </a:lnTo>
                  <a:lnTo>
                    <a:pt x="797" y="338"/>
                  </a:lnTo>
                  <a:lnTo>
                    <a:pt x="801" y="340"/>
                  </a:lnTo>
                  <a:lnTo>
                    <a:pt x="803" y="342"/>
                  </a:lnTo>
                  <a:lnTo>
                    <a:pt x="803" y="342"/>
                  </a:lnTo>
                  <a:lnTo>
                    <a:pt x="805" y="344"/>
                  </a:lnTo>
                  <a:lnTo>
                    <a:pt x="805" y="344"/>
                  </a:lnTo>
                  <a:lnTo>
                    <a:pt x="805" y="344"/>
                  </a:lnTo>
                  <a:lnTo>
                    <a:pt x="805" y="346"/>
                  </a:lnTo>
                  <a:lnTo>
                    <a:pt x="807" y="348"/>
                  </a:lnTo>
                  <a:lnTo>
                    <a:pt x="807" y="348"/>
                  </a:lnTo>
                  <a:lnTo>
                    <a:pt x="807" y="348"/>
                  </a:lnTo>
                  <a:lnTo>
                    <a:pt x="809" y="348"/>
                  </a:lnTo>
                  <a:lnTo>
                    <a:pt x="809" y="346"/>
                  </a:lnTo>
                  <a:lnTo>
                    <a:pt x="809" y="346"/>
                  </a:lnTo>
                  <a:lnTo>
                    <a:pt x="811" y="344"/>
                  </a:lnTo>
                  <a:lnTo>
                    <a:pt x="811" y="344"/>
                  </a:lnTo>
                  <a:lnTo>
                    <a:pt x="811" y="344"/>
                  </a:lnTo>
                  <a:lnTo>
                    <a:pt x="811" y="344"/>
                  </a:lnTo>
                  <a:lnTo>
                    <a:pt x="811" y="342"/>
                  </a:lnTo>
                  <a:lnTo>
                    <a:pt x="809" y="344"/>
                  </a:lnTo>
                  <a:lnTo>
                    <a:pt x="809" y="342"/>
                  </a:lnTo>
                  <a:lnTo>
                    <a:pt x="807" y="342"/>
                  </a:lnTo>
                  <a:lnTo>
                    <a:pt x="807" y="342"/>
                  </a:lnTo>
                  <a:lnTo>
                    <a:pt x="807" y="340"/>
                  </a:lnTo>
                  <a:lnTo>
                    <a:pt x="805" y="340"/>
                  </a:lnTo>
                  <a:lnTo>
                    <a:pt x="805" y="340"/>
                  </a:lnTo>
                  <a:lnTo>
                    <a:pt x="803" y="338"/>
                  </a:lnTo>
                  <a:lnTo>
                    <a:pt x="803" y="338"/>
                  </a:lnTo>
                  <a:lnTo>
                    <a:pt x="803" y="338"/>
                  </a:lnTo>
                  <a:lnTo>
                    <a:pt x="805" y="338"/>
                  </a:lnTo>
                  <a:lnTo>
                    <a:pt x="807" y="336"/>
                  </a:lnTo>
                  <a:lnTo>
                    <a:pt x="807" y="336"/>
                  </a:lnTo>
                  <a:lnTo>
                    <a:pt x="809" y="336"/>
                  </a:lnTo>
                  <a:lnTo>
                    <a:pt x="809" y="338"/>
                  </a:lnTo>
                  <a:lnTo>
                    <a:pt x="809" y="338"/>
                  </a:lnTo>
                  <a:lnTo>
                    <a:pt x="811" y="340"/>
                  </a:lnTo>
                  <a:lnTo>
                    <a:pt x="811" y="340"/>
                  </a:lnTo>
                  <a:lnTo>
                    <a:pt x="811" y="340"/>
                  </a:lnTo>
                  <a:lnTo>
                    <a:pt x="811" y="340"/>
                  </a:lnTo>
                  <a:lnTo>
                    <a:pt x="811" y="342"/>
                  </a:lnTo>
                  <a:lnTo>
                    <a:pt x="811" y="342"/>
                  </a:lnTo>
                  <a:lnTo>
                    <a:pt x="813" y="342"/>
                  </a:lnTo>
                  <a:lnTo>
                    <a:pt x="813" y="342"/>
                  </a:lnTo>
                  <a:lnTo>
                    <a:pt x="813" y="342"/>
                  </a:lnTo>
                  <a:lnTo>
                    <a:pt x="813" y="342"/>
                  </a:lnTo>
                  <a:lnTo>
                    <a:pt x="813" y="342"/>
                  </a:lnTo>
                  <a:lnTo>
                    <a:pt x="813" y="344"/>
                  </a:lnTo>
                  <a:lnTo>
                    <a:pt x="815" y="344"/>
                  </a:lnTo>
                  <a:lnTo>
                    <a:pt x="815" y="344"/>
                  </a:lnTo>
                  <a:lnTo>
                    <a:pt x="815" y="346"/>
                  </a:lnTo>
                  <a:lnTo>
                    <a:pt x="815" y="344"/>
                  </a:lnTo>
                  <a:lnTo>
                    <a:pt x="815" y="346"/>
                  </a:lnTo>
                  <a:lnTo>
                    <a:pt x="813" y="346"/>
                  </a:lnTo>
                  <a:lnTo>
                    <a:pt x="815" y="346"/>
                  </a:lnTo>
                  <a:lnTo>
                    <a:pt x="815" y="348"/>
                  </a:lnTo>
                  <a:lnTo>
                    <a:pt x="815" y="348"/>
                  </a:lnTo>
                  <a:lnTo>
                    <a:pt x="815" y="350"/>
                  </a:lnTo>
                  <a:lnTo>
                    <a:pt x="815" y="350"/>
                  </a:lnTo>
                  <a:lnTo>
                    <a:pt x="815" y="350"/>
                  </a:lnTo>
                  <a:lnTo>
                    <a:pt x="815" y="352"/>
                  </a:lnTo>
                  <a:lnTo>
                    <a:pt x="815" y="352"/>
                  </a:lnTo>
                  <a:lnTo>
                    <a:pt x="815" y="352"/>
                  </a:lnTo>
                  <a:lnTo>
                    <a:pt x="815" y="352"/>
                  </a:lnTo>
                  <a:lnTo>
                    <a:pt x="817" y="352"/>
                  </a:lnTo>
                  <a:lnTo>
                    <a:pt x="819" y="350"/>
                  </a:lnTo>
                  <a:lnTo>
                    <a:pt x="819" y="350"/>
                  </a:lnTo>
                  <a:lnTo>
                    <a:pt x="819" y="350"/>
                  </a:lnTo>
                  <a:lnTo>
                    <a:pt x="819" y="348"/>
                  </a:lnTo>
                  <a:lnTo>
                    <a:pt x="819" y="348"/>
                  </a:lnTo>
                  <a:lnTo>
                    <a:pt x="819" y="348"/>
                  </a:lnTo>
                  <a:lnTo>
                    <a:pt x="819" y="348"/>
                  </a:lnTo>
                  <a:lnTo>
                    <a:pt x="819" y="346"/>
                  </a:lnTo>
                  <a:lnTo>
                    <a:pt x="819" y="346"/>
                  </a:lnTo>
                  <a:lnTo>
                    <a:pt x="819" y="344"/>
                  </a:lnTo>
                  <a:lnTo>
                    <a:pt x="821" y="344"/>
                  </a:lnTo>
                  <a:lnTo>
                    <a:pt x="821" y="344"/>
                  </a:lnTo>
                  <a:lnTo>
                    <a:pt x="823" y="342"/>
                  </a:lnTo>
                  <a:lnTo>
                    <a:pt x="827" y="340"/>
                  </a:lnTo>
                  <a:lnTo>
                    <a:pt x="827" y="340"/>
                  </a:lnTo>
                  <a:lnTo>
                    <a:pt x="830" y="340"/>
                  </a:lnTo>
                  <a:lnTo>
                    <a:pt x="830" y="340"/>
                  </a:lnTo>
                  <a:lnTo>
                    <a:pt x="830" y="338"/>
                  </a:lnTo>
                  <a:lnTo>
                    <a:pt x="830" y="338"/>
                  </a:lnTo>
                  <a:lnTo>
                    <a:pt x="832" y="336"/>
                  </a:lnTo>
                  <a:lnTo>
                    <a:pt x="832" y="336"/>
                  </a:lnTo>
                  <a:lnTo>
                    <a:pt x="834" y="336"/>
                  </a:lnTo>
                  <a:lnTo>
                    <a:pt x="834" y="336"/>
                  </a:lnTo>
                  <a:lnTo>
                    <a:pt x="832" y="336"/>
                  </a:lnTo>
                  <a:lnTo>
                    <a:pt x="832" y="336"/>
                  </a:lnTo>
                  <a:lnTo>
                    <a:pt x="834" y="336"/>
                  </a:lnTo>
                  <a:lnTo>
                    <a:pt x="836" y="336"/>
                  </a:lnTo>
                  <a:lnTo>
                    <a:pt x="836" y="336"/>
                  </a:lnTo>
                  <a:lnTo>
                    <a:pt x="838" y="336"/>
                  </a:lnTo>
                  <a:lnTo>
                    <a:pt x="838" y="336"/>
                  </a:lnTo>
                  <a:lnTo>
                    <a:pt x="838" y="336"/>
                  </a:lnTo>
                  <a:lnTo>
                    <a:pt x="838" y="336"/>
                  </a:lnTo>
                  <a:lnTo>
                    <a:pt x="838" y="336"/>
                  </a:lnTo>
                  <a:lnTo>
                    <a:pt x="840" y="334"/>
                  </a:lnTo>
                  <a:lnTo>
                    <a:pt x="840" y="334"/>
                  </a:lnTo>
                  <a:lnTo>
                    <a:pt x="838" y="334"/>
                  </a:lnTo>
                  <a:lnTo>
                    <a:pt x="838" y="336"/>
                  </a:lnTo>
                  <a:lnTo>
                    <a:pt x="838" y="336"/>
                  </a:lnTo>
                  <a:lnTo>
                    <a:pt x="836" y="336"/>
                  </a:lnTo>
                  <a:lnTo>
                    <a:pt x="836" y="336"/>
                  </a:lnTo>
                  <a:lnTo>
                    <a:pt x="838" y="334"/>
                  </a:lnTo>
                  <a:lnTo>
                    <a:pt x="842" y="332"/>
                  </a:lnTo>
                  <a:lnTo>
                    <a:pt x="842" y="332"/>
                  </a:lnTo>
                  <a:lnTo>
                    <a:pt x="840" y="332"/>
                  </a:lnTo>
                  <a:lnTo>
                    <a:pt x="840" y="332"/>
                  </a:lnTo>
                  <a:lnTo>
                    <a:pt x="842" y="332"/>
                  </a:lnTo>
                  <a:lnTo>
                    <a:pt x="842" y="332"/>
                  </a:lnTo>
                  <a:lnTo>
                    <a:pt x="842" y="334"/>
                  </a:lnTo>
                  <a:lnTo>
                    <a:pt x="844" y="334"/>
                  </a:lnTo>
                  <a:lnTo>
                    <a:pt x="844" y="334"/>
                  </a:lnTo>
                  <a:lnTo>
                    <a:pt x="844" y="336"/>
                  </a:lnTo>
                  <a:lnTo>
                    <a:pt x="846" y="336"/>
                  </a:lnTo>
                  <a:lnTo>
                    <a:pt x="846" y="336"/>
                  </a:lnTo>
                  <a:lnTo>
                    <a:pt x="846" y="334"/>
                  </a:lnTo>
                  <a:lnTo>
                    <a:pt x="846" y="334"/>
                  </a:lnTo>
                  <a:lnTo>
                    <a:pt x="846" y="334"/>
                  </a:lnTo>
                  <a:lnTo>
                    <a:pt x="848" y="334"/>
                  </a:lnTo>
                  <a:lnTo>
                    <a:pt x="848" y="334"/>
                  </a:lnTo>
                  <a:lnTo>
                    <a:pt x="848" y="334"/>
                  </a:lnTo>
                  <a:lnTo>
                    <a:pt x="848" y="334"/>
                  </a:lnTo>
                  <a:lnTo>
                    <a:pt x="850" y="334"/>
                  </a:lnTo>
                  <a:lnTo>
                    <a:pt x="850" y="332"/>
                  </a:lnTo>
                  <a:lnTo>
                    <a:pt x="850" y="332"/>
                  </a:lnTo>
                  <a:lnTo>
                    <a:pt x="850" y="332"/>
                  </a:lnTo>
                  <a:lnTo>
                    <a:pt x="850" y="332"/>
                  </a:lnTo>
                  <a:lnTo>
                    <a:pt x="850" y="332"/>
                  </a:lnTo>
                  <a:lnTo>
                    <a:pt x="850" y="332"/>
                  </a:lnTo>
                  <a:lnTo>
                    <a:pt x="850" y="330"/>
                  </a:lnTo>
                  <a:lnTo>
                    <a:pt x="852" y="330"/>
                  </a:lnTo>
                  <a:lnTo>
                    <a:pt x="852" y="328"/>
                  </a:lnTo>
                  <a:lnTo>
                    <a:pt x="854" y="328"/>
                  </a:lnTo>
                  <a:lnTo>
                    <a:pt x="854" y="328"/>
                  </a:lnTo>
                  <a:lnTo>
                    <a:pt x="854" y="326"/>
                  </a:lnTo>
                  <a:lnTo>
                    <a:pt x="856" y="328"/>
                  </a:lnTo>
                  <a:lnTo>
                    <a:pt x="856" y="328"/>
                  </a:lnTo>
                  <a:lnTo>
                    <a:pt x="856" y="326"/>
                  </a:lnTo>
                  <a:lnTo>
                    <a:pt x="856" y="326"/>
                  </a:lnTo>
                  <a:lnTo>
                    <a:pt x="858" y="326"/>
                  </a:lnTo>
                  <a:lnTo>
                    <a:pt x="858" y="326"/>
                  </a:lnTo>
                  <a:lnTo>
                    <a:pt x="858" y="326"/>
                  </a:lnTo>
                  <a:lnTo>
                    <a:pt x="858" y="328"/>
                  </a:lnTo>
                  <a:lnTo>
                    <a:pt x="858" y="328"/>
                  </a:lnTo>
                  <a:lnTo>
                    <a:pt x="858" y="328"/>
                  </a:lnTo>
                  <a:lnTo>
                    <a:pt x="856" y="328"/>
                  </a:lnTo>
                  <a:lnTo>
                    <a:pt x="856" y="328"/>
                  </a:lnTo>
                  <a:lnTo>
                    <a:pt x="856" y="328"/>
                  </a:lnTo>
                  <a:lnTo>
                    <a:pt x="854" y="328"/>
                  </a:lnTo>
                  <a:lnTo>
                    <a:pt x="854" y="328"/>
                  </a:lnTo>
                  <a:lnTo>
                    <a:pt x="856" y="330"/>
                  </a:lnTo>
                  <a:lnTo>
                    <a:pt x="858" y="332"/>
                  </a:lnTo>
                  <a:lnTo>
                    <a:pt x="858" y="332"/>
                  </a:lnTo>
                  <a:lnTo>
                    <a:pt x="860" y="334"/>
                  </a:lnTo>
                  <a:lnTo>
                    <a:pt x="860" y="334"/>
                  </a:lnTo>
                  <a:lnTo>
                    <a:pt x="860" y="334"/>
                  </a:lnTo>
                  <a:lnTo>
                    <a:pt x="860" y="336"/>
                  </a:lnTo>
                  <a:lnTo>
                    <a:pt x="860" y="338"/>
                  </a:lnTo>
                  <a:lnTo>
                    <a:pt x="862" y="338"/>
                  </a:lnTo>
                  <a:lnTo>
                    <a:pt x="862" y="338"/>
                  </a:lnTo>
                  <a:lnTo>
                    <a:pt x="862" y="338"/>
                  </a:lnTo>
                  <a:lnTo>
                    <a:pt x="862" y="340"/>
                  </a:lnTo>
                  <a:lnTo>
                    <a:pt x="862" y="340"/>
                  </a:lnTo>
                  <a:lnTo>
                    <a:pt x="860" y="342"/>
                  </a:lnTo>
                  <a:lnTo>
                    <a:pt x="860" y="344"/>
                  </a:lnTo>
                  <a:lnTo>
                    <a:pt x="858" y="346"/>
                  </a:lnTo>
                  <a:lnTo>
                    <a:pt x="858" y="346"/>
                  </a:lnTo>
                  <a:lnTo>
                    <a:pt x="858" y="346"/>
                  </a:lnTo>
                  <a:lnTo>
                    <a:pt x="856" y="346"/>
                  </a:lnTo>
                  <a:lnTo>
                    <a:pt x="856" y="346"/>
                  </a:lnTo>
                  <a:lnTo>
                    <a:pt x="854" y="346"/>
                  </a:lnTo>
                  <a:lnTo>
                    <a:pt x="854" y="348"/>
                  </a:lnTo>
                  <a:lnTo>
                    <a:pt x="856" y="348"/>
                  </a:lnTo>
                  <a:lnTo>
                    <a:pt x="854" y="348"/>
                  </a:lnTo>
                  <a:lnTo>
                    <a:pt x="854" y="350"/>
                  </a:lnTo>
                  <a:lnTo>
                    <a:pt x="848" y="348"/>
                  </a:lnTo>
                  <a:lnTo>
                    <a:pt x="848" y="346"/>
                  </a:lnTo>
                  <a:lnTo>
                    <a:pt x="848" y="346"/>
                  </a:lnTo>
                  <a:lnTo>
                    <a:pt x="846" y="346"/>
                  </a:lnTo>
                  <a:lnTo>
                    <a:pt x="846" y="346"/>
                  </a:lnTo>
                  <a:lnTo>
                    <a:pt x="846" y="348"/>
                  </a:lnTo>
                  <a:lnTo>
                    <a:pt x="846" y="348"/>
                  </a:lnTo>
                  <a:lnTo>
                    <a:pt x="846" y="348"/>
                  </a:lnTo>
                  <a:lnTo>
                    <a:pt x="846" y="348"/>
                  </a:lnTo>
                  <a:lnTo>
                    <a:pt x="846" y="350"/>
                  </a:lnTo>
                  <a:lnTo>
                    <a:pt x="844" y="350"/>
                  </a:lnTo>
                  <a:lnTo>
                    <a:pt x="844" y="350"/>
                  </a:lnTo>
                  <a:lnTo>
                    <a:pt x="844" y="350"/>
                  </a:lnTo>
                  <a:lnTo>
                    <a:pt x="844" y="352"/>
                  </a:lnTo>
                  <a:lnTo>
                    <a:pt x="844" y="352"/>
                  </a:lnTo>
                  <a:lnTo>
                    <a:pt x="844" y="355"/>
                  </a:lnTo>
                  <a:lnTo>
                    <a:pt x="844" y="355"/>
                  </a:lnTo>
                  <a:lnTo>
                    <a:pt x="844" y="355"/>
                  </a:lnTo>
                  <a:lnTo>
                    <a:pt x="844" y="355"/>
                  </a:lnTo>
                  <a:lnTo>
                    <a:pt x="844" y="352"/>
                  </a:lnTo>
                  <a:lnTo>
                    <a:pt x="844" y="352"/>
                  </a:lnTo>
                  <a:lnTo>
                    <a:pt x="846" y="352"/>
                  </a:lnTo>
                  <a:lnTo>
                    <a:pt x="846" y="352"/>
                  </a:lnTo>
                  <a:lnTo>
                    <a:pt x="848" y="352"/>
                  </a:lnTo>
                  <a:lnTo>
                    <a:pt x="852" y="355"/>
                  </a:lnTo>
                  <a:lnTo>
                    <a:pt x="852" y="355"/>
                  </a:lnTo>
                  <a:lnTo>
                    <a:pt x="850" y="355"/>
                  </a:lnTo>
                  <a:lnTo>
                    <a:pt x="850" y="355"/>
                  </a:lnTo>
                  <a:lnTo>
                    <a:pt x="850" y="355"/>
                  </a:lnTo>
                  <a:lnTo>
                    <a:pt x="850" y="355"/>
                  </a:lnTo>
                  <a:lnTo>
                    <a:pt x="850" y="355"/>
                  </a:lnTo>
                  <a:lnTo>
                    <a:pt x="852" y="355"/>
                  </a:lnTo>
                  <a:lnTo>
                    <a:pt x="850" y="357"/>
                  </a:lnTo>
                  <a:lnTo>
                    <a:pt x="850" y="357"/>
                  </a:lnTo>
                  <a:lnTo>
                    <a:pt x="850" y="357"/>
                  </a:lnTo>
                  <a:lnTo>
                    <a:pt x="850" y="357"/>
                  </a:lnTo>
                  <a:lnTo>
                    <a:pt x="852" y="357"/>
                  </a:lnTo>
                  <a:lnTo>
                    <a:pt x="852" y="359"/>
                  </a:lnTo>
                  <a:lnTo>
                    <a:pt x="852" y="361"/>
                  </a:lnTo>
                  <a:lnTo>
                    <a:pt x="854" y="361"/>
                  </a:lnTo>
                  <a:lnTo>
                    <a:pt x="854" y="363"/>
                  </a:lnTo>
                  <a:lnTo>
                    <a:pt x="854" y="363"/>
                  </a:lnTo>
                  <a:lnTo>
                    <a:pt x="856" y="365"/>
                  </a:lnTo>
                  <a:lnTo>
                    <a:pt x="854" y="371"/>
                  </a:lnTo>
                  <a:lnTo>
                    <a:pt x="854" y="373"/>
                  </a:lnTo>
                  <a:lnTo>
                    <a:pt x="856" y="381"/>
                  </a:lnTo>
                  <a:lnTo>
                    <a:pt x="858" y="385"/>
                  </a:lnTo>
                  <a:lnTo>
                    <a:pt x="856" y="389"/>
                  </a:lnTo>
                  <a:lnTo>
                    <a:pt x="856" y="391"/>
                  </a:lnTo>
                  <a:lnTo>
                    <a:pt x="854" y="391"/>
                  </a:lnTo>
                  <a:lnTo>
                    <a:pt x="854" y="391"/>
                  </a:lnTo>
                  <a:lnTo>
                    <a:pt x="852" y="396"/>
                  </a:lnTo>
                  <a:lnTo>
                    <a:pt x="852" y="396"/>
                  </a:lnTo>
                  <a:lnTo>
                    <a:pt x="850" y="396"/>
                  </a:lnTo>
                  <a:lnTo>
                    <a:pt x="850" y="396"/>
                  </a:lnTo>
                  <a:lnTo>
                    <a:pt x="850" y="398"/>
                  </a:lnTo>
                  <a:lnTo>
                    <a:pt x="850" y="398"/>
                  </a:lnTo>
                  <a:lnTo>
                    <a:pt x="846" y="402"/>
                  </a:lnTo>
                  <a:lnTo>
                    <a:pt x="842" y="402"/>
                  </a:lnTo>
                  <a:lnTo>
                    <a:pt x="842" y="402"/>
                  </a:lnTo>
                  <a:lnTo>
                    <a:pt x="840" y="402"/>
                  </a:lnTo>
                  <a:lnTo>
                    <a:pt x="840" y="402"/>
                  </a:lnTo>
                  <a:lnTo>
                    <a:pt x="840" y="402"/>
                  </a:lnTo>
                  <a:lnTo>
                    <a:pt x="840" y="402"/>
                  </a:lnTo>
                  <a:lnTo>
                    <a:pt x="840" y="402"/>
                  </a:lnTo>
                  <a:lnTo>
                    <a:pt x="840" y="402"/>
                  </a:lnTo>
                  <a:lnTo>
                    <a:pt x="838" y="402"/>
                  </a:lnTo>
                  <a:lnTo>
                    <a:pt x="838" y="402"/>
                  </a:lnTo>
                  <a:lnTo>
                    <a:pt x="838" y="402"/>
                  </a:lnTo>
                  <a:lnTo>
                    <a:pt x="836" y="402"/>
                  </a:lnTo>
                  <a:lnTo>
                    <a:pt x="836" y="402"/>
                  </a:lnTo>
                  <a:lnTo>
                    <a:pt x="836" y="402"/>
                  </a:lnTo>
                  <a:lnTo>
                    <a:pt x="823" y="402"/>
                  </a:lnTo>
                  <a:lnTo>
                    <a:pt x="823" y="402"/>
                  </a:lnTo>
                  <a:lnTo>
                    <a:pt x="823" y="402"/>
                  </a:lnTo>
                  <a:lnTo>
                    <a:pt x="825" y="402"/>
                  </a:lnTo>
                  <a:lnTo>
                    <a:pt x="825" y="402"/>
                  </a:lnTo>
                  <a:lnTo>
                    <a:pt x="825" y="402"/>
                  </a:lnTo>
                  <a:lnTo>
                    <a:pt x="825" y="400"/>
                  </a:lnTo>
                  <a:lnTo>
                    <a:pt x="825" y="400"/>
                  </a:lnTo>
                  <a:lnTo>
                    <a:pt x="827" y="400"/>
                  </a:lnTo>
                  <a:lnTo>
                    <a:pt x="827" y="400"/>
                  </a:lnTo>
                  <a:lnTo>
                    <a:pt x="825" y="400"/>
                  </a:lnTo>
                  <a:lnTo>
                    <a:pt x="825" y="400"/>
                  </a:lnTo>
                  <a:lnTo>
                    <a:pt x="825" y="398"/>
                  </a:lnTo>
                  <a:lnTo>
                    <a:pt x="825" y="398"/>
                  </a:lnTo>
                  <a:lnTo>
                    <a:pt x="823" y="398"/>
                  </a:lnTo>
                  <a:lnTo>
                    <a:pt x="823" y="398"/>
                  </a:lnTo>
                  <a:lnTo>
                    <a:pt x="823" y="398"/>
                  </a:lnTo>
                  <a:lnTo>
                    <a:pt x="821" y="396"/>
                  </a:lnTo>
                  <a:lnTo>
                    <a:pt x="821" y="396"/>
                  </a:lnTo>
                  <a:lnTo>
                    <a:pt x="821" y="396"/>
                  </a:lnTo>
                  <a:lnTo>
                    <a:pt x="821" y="396"/>
                  </a:lnTo>
                  <a:lnTo>
                    <a:pt x="819" y="396"/>
                  </a:lnTo>
                  <a:lnTo>
                    <a:pt x="821" y="398"/>
                  </a:lnTo>
                  <a:lnTo>
                    <a:pt x="821" y="400"/>
                  </a:lnTo>
                  <a:lnTo>
                    <a:pt x="819" y="400"/>
                  </a:lnTo>
                  <a:lnTo>
                    <a:pt x="819" y="400"/>
                  </a:lnTo>
                  <a:lnTo>
                    <a:pt x="819" y="400"/>
                  </a:lnTo>
                  <a:lnTo>
                    <a:pt x="819" y="402"/>
                  </a:lnTo>
                  <a:lnTo>
                    <a:pt x="817" y="402"/>
                  </a:lnTo>
                  <a:lnTo>
                    <a:pt x="817" y="402"/>
                  </a:lnTo>
                  <a:lnTo>
                    <a:pt x="817" y="404"/>
                  </a:lnTo>
                  <a:lnTo>
                    <a:pt x="811" y="410"/>
                  </a:lnTo>
                  <a:lnTo>
                    <a:pt x="809" y="412"/>
                  </a:lnTo>
                  <a:lnTo>
                    <a:pt x="807" y="412"/>
                  </a:lnTo>
                  <a:lnTo>
                    <a:pt x="807" y="412"/>
                  </a:lnTo>
                  <a:lnTo>
                    <a:pt x="805" y="412"/>
                  </a:lnTo>
                  <a:lnTo>
                    <a:pt x="805" y="412"/>
                  </a:lnTo>
                  <a:lnTo>
                    <a:pt x="805" y="414"/>
                  </a:lnTo>
                  <a:lnTo>
                    <a:pt x="805" y="414"/>
                  </a:lnTo>
                  <a:lnTo>
                    <a:pt x="805" y="414"/>
                  </a:lnTo>
                  <a:lnTo>
                    <a:pt x="805" y="416"/>
                  </a:lnTo>
                  <a:lnTo>
                    <a:pt x="803" y="416"/>
                  </a:lnTo>
                  <a:lnTo>
                    <a:pt x="803" y="416"/>
                  </a:lnTo>
                  <a:lnTo>
                    <a:pt x="803" y="416"/>
                  </a:lnTo>
                  <a:lnTo>
                    <a:pt x="801" y="416"/>
                  </a:lnTo>
                  <a:lnTo>
                    <a:pt x="801" y="418"/>
                  </a:lnTo>
                  <a:lnTo>
                    <a:pt x="801" y="418"/>
                  </a:lnTo>
                  <a:lnTo>
                    <a:pt x="799" y="418"/>
                  </a:lnTo>
                  <a:lnTo>
                    <a:pt x="799" y="418"/>
                  </a:lnTo>
                  <a:lnTo>
                    <a:pt x="795" y="418"/>
                  </a:lnTo>
                  <a:lnTo>
                    <a:pt x="793" y="420"/>
                  </a:lnTo>
                  <a:lnTo>
                    <a:pt x="793" y="418"/>
                  </a:lnTo>
                  <a:lnTo>
                    <a:pt x="793" y="418"/>
                  </a:lnTo>
                  <a:lnTo>
                    <a:pt x="791" y="416"/>
                  </a:lnTo>
                  <a:lnTo>
                    <a:pt x="791" y="416"/>
                  </a:lnTo>
                  <a:lnTo>
                    <a:pt x="789" y="414"/>
                  </a:lnTo>
                  <a:lnTo>
                    <a:pt x="789" y="414"/>
                  </a:lnTo>
                  <a:lnTo>
                    <a:pt x="786" y="416"/>
                  </a:lnTo>
                  <a:lnTo>
                    <a:pt x="786" y="418"/>
                  </a:lnTo>
                  <a:lnTo>
                    <a:pt x="782" y="418"/>
                  </a:lnTo>
                  <a:lnTo>
                    <a:pt x="782" y="420"/>
                  </a:lnTo>
                  <a:lnTo>
                    <a:pt x="782" y="418"/>
                  </a:lnTo>
                  <a:lnTo>
                    <a:pt x="786" y="416"/>
                  </a:lnTo>
                  <a:lnTo>
                    <a:pt x="786" y="416"/>
                  </a:lnTo>
                  <a:lnTo>
                    <a:pt x="786" y="414"/>
                  </a:lnTo>
                  <a:lnTo>
                    <a:pt x="789" y="414"/>
                  </a:lnTo>
                  <a:lnTo>
                    <a:pt x="789" y="414"/>
                  </a:lnTo>
                  <a:lnTo>
                    <a:pt x="789" y="414"/>
                  </a:lnTo>
                  <a:lnTo>
                    <a:pt x="789" y="414"/>
                  </a:lnTo>
                  <a:lnTo>
                    <a:pt x="786" y="414"/>
                  </a:lnTo>
                  <a:lnTo>
                    <a:pt x="786" y="414"/>
                  </a:lnTo>
                  <a:lnTo>
                    <a:pt x="786" y="414"/>
                  </a:lnTo>
                  <a:lnTo>
                    <a:pt x="786" y="414"/>
                  </a:lnTo>
                  <a:lnTo>
                    <a:pt x="786" y="412"/>
                  </a:lnTo>
                  <a:lnTo>
                    <a:pt x="786" y="412"/>
                  </a:lnTo>
                  <a:lnTo>
                    <a:pt x="786" y="412"/>
                  </a:lnTo>
                  <a:lnTo>
                    <a:pt x="786" y="410"/>
                  </a:lnTo>
                  <a:lnTo>
                    <a:pt x="786" y="410"/>
                  </a:lnTo>
                  <a:lnTo>
                    <a:pt x="786" y="410"/>
                  </a:lnTo>
                  <a:lnTo>
                    <a:pt x="784" y="410"/>
                  </a:lnTo>
                  <a:lnTo>
                    <a:pt x="784" y="410"/>
                  </a:lnTo>
                  <a:lnTo>
                    <a:pt x="784" y="408"/>
                  </a:lnTo>
                  <a:lnTo>
                    <a:pt x="784" y="408"/>
                  </a:lnTo>
                  <a:lnTo>
                    <a:pt x="784" y="408"/>
                  </a:lnTo>
                  <a:lnTo>
                    <a:pt x="784" y="408"/>
                  </a:lnTo>
                  <a:lnTo>
                    <a:pt x="782" y="408"/>
                  </a:lnTo>
                  <a:lnTo>
                    <a:pt x="780" y="406"/>
                  </a:lnTo>
                  <a:lnTo>
                    <a:pt x="776" y="404"/>
                  </a:lnTo>
                  <a:lnTo>
                    <a:pt x="770" y="406"/>
                  </a:lnTo>
                  <a:lnTo>
                    <a:pt x="770" y="406"/>
                  </a:lnTo>
                  <a:lnTo>
                    <a:pt x="768" y="408"/>
                  </a:lnTo>
                  <a:lnTo>
                    <a:pt x="768" y="408"/>
                  </a:lnTo>
                  <a:lnTo>
                    <a:pt x="766" y="408"/>
                  </a:lnTo>
                  <a:lnTo>
                    <a:pt x="766" y="410"/>
                  </a:lnTo>
                  <a:lnTo>
                    <a:pt x="764" y="410"/>
                  </a:lnTo>
                  <a:lnTo>
                    <a:pt x="766" y="410"/>
                  </a:lnTo>
                  <a:lnTo>
                    <a:pt x="766" y="410"/>
                  </a:lnTo>
                  <a:lnTo>
                    <a:pt x="766" y="412"/>
                  </a:lnTo>
                  <a:lnTo>
                    <a:pt x="766" y="412"/>
                  </a:lnTo>
                  <a:lnTo>
                    <a:pt x="770" y="414"/>
                  </a:lnTo>
                  <a:lnTo>
                    <a:pt x="770" y="414"/>
                  </a:lnTo>
                  <a:lnTo>
                    <a:pt x="770" y="416"/>
                  </a:lnTo>
                  <a:lnTo>
                    <a:pt x="770" y="416"/>
                  </a:lnTo>
                  <a:lnTo>
                    <a:pt x="770" y="416"/>
                  </a:lnTo>
                  <a:lnTo>
                    <a:pt x="770" y="416"/>
                  </a:lnTo>
                  <a:lnTo>
                    <a:pt x="770" y="416"/>
                  </a:lnTo>
                  <a:lnTo>
                    <a:pt x="768" y="416"/>
                  </a:lnTo>
                  <a:lnTo>
                    <a:pt x="768" y="416"/>
                  </a:lnTo>
                  <a:lnTo>
                    <a:pt x="768" y="416"/>
                  </a:lnTo>
                  <a:lnTo>
                    <a:pt x="768" y="416"/>
                  </a:lnTo>
                  <a:lnTo>
                    <a:pt x="768" y="416"/>
                  </a:lnTo>
                  <a:lnTo>
                    <a:pt x="768" y="416"/>
                  </a:lnTo>
                  <a:lnTo>
                    <a:pt x="766" y="416"/>
                  </a:lnTo>
                  <a:lnTo>
                    <a:pt x="766" y="416"/>
                  </a:lnTo>
                  <a:lnTo>
                    <a:pt x="766" y="416"/>
                  </a:lnTo>
                  <a:lnTo>
                    <a:pt x="766" y="416"/>
                  </a:lnTo>
                  <a:lnTo>
                    <a:pt x="766" y="416"/>
                  </a:lnTo>
                  <a:lnTo>
                    <a:pt x="766" y="416"/>
                  </a:lnTo>
                  <a:lnTo>
                    <a:pt x="766" y="416"/>
                  </a:lnTo>
                  <a:lnTo>
                    <a:pt x="766" y="414"/>
                  </a:lnTo>
                  <a:lnTo>
                    <a:pt x="762" y="414"/>
                  </a:lnTo>
                  <a:lnTo>
                    <a:pt x="762" y="414"/>
                  </a:lnTo>
                  <a:lnTo>
                    <a:pt x="760" y="416"/>
                  </a:lnTo>
                  <a:lnTo>
                    <a:pt x="760" y="416"/>
                  </a:lnTo>
                  <a:lnTo>
                    <a:pt x="758" y="420"/>
                  </a:lnTo>
                  <a:lnTo>
                    <a:pt x="758" y="420"/>
                  </a:lnTo>
                  <a:lnTo>
                    <a:pt x="756" y="422"/>
                  </a:lnTo>
                  <a:lnTo>
                    <a:pt x="756" y="422"/>
                  </a:lnTo>
                  <a:lnTo>
                    <a:pt x="756" y="422"/>
                  </a:lnTo>
                  <a:lnTo>
                    <a:pt x="756" y="422"/>
                  </a:lnTo>
                  <a:lnTo>
                    <a:pt x="756" y="422"/>
                  </a:lnTo>
                  <a:lnTo>
                    <a:pt x="756" y="424"/>
                  </a:lnTo>
                  <a:lnTo>
                    <a:pt x="756" y="424"/>
                  </a:lnTo>
                  <a:lnTo>
                    <a:pt x="756" y="426"/>
                  </a:lnTo>
                  <a:lnTo>
                    <a:pt x="758" y="426"/>
                  </a:lnTo>
                  <a:lnTo>
                    <a:pt x="758" y="426"/>
                  </a:lnTo>
                  <a:lnTo>
                    <a:pt x="758" y="426"/>
                  </a:lnTo>
                  <a:lnTo>
                    <a:pt x="756" y="426"/>
                  </a:lnTo>
                  <a:lnTo>
                    <a:pt x="756" y="426"/>
                  </a:lnTo>
                  <a:lnTo>
                    <a:pt x="756" y="426"/>
                  </a:lnTo>
                  <a:lnTo>
                    <a:pt x="756" y="426"/>
                  </a:lnTo>
                  <a:lnTo>
                    <a:pt x="756" y="426"/>
                  </a:lnTo>
                  <a:lnTo>
                    <a:pt x="756" y="426"/>
                  </a:lnTo>
                  <a:lnTo>
                    <a:pt x="756" y="426"/>
                  </a:lnTo>
                  <a:lnTo>
                    <a:pt x="756" y="426"/>
                  </a:lnTo>
                  <a:lnTo>
                    <a:pt x="756" y="428"/>
                  </a:lnTo>
                  <a:lnTo>
                    <a:pt x="756" y="428"/>
                  </a:lnTo>
                  <a:lnTo>
                    <a:pt x="756" y="428"/>
                  </a:lnTo>
                  <a:lnTo>
                    <a:pt x="756" y="428"/>
                  </a:lnTo>
                  <a:lnTo>
                    <a:pt x="756" y="428"/>
                  </a:lnTo>
                  <a:lnTo>
                    <a:pt x="756" y="428"/>
                  </a:lnTo>
                  <a:lnTo>
                    <a:pt x="754" y="428"/>
                  </a:lnTo>
                  <a:lnTo>
                    <a:pt x="756" y="430"/>
                  </a:lnTo>
                  <a:lnTo>
                    <a:pt x="756" y="430"/>
                  </a:lnTo>
                  <a:lnTo>
                    <a:pt x="756" y="432"/>
                  </a:lnTo>
                  <a:lnTo>
                    <a:pt x="756" y="432"/>
                  </a:lnTo>
                  <a:lnTo>
                    <a:pt x="756" y="434"/>
                  </a:lnTo>
                  <a:lnTo>
                    <a:pt x="756" y="434"/>
                  </a:lnTo>
                  <a:lnTo>
                    <a:pt x="758" y="434"/>
                  </a:lnTo>
                  <a:lnTo>
                    <a:pt x="760" y="432"/>
                  </a:lnTo>
                  <a:lnTo>
                    <a:pt x="760" y="432"/>
                  </a:lnTo>
                  <a:lnTo>
                    <a:pt x="762" y="430"/>
                  </a:lnTo>
                  <a:lnTo>
                    <a:pt x="762" y="430"/>
                  </a:lnTo>
                  <a:lnTo>
                    <a:pt x="764" y="430"/>
                  </a:lnTo>
                  <a:lnTo>
                    <a:pt x="764" y="430"/>
                  </a:lnTo>
                  <a:lnTo>
                    <a:pt x="758" y="437"/>
                  </a:lnTo>
                  <a:lnTo>
                    <a:pt x="756" y="437"/>
                  </a:lnTo>
                  <a:lnTo>
                    <a:pt x="756" y="437"/>
                  </a:lnTo>
                  <a:lnTo>
                    <a:pt x="754" y="437"/>
                  </a:lnTo>
                  <a:lnTo>
                    <a:pt x="754" y="437"/>
                  </a:lnTo>
                  <a:lnTo>
                    <a:pt x="754" y="439"/>
                  </a:lnTo>
                  <a:lnTo>
                    <a:pt x="754" y="439"/>
                  </a:lnTo>
                  <a:lnTo>
                    <a:pt x="754" y="439"/>
                  </a:lnTo>
                  <a:lnTo>
                    <a:pt x="754" y="439"/>
                  </a:lnTo>
                  <a:lnTo>
                    <a:pt x="754" y="439"/>
                  </a:lnTo>
                  <a:lnTo>
                    <a:pt x="756" y="439"/>
                  </a:lnTo>
                  <a:lnTo>
                    <a:pt x="756" y="441"/>
                  </a:lnTo>
                  <a:lnTo>
                    <a:pt x="754" y="441"/>
                  </a:lnTo>
                  <a:lnTo>
                    <a:pt x="754" y="443"/>
                  </a:lnTo>
                  <a:lnTo>
                    <a:pt x="754" y="443"/>
                  </a:lnTo>
                  <a:lnTo>
                    <a:pt x="756" y="443"/>
                  </a:lnTo>
                  <a:lnTo>
                    <a:pt x="756" y="443"/>
                  </a:lnTo>
                  <a:lnTo>
                    <a:pt x="756" y="443"/>
                  </a:lnTo>
                  <a:lnTo>
                    <a:pt x="758" y="443"/>
                  </a:lnTo>
                  <a:lnTo>
                    <a:pt x="758" y="443"/>
                  </a:lnTo>
                  <a:lnTo>
                    <a:pt x="758" y="441"/>
                  </a:lnTo>
                  <a:lnTo>
                    <a:pt x="758" y="441"/>
                  </a:lnTo>
                  <a:lnTo>
                    <a:pt x="758" y="441"/>
                  </a:lnTo>
                  <a:lnTo>
                    <a:pt x="758" y="443"/>
                  </a:lnTo>
                  <a:lnTo>
                    <a:pt x="758" y="443"/>
                  </a:lnTo>
                  <a:lnTo>
                    <a:pt x="758" y="445"/>
                  </a:lnTo>
                  <a:lnTo>
                    <a:pt x="758" y="445"/>
                  </a:lnTo>
                  <a:lnTo>
                    <a:pt x="760" y="445"/>
                  </a:lnTo>
                  <a:lnTo>
                    <a:pt x="760" y="445"/>
                  </a:lnTo>
                  <a:lnTo>
                    <a:pt x="760" y="447"/>
                  </a:lnTo>
                  <a:lnTo>
                    <a:pt x="758" y="447"/>
                  </a:lnTo>
                  <a:lnTo>
                    <a:pt x="758" y="447"/>
                  </a:lnTo>
                  <a:lnTo>
                    <a:pt x="758" y="447"/>
                  </a:lnTo>
                  <a:lnTo>
                    <a:pt x="758" y="447"/>
                  </a:lnTo>
                  <a:lnTo>
                    <a:pt x="756" y="447"/>
                  </a:lnTo>
                  <a:lnTo>
                    <a:pt x="756" y="449"/>
                  </a:lnTo>
                  <a:lnTo>
                    <a:pt x="756" y="449"/>
                  </a:lnTo>
                  <a:lnTo>
                    <a:pt x="756" y="447"/>
                  </a:lnTo>
                  <a:lnTo>
                    <a:pt x="756" y="447"/>
                  </a:lnTo>
                  <a:lnTo>
                    <a:pt x="758" y="447"/>
                  </a:lnTo>
                  <a:lnTo>
                    <a:pt x="758" y="447"/>
                  </a:lnTo>
                  <a:lnTo>
                    <a:pt x="758" y="445"/>
                  </a:lnTo>
                  <a:lnTo>
                    <a:pt x="758" y="445"/>
                  </a:lnTo>
                  <a:lnTo>
                    <a:pt x="756" y="445"/>
                  </a:lnTo>
                  <a:lnTo>
                    <a:pt x="756" y="445"/>
                  </a:lnTo>
                  <a:lnTo>
                    <a:pt x="756" y="445"/>
                  </a:lnTo>
                  <a:lnTo>
                    <a:pt x="756" y="443"/>
                  </a:lnTo>
                  <a:lnTo>
                    <a:pt x="754" y="443"/>
                  </a:lnTo>
                  <a:lnTo>
                    <a:pt x="754" y="443"/>
                  </a:lnTo>
                  <a:lnTo>
                    <a:pt x="754" y="441"/>
                  </a:lnTo>
                  <a:lnTo>
                    <a:pt x="754" y="441"/>
                  </a:lnTo>
                  <a:lnTo>
                    <a:pt x="754" y="441"/>
                  </a:lnTo>
                  <a:lnTo>
                    <a:pt x="754" y="441"/>
                  </a:lnTo>
                  <a:lnTo>
                    <a:pt x="754" y="441"/>
                  </a:lnTo>
                  <a:lnTo>
                    <a:pt x="754" y="439"/>
                  </a:lnTo>
                  <a:lnTo>
                    <a:pt x="754" y="439"/>
                  </a:lnTo>
                  <a:lnTo>
                    <a:pt x="752" y="439"/>
                  </a:lnTo>
                  <a:lnTo>
                    <a:pt x="750" y="439"/>
                  </a:lnTo>
                  <a:lnTo>
                    <a:pt x="750" y="439"/>
                  </a:lnTo>
                  <a:lnTo>
                    <a:pt x="748" y="439"/>
                  </a:lnTo>
                  <a:lnTo>
                    <a:pt x="748" y="439"/>
                  </a:lnTo>
                  <a:lnTo>
                    <a:pt x="746" y="441"/>
                  </a:lnTo>
                  <a:lnTo>
                    <a:pt x="743" y="443"/>
                  </a:lnTo>
                  <a:lnTo>
                    <a:pt x="741" y="443"/>
                  </a:lnTo>
                  <a:lnTo>
                    <a:pt x="741" y="445"/>
                  </a:lnTo>
                  <a:lnTo>
                    <a:pt x="741" y="445"/>
                  </a:lnTo>
                  <a:lnTo>
                    <a:pt x="741" y="447"/>
                  </a:lnTo>
                  <a:lnTo>
                    <a:pt x="737" y="449"/>
                  </a:lnTo>
                  <a:lnTo>
                    <a:pt x="733" y="455"/>
                  </a:lnTo>
                  <a:lnTo>
                    <a:pt x="731" y="455"/>
                  </a:lnTo>
                  <a:lnTo>
                    <a:pt x="731" y="457"/>
                  </a:lnTo>
                  <a:lnTo>
                    <a:pt x="729" y="457"/>
                  </a:lnTo>
                  <a:lnTo>
                    <a:pt x="729" y="457"/>
                  </a:lnTo>
                  <a:lnTo>
                    <a:pt x="729" y="457"/>
                  </a:lnTo>
                  <a:lnTo>
                    <a:pt x="729" y="459"/>
                  </a:lnTo>
                  <a:lnTo>
                    <a:pt x="729" y="459"/>
                  </a:lnTo>
                  <a:lnTo>
                    <a:pt x="729" y="459"/>
                  </a:lnTo>
                  <a:lnTo>
                    <a:pt x="727" y="461"/>
                  </a:lnTo>
                  <a:lnTo>
                    <a:pt x="727" y="463"/>
                  </a:lnTo>
                  <a:lnTo>
                    <a:pt x="727" y="463"/>
                  </a:lnTo>
                  <a:lnTo>
                    <a:pt x="727" y="465"/>
                  </a:lnTo>
                  <a:lnTo>
                    <a:pt x="727" y="467"/>
                  </a:lnTo>
                  <a:lnTo>
                    <a:pt x="729" y="467"/>
                  </a:lnTo>
                  <a:lnTo>
                    <a:pt x="729" y="469"/>
                  </a:lnTo>
                  <a:lnTo>
                    <a:pt x="729" y="471"/>
                  </a:lnTo>
                  <a:lnTo>
                    <a:pt x="729" y="471"/>
                  </a:lnTo>
                  <a:lnTo>
                    <a:pt x="729" y="471"/>
                  </a:lnTo>
                  <a:lnTo>
                    <a:pt x="727" y="471"/>
                  </a:lnTo>
                  <a:lnTo>
                    <a:pt x="727" y="471"/>
                  </a:lnTo>
                  <a:lnTo>
                    <a:pt x="725" y="471"/>
                  </a:lnTo>
                  <a:lnTo>
                    <a:pt x="725" y="471"/>
                  </a:lnTo>
                  <a:lnTo>
                    <a:pt x="725" y="471"/>
                  </a:lnTo>
                  <a:lnTo>
                    <a:pt x="723" y="471"/>
                  </a:lnTo>
                  <a:lnTo>
                    <a:pt x="723" y="471"/>
                  </a:lnTo>
                  <a:lnTo>
                    <a:pt x="721" y="471"/>
                  </a:lnTo>
                  <a:lnTo>
                    <a:pt x="717" y="471"/>
                  </a:lnTo>
                  <a:lnTo>
                    <a:pt x="717" y="473"/>
                  </a:lnTo>
                  <a:lnTo>
                    <a:pt x="719" y="473"/>
                  </a:lnTo>
                  <a:lnTo>
                    <a:pt x="719" y="475"/>
                  </a:lnTo>
                  <a:lnTo>
                    <a:pt x="719" y="475"/>
                  </a:lnTo>
                  <a:lnTo>
                    <a:pt x="719" y="477"/>
                  </a:lnTo>
                  <a:lnTo>
                    <a:pt x="721" y="477"/>
                  </a:lnTo>
                  <a:lnTo>
                    <a:pt x="721" y="477"/>
                  </a:lnTo>
                  <a:lnTo>
                    <a:pt x="721" y="477"/>
                  </a:lnTo>
                  <a:lnTo>
                    <a:pt x="721" y="477"/>
                  </a:lnTo>
                  <a:lnTo>
                    <a:pt x="721" y="477"/>
                  </a:lnTo>
                  <a:lnTo>
                    <a:pt x="723" y="477"/>
                  </a:lnTo>
                  <a:lnTo>
                    <a:pt x="723" y="480"/>
                  </a:lnTo>
                  <a:lnTo>
                    <a:pt x="723" y="480"/>
                  </a:lnTo>
                  <a:lnTo>
                    <a:pt x="723" y="480"/>
                  </a:lnTo>
                  <a:lnTo>
                    <a:pt x="725" y="480"/>
                  </a:lnTo>
                  <a:lnTo>
                    <a:pt x="723" y="480"/>
                  </a:lnTo>
                  <a:lnTo>
                    <a:pt x="717" y="480"/>
                  </a:lnTo>
                  <a:lnTo>
                    <a:pt x="717" y="480"/>
                  </a:lnTo>
                  <a:lnTo>
                    <a:pt x="717" y="480"/>
                  </a:lnTo>
                  <a:lnTo>
                    <a:pt x="715" y="480"/>
                  </a:lnTo>
                  <a:lnTo>
                    <a:pt x="715" y="480"/>
                  </a:lnTo>
                  <a:lnTo>
                    <a:pt x="715" y="480"/>
                  </a:lnTo>
                  <a:lnTo>
                    <a:pt x="715" y="480"/>
                  </a:lnTo>
                  <a:lnTo>
                    <a:pt x="715" y="480"/>
                  </a:lnTo>
                  <a:lnTo>
                    <a:pt x="715" y="475"/>
                  </a:lnTo>
                  <a:lnTo>
                    <a:pt x="715" y="475"/>
                  </a:lnTo>
                  <a:lnTo>
                    <a:pt x="715" y="477"/>
                  </a:lnTo>
                  <a:lnTo>
                    <a:pt x="715" y="477"/>
                  </a:lnTo>
                  <a:lnTo>
                    <a:pt x="715" y="480"/>
                  </a:lnTo>
                  <a:lnTo>
                    <a:pt x="713" y="482"/>
                  </a:lnTo>
                  <a:lnTo>
                    <a:pt x="713" y="482"/>
                  </a:lnTo>
                  <a:lnTo>
                    <a:pt x="713" y="482"/>
                  </a:lnTo>
                  <a:lnTo>
                    <a:pt x="713" y="482"/>
                  </a:lnTo>
                  <a:lnTo>
                    <a:pt x="713" y="482"/>
                  </a:lnTo>
                  <a:lnTo>
                    <a:pt x="713" y="486"/>
                  </a:lnTo>
                  <a:lnTo>
                    <a:pt x="715" y="488"/>
                  </a:lnTo>
                  <a:lnTo>
                    <a:pt x="715" y="488"/>
                  </a:lnTo>
                  <a:lnTo>
                    <a:pt x="715" y="488"/>
                  </a:lnTo>
                  <a:lnTo>
                    <a:pt x="715" y="488"/>
                  </a:lnTo>
                  <a:lnTo>
                    <a:pt x="715" y="486"/>
                  </a:lnTo>
                  <a:lnTo>
                    <a:pt x="715" y="486"/>
                  </a:lnTo>
                  <a:lnTo>
                    <a:pt x="717" y="486"/>
                  </a:lnTo>
                  <a:lnTo>
                    <a:pt x="719" y="486"/>
                  </a:lnTo>
                  <a:lnTo>
                    <a:pt x="719" y="486"/>
                  </a:lnTo>
                  <a:lnTo>
                    <a:pt x="721" y="486"/>
                  </a:lnTo>
                  <a:lnTo>
                    <a:pt x="721" y="486"/>
                  </a:lnTo>
                  <a:lnTo>
                    <a:pt x="721" y="486"/>
                  </a:lnTo>
                  <a:lnTo>
                    <a:pt x="721" y="488"/>
                  </a:lnTo>
                  <a:lnTo>
                    <a:pt x="723" y="488"/>
                  </a:lnTo>
                  <a:lnTo>
                    <a:pt x="723" y="490"/>
                  </a:lnTo>
                  <a:lnTo>
                    <a:pt x="723" y="490"/>
                  </a:lnTo>
                  <a:lnTo>
                    <a:pt x="723" y="490"/>
                  </a:lnTo>
                  <a:lnTo>
                    <a:pt x="723" y="490"/>
                  </a:lnTo>
                  <a:lnTo>
                    <a:pt x="721" y="492"/>
                  </a:lnTo>
                  <a:lnTo>
                    <a:pt x="721" y="492"/>
                  </a:lnTo>
                  <a:lnTo>
                    <a:pt x="721" y="492"/>
                  </a:lnTo>
                  <a:lnTo>
                    <a:pt x="721" y="492"/>
                  </a:lnTo>
                  <a:lnTo>
                    <a:pt x="719" y="492"/>
                  </a:lnTo>
                  <a:lnTo>
                    <a:pt x="719" y="492"/>
                  </a:lnTo>
                  <a:lnTo>
                    <a:pt x="717" y="494"/>
                  </a:lnTo>
                  <a:lnTo>
                    <a:pt x="719" y="496"/>
                  </a:lnTo>
                  <a:lnTo>
                    <a:pt x="719" y="498"/>
                  </a:lnTo>
                  <a:lnTo>
                    <a:pt x="719" y="498"/>
                  </a:lnTo>
                  <a:lnTo>
                    <a:pt x="723" y="500"/>
                  </a:lnTo>
                  <a:lnTo>
                    <a:pt x="723" y="500"/>
                  </a:lnTo>
                  <a:lnTo>
                    <a:pt x="725" y="500"/>
                  </a:lnTo>
                  <a:lnTo>
                    <a:pt x="723" y="500"/>
                  </a:lnTo>
                  <a:lnTo>
                    <a:pt x="723" y="502"/>
                  </a:lnTo>
                  <a:lnTo>
                    <a:pt x="723" y="502"/>
                  </a:lnTo>
                  <a:lnTo>
                    <a:pt x="725" y="502"/>
                  </a:lnTo>
                  <a:lnTo>
                    <a:pt x="723" y="502"/>
                  </a:lnTo>
                  <a:lnTo>
                    <a:pt x="723" y="502"/>
                  </a:lnTo>
                  <a:lnTo>
                    <a:pt x="723" y="502"/>
                  </a:lnTo>
                  <a:lnTo>
                    <a:pt x="723" y="504"/>
                  </a:lnTo>
                  <a:lnTo>
                    <a:pt x="723" y="504"/>
                  </a:lnTo>
                  <a:lnTo>
                    <a:pt x="723" y="504"/>
                  </a:lnTo>
                  <a:lnTo>
                    <a:pt x="723" y="504"/>
                  </a:lnTo>
                  <a:lnTo>
                    <a:pt x="723" y="504"/>
                  </a:lnTo>
                  <a:lnTo>
                    <a:pt x="723" y="506"/>
                  </a:lnTo>
                  <a:lnTo>
                    <a:pt x="723" y="506"/>
                  </a:lnTo>
                  <a:lnTo>
                    <a:pt x="723" y="506"/>
                  </a:lnTo>
                  <a:lnTo>
                    <a:pt x="723" y="506"/>
                  </a:lnTo>
                  <a:lnTo>
                    <a:pt x="723" y="506"/>
                  </a:lnTo>
                  <a:lnTo>
                    <a:pt x="723" y="508"/>
                  </a:lnTo>
                  <a:lnTo>
                    <a:pt x="723" y="508"/>
                  </a:lnTo>
                  <a:lnTo>
                    <a:pt x="723" y="510"/>
                  </a:lnTo>
                  <a:lnTo>
                    <a:pt x="725" y="510"/>
                  </a:lnTo>
                  <a:lnTo>
                    <a:pt x="725" y="510"/>
                  </a:lnTo>
                  <a:lnTo>
                    <a:pt x="727" y="512"/>
                  </a:lnTo>
                  <a:lnTo>
                    <a:pt x="727" y="512"/>
                  </a:lnTo>
                  <a:lnTo>
                    <a:pt x="729" y="512"/>
                  </a:lnTo>
                  <a:lnTo>
                    <a:pt x="729" y="512"/>
                  </a:lnTo>
                  <a:lnTo>
                    <a:pt x="729" y="510"/>
                  </a:lnTo>
                  <a:lnTo>
                    <a:pt x="729" y="510"/>
                  </a:lnTo>
                  <a:lnTo>
                    <a:pt x="729" y="510"/>
                  </a:lnTo>
                  <a:lnTo>
                    <a:pt x="729" y="508"/>
                  </a:lnTo>
                  <a:lnTo>
                    <a:pt x="729" y="508"/>
                  </a:lnTo>
                  <a:lnTo>
                    <a:pt x="729" y="506"/>
                  </a:lnTo>
                  <a:lnTo>
                    <a:pt x="729" y="504"/>
                  </a:lnTo>
                  <a:lnTo>
                    <a:pt x="731" y="504"/>
                  </a:lnTo>
                  <a:lnTo>
                    <a:pt x="731" y="504"/>
                  </a:lnTo>
                  <a:lnTo>
                    <a:pt x="733" y="502"/>
                  </a:lnTo>
                  <a:lnTo>
                    <a:pt x="733" y="502"/>
                  </a:lnTo>
                  <a:lnTo>
                    <a:pt x="733" y="502"/>
                  </a:lnTo>
                  <a:lnTo>
                    <a:pt x="733" y="502"/>
                  </a:lnTo>
                  <a:lnTo>
                    <a:pt x="733" y="502"/>
                  </a:lnTo>
                  <a:lnTo>
                    <a:pt x="733" y="500"/>
                  </a:lnTo>
                  <a:lnTo>
                    <a:pt x="733" y="500"/>
                  </a:lnTo>
                  <a:lnTo>
                    <a:pt x="733" y="500"/>
                  </a:lnTo>
                  <a:lnTo>
                    <a:pt x="733" y="500"/>
                  </a:lnTo>
                  <a:lnTo>
                    <a:pt x="733" y="500"/>
                  </a:lnTo>
                  <a:lnTo>
                    <a:pt x="733" y="500"/>
                  </a:lnTo>
                  <a:lnTo>
                    <a:pt x="733" y="498"/>
                  </a:lnTo>
                  <a:lnTo>
                    <a:pt x="733" y="498"/>
                  </a:lnTo>
                  <a:lnTo>
                    <a:pt x="733" y="498"/>
                  </a:lnTo>
                  <a:lnTo>
                    <a:pt x="733" y="498"/>
                  </a:lnTo>
                  <a:lnTo>
                    <a:pt x="735" y="498"/>
                  </a:lnTo>
                  <a:lnTo>
                    <a:pt x="735" y="498"/>
                  </a:lnTo>
                  <a:lnTo>
                    <a:pt x="735" y="498"/>
                  </a:lnTo>
                  <a:lnTo>
                    <a:pt x="735" y="496"/>
                  </a:lnTo>
                  <a:lnTo>
                    <a:pt x="735" y="496"/>
                  </a:lnTo>
                  <a:lnTo>
                    <a:pt x="737" y="496"/>
                  </a:lnTo>
                  <a:lnTo>
                    <a:pt x="737" y="494"/>
                  </a:lnTo>
                  <a:lnTo>
                    <a:pt x="737" y="496"/>
                  </a:lnTo>
                  <a:lnTo>
                    <a:pt x="737" y="496"/>
                  </a:lnTo>
                  <a:lnTo>
                    <a:pt x="737" y="496"/>
                  </a:lnTo>
                  <a:lnTo>
                    <a:pt x="739" y="496"/>
                  </a:lnTo>
                  <a:lnTo>
                    <a:pt x="739" y="496"/>
                  </a:lnTo>
                  <a:lnTo>
                    <a:pt x="739" y="494"/>
                  </a:lnTo>
                  <a:lnTo>
                    <a:pt x="739" y="494"/>
                  </a:lnTo>
                  <a:lnTo>
                    <a:pt x="739" y="494"/>
                  </a:lnTo>
                  <a:lnTo>
                    <a:pt x="739" y="494"/>
                  </a:lnTo>
                  <a:lnTo>
                    <a:pt x="739" y="494"/>
                  </a:lnTo>
                  <a:lnTo>
                    <a:pt x="739" y="494"/>
                  </a:lnTo>
                  <a:lnTo>
                    <a:pt x="739" y="494"/>
                  </a:lnTo>
                  <a:lnTo>
                    <a:pt x="739" y="494"/>
                  </a:lnTo>
                  <a:lnTo>
                    <a:pt x="739" y="494"/>
                  </a:lnTo>
                  <a:lnTo>
                    <a:pt x="739" y="494"/>
                  </a:lnTo>
                  <a:lnTo>
                    <a:pt x="741" y="492"/>
                  </a:lnTo>
                  <a:lnTo>
                    <a:pt x="741" y="492"/>
                  </a:lnTo>
                  <a:lnTo>
                    <a:pt x="741" y="492"/>
                  </a:lnTo>
                  <a:lnTo>
                    <a:pt x="741" y="492"/>
                  </a:lnTo>
                  <a:lnTo>
                    <a:pt x="741" y="492"/>
                  </a:lnTo>
                  <a:lnTo>
                    <a:pt x="743" y="492"/>
                  </a:lnTo>
                  <a:lnTo>
                    <a:pt x="743" y="492"/>
                  </a:lnTo>
                  <a:lnTo>
                    <a:pt x="746" y="490"/>
                  </a:lnTo>
                  <a:lnTo>
                    <a:pt x="748" y="488"/>
                  </a:lnTo>
                  <a:lnTo>
                    <a:pt x="748" y="488"/>
                  </a:lnTo>
                  <a:lnTo>
                    <a:pt x="748" y="488"/>
                  </a:lnTo>
                  <a:lnTo>
                    <a:pt x="748" y="488"/>
                  </a:lnTo>
                  <a:lnTo>
                    <a:pt x="748" y="488"/>
                  </a:lnTo>
                  <a:lnTo>
                    <a:pt x="748" y="488"/>
                  </a:lnTo>
                  <a:lnTo>
                    <a:pt x="748" y="488"/>
                  </a:lnTo>
                  <a:lnTo>
                    <a:pt x="748" y="488"/>
                  </a:lnTo>
                  <a:lnTo>
                    <a:pt x="748" y="486"/>
                  </a:lnTo>
                  <a:lnTo>
                    <a:pt x="748" y="486"/>
                  </a:lnTo>
                  <a:lnTo>
                    <a:pt x="748" y="486"/>
                  </a:lnTo>
                  <a:lnTo>
                    <a:pt x="750" y="488"/>
                  </a:lnTo>
                  <a:lnTo>
                    <a:pt x="750" y="488"/>
                  </a:lnTo>
                  <a:lnTo>
                    <a:pt x="750" y="488"/>
                  </a:lnTo>
                  <a:lnTo>
                    <a:pt x="748" y="488"/>
                  </a:lnTo>
                  <a:lnTo>
                    <a:pt x="748" y="490"/>
                  </a:lnTo>
                  <a:lnTo>
                    <a:pt x="748" y="490"/>
                  </a:lnTo>
                  <a:lnTo>
                    <a:pt x="748" y="492"/>
                  </a:lnTo>
                  <a:lnTo>
                    <a:pt x="748" y="492"/>
                  </a:lnTo>
                  <a:lnTo>
                    <a:pt x="746" y="492"/>
                  </a:lnTo>
                  <a:lnTo>
                    <a:pt x="746" y="492"/>
                  </a:lnTo>
                  <a:lnTo>
                    <a:pt x="746" y="492"/>
                  </a:lnTo>
                  <a:lnTo>
                    <a:pt x="746" y="492"/>
                  </a:lnTo>
                  <a:lnTo>
                    <a:pt x="746" y="492"/>
                  </a:lnTo>
                  <a:lnTo>
                    <a:pt x="746" y="492"/>
                  </a:lnTo>
                  <a:lnTo>
                    <a:pt x="746" y="494"/>
                  </a:lnTo>
                  <a:lnTo>
                    <a:pt x="743" y="492"/>
                  </a:lnTo>
                  <a:lnTo>
                    <a:pt x="741" y="492"/>
                  </a:lnTo>
                  <a:lnTo>
                    <a:pt x="741" y="494"/>
                  </a:lnTo>
                  <a:lnTo>
                    <a:pt x="741" y="494"/>
                  </a:lnTo>
                  <a:lnTo>
                    <a:pt x="741" y="494"/>
                  </a:lnTo>
                  <a:lnTo>
                    <a:pt x="741" y="494"/>
                  </a:lnTo>
                  <a:lnTo>
                    <a:pt x="741" y="494"/>
                  </a:lnTo>
                  <a:lnTo>
                    <a:pt x="739" y="494"/>
                  </a:lnTo>
                  <a:lnTo>
                    <a:pt x="739" y="494"/>
                  </a:lnTo>
                  <a:lnTo>
                    <a:pt x="739" y="496"/>
                  </a:lnTo>
                  <a:lnTo>
                    <a:pt x="739" y="496"/>
                  </a:lnTo>
                  <a:lnTo>
                    <a:pt x="737" y="496"/>
                  </a:lnTo>
                  <a:lnTo>
                    <a:pt x="735" y="496"/>
                  </a:lnTo>
                  <a:lnTo>
                    <a:pt x="735" y="498"/>
                  </a:lnTo>
                  <a:lnTo>
                    <a:pt x="735" y="498"/>
                  </a:lnTo>
                  <a:lnTo>
                    <a:pt x="735" y="498"/>
                  </a:lnTo>
                  <a:lnTo>
                    <a:pt x="735" y="498"/>
                  </a:lnTo>
                  <a:lnTo>
                    <a:pt x="735" y="500"/>
                  </a:lnTo>
                  <a:lnTo>
                    <a:pt x="735" y="500"/>
                  </a:lnTo>
                  <a:lnTo>
                    <a:pt x="733" y="500"/>
                  </a:lnTo>
                  <a:lnTo>
                    <a:pt x="733" y="500"/>
                  </a:lnTo>
                  <a:lnTo>
                    <a:pt x="735" y="500"/>
                  </a:lnTo>
                  <a:lnTo>
                    <a:pt x="735" y="500"/>
                  </a:lnTo>
                  <a:lnTo>
                    <a:pt x="735" y="502"/>
                  </a:lnTo>
                  <a:lnTo>
                    <a:pt x="735" y="502"/>
                  </a:lnTo>
                  <a:lnTo>
                    <a:pt x="733" y="502"/>
                  </a:lnTo>
                  <a:lnTo>
                    <a:pt x="733" y="504"/>
                  </a:lnTo>
                  <a:lnTo>
                    <a:pt x="733" y="504"/>
                  </a:lnTo>
                  <a:lnTo>
                    <a:pt x="733" y="504"/>
                  </a:lnTo>
                  <a:lnTo>
                    <a:pt x="731" y="504"/>
                  </a:lnTo>
                  <a:lnTo>
                    <a:pt x="731" y="504"/>
                  </a:lnTo>
                  <a:lnTo>
                    <a:pt x="729" y="506"/>
                  </a:lnTo>
                  <a:lnTo>
                    <a:pt x="729" y="506"/>
                  </a:lnTo>
                  <a:lnTo>
                    <a:pt x="729" y="506"/>
                  </a:lnTo>
                  <a:lnTo>
                    <a:pt x="733" y="510"/>
                  </a:lnTo>
                  <a:lnTo>
                    <a:pt x="735" y="508"/>
                  </a:lnTo>
                  <a:lnTo>
                    <a:pt x="735" y="508"/>
                  </a:lnTo>
                  <a:lnTo>
                    <a:pt x="735" y="508"/>
                  </a:lnTo>
                  <a:lnTo>
                    <a:pt x="735" y="508"/>
                  </a:lnTo>
                  <a:lnTo>
                    <a:pt x="735" y="508"/>
                  </a:lnTo>
                  <a:lnTo>
                    <a:pt x="735" y="506"/>
                  </a:lnTo>
                  <a:lnTo>
                    <a:pt x="735" y="506"/>
                  </a:lnTo>
                  <a:lnTo>
                    <a:pt x="735" y="506"/>
                  </a:lnTo>
                  <a:lnTo>
                    <a:pt x="737" y="506"/>
                  </a:lnTo>
                  <a:lnTo>
                    <a:pt x="735" y="506"/>
                  </a:lnTo>
                  <a:lnTo>
                    <a:pt x="735" y="506"/>
                  </a:lnTo>
                  <a:lnTo>
                    <a:pt x="735" y="504"/>
                  </a:lnTo>
                  <a:lnTo>
                    <a:pt x="735" y="504"/>
                  </a:lnTo>
                  <a:lnTo>
                    <a:pt x="737" y="506"/>
                  </a:lnTo>
                  <a:lnTo>
                    <a:pt x="735" y="506"/>
                  </a:lnTo>
                  <a:lnTo>
                    <a:pt x="735" y="508"/>
                  </a:lnTo>
                  <a:lnTo>
                    <a:pt x="735" y="510"/>
                  </a:lnTo>
                  <a:lnTo>
                    <a:pt x="735" y="510"/>
                  </a:lnTo>
                  <a:lnTo>
                    <a:pt x="733" y="510"/>
                  </a:lnTo>
                  <a:lnTo>
                    <a:pt x="733" y="510"/>
                  </a:lnTo>
                  <a:lnTo>
                    <a:pt x="733" y="510"/>
                  </a:lnTo>
                  <a:lnTo>
                    <a:pt x="735" y="512"/>
                  </a:lnTo>
                  <a:lnTo>
                    <a:pt x="735" y="512"/>
                  </a:lnTo>
                  <a:lnTo>
                    <a:pt x="735" y="512"/>
                  </a:lnTo>
                  <a:lnTo>
                    <a:pt x="735" y="514"/>
                  </a:lnTo>
                  <a:lnTo>
                    <a:pt x="735" y="514"/>
                  </a:lnTo>
                  <a:lnTo>
                    <a:pt x="737" y="514"/>
                  </a:lnTo>
                  <a:lnTo>
                    <a:pt x="737" y="514"/>
                  </a:lnTo>
                  <a:lnTo>
                    <a:pt x="737" y="514"/>
                  </a:lnTo>
                  <a:lnTo>
                    <a:pt x="737" y="512"/>
                  </a:lnTo>
                  <a:lnTo>
                    <a:pt x="737" y="512"/>
                  </a:lnTo>
                  <a:lnTo>
                    <a:pt x="739" y="512"/>
                  </a:lnTo>
                  <a:lnTo>
                    <a:pt x="741" y="512"/>
                  </a:lnTo>
                  <a:lnTo>
                    <a:pt x="743" y="512"/>
                  </a:lnTo>
                  <a:lnTo>
                    <a:pt x="743" y="512"/>
                  </a:lnTo>
                  <a:lnTo>
                    <a:pt x="743" y="512"/>
                  </a:lnTo>
                  <a:lnTo>
                    <a:pt x="743" y="514"/>
                  </a:lnTo>
                  <a:lnTo>
                    <a:pt x="741" y="514"/>
                  </a:lnTo>
                  <a:lnTo>
                    <a:pt x="741" y="514"/>
                  </a:lnTo>
                  <a:lnTo>
                    <a:pt x="741" y="514"/>
                  </a:lnTo>
                  <a:lnTo>
                    <a:pt x="741" y="514"/>
                  </a:lnTo>
                  <a:lnTo>
                    <a:pt x="739" y="514"/>
                  </a:lnTo>
                  <a:lnTo>
                    <a:pt x="739" y="514"/>
                  </a:lnTo>
                  <a:lnTo>
                    <a:pt x="739" y="514"/>
                  </a:lnTo>
                  <a:lnTo>
                    <a:pt x="739" y="514"/>
                  </a:lnTo>
                  <a:lnTo>
                    <a:pt x="737" y="516"/>
                  </a:lnTo>
                  <a:lnTo>
                    <a:pt x="737" y="516"/>
                  </a:lnTo>
                  <a:lnTo>
                    <a:pt x="735" y="516"/>
                  </a:lnTo>
                  <a:lnTo>
                    <a:pt x="733" y="516"/>
                  </a:lnTo>
                  <a:lnTo>
                    <a:pt x="731" y="518"/>
                  </a:lnTo>
                  <a:lnTo>
                    <a:pt x="731" y="521"/>
                  </a:lnTo>
                  <a:lnTo>
                    <a:pt x="733" y="521"/>
                  </a:lnTo>
                  <a:lnTo>
                    <a:pt x="733" y="523"/>
                  </a:lnTo>
                  <a:lnTo>
                    <a:pt x="735" y="523"/>
                  </a:lnTo>
                  <a:lnTo>
                    <a:pt x="735" y="523"/>
                  </a:lnTo>
                  <a:lnTo>
                    <a:pt x="737" y="521"/>
                  </a:lnTo>
                  <a:lnTo>
                    <a:pt x="737" y="521"/>
                  </a:lnTo>
                  <a:lnTo>
                    <a:pt x="739" y="521"/>
                  </a:lnTo>
                  <a:lnTo>
                    <a:pt x="739" y="521"/>
                  </a:lnTo>
                  <a:lnTo>
                    <a:pt x="739" y="521"/>
                  </a:lnTo>
                  <a:lnTo>
                    <a:pt x="739" y="523"/>
                  </a:lnTo>
                  <a:lnTo>
                    <a:pt x="741" y="523"/>
                  </a:lnTo>
                  <a:lnTo>
                    <a:pt x="741" y="525"/>
                  </a:lnTo>
                  <a:lnTo>
                    <a:pt x="741" y="525"/>
                  </a:lnTo>
                  <a:lnTo>
                    <a:pt x="741" y="523"/>
                  </a:lnTo>
                  <a:lnTo>
                    <a:pt x="743" y="523"/>
                  </a:lnTo>
                  <a:lnTo>
                    <a:pt x="743" y="523"/>
                  </a:lnTo>
                  <a:lnTo>
                    <a:pt x="743" y="523"/>
                  </a:lnTo>
                  <a:lnTo>
                    <a:pt x="746" y="523"/>
                  </a:lnTo>
                  <a:lnTo>
                    <a:pt x="746" y="523"/>
                  </a:lnTo>
                  <a:lnTo>
                    <a:pt x="746" y="525"/>
                  </a:lnTo>
                  <a:lnTo>
                    <a:pt x="746" y="525"/>
                  </a:lnTo>
                  <a:lnTo>
                    <a:pt x="746" y="527"/>
                  </a:lnTo>
                  <a:lnTo>
                    <a:pt x="746" y="527"/>
                  </a:lnTo>
                  <a:lnTo>
                    <a:pt x="746" y="527"/>
                  </a:lnTo>
                  <a:lnTo>
                    <a:pt x="746" y="527"/>
                  </a:lnTo>
                  <a:lnTo>
                    <a:pt x="752" y="527"/>
                  </a:lnTo>
                  <a:lnTo>
                    <a:pt x="758" y="529"/>
                  </a:lnTo>
                  <a:lnTo>
                    <a:pt x="760" y="529"/>
                  </a:lnTo>
                  <a:lnTo>
                    <a:pt x="762" y="529"/>
                  </a:lnTo>
                  <a:lnTo>
                    <a:pt x="764" y="529"/>
                  </a:lnTo>
                  <a:lnTo>
                    <a:pt x="764" y="527"/>
                  </a:lnTo>
                  <a:lnTo>
                    <a:pt x="764" y="527"/>
                  </a:lnTo>
                  <a:lnTo>
                    <a:pt x="764" y="527"/>
                  </a:lnTo>
                  <a:lnTo>
                    <a:pt x="764" y="527"/>
                  </a:lnTo>
                  <a:lnTo>
                    <a:pt x="764" y="527"/>
                  </a:lnTo>
                  <a:lnTo>
                    <a:pt x="764" y="525"/>
                  </a:lnTo>
                  <a:lnTo>
                    <a:pt x="766" y="525"/>
                  </a:lnTo>
                  <a:lnTo>
                    <a:pt x="766" y="525"/>
                  </a:lnTo>
                  <a:lnTo>
                    <a:pt x="766" y="525"/>
                  </a:lnTo>
                  <a:lnTo>
                    <a:pt x="766" y="525"/>
                  </a:lnTo>
                  <a:lnTo>
                    <a:pt x="768" y="525"/>
                  </a:lnTo>
                  <a:lnTo>
                    <a:pt x="770" y="523"/>
                  </a:lnTo>
                  <a:lnTo>
                    <a:pt x="770" y="523"/>
                  </a:lnTo>
                  <a:lnTo>
                    <a:pt x="770" y="525"/>
                  </a:lnTo>
                  <a:lnTo>
                    <a:pt x="768" y="525"/>
                  </a:lnTo>
                  <a:lnTo>
                    <a:pt x="768" y="525"/>
                  </a:lnTo>
                  <a:lnTo>
                    <a:pt x="768" y="525"/>
                  </a:lnTo>
                  <a:lnTo>
                    <a:pt x="768" y="525"/>
                  </a:lnTo>
                  <a:lnTo>
                    <a:pt x="768" y="527"/>
                  </a:lnTo>
                  <a:lnTo>
                    <a:pt x="772" y="527"/>
                  </a:lnTo>
                  <a:lnTo>
                    <a:pt x="772" y="529"/>
                  </a:lnTo>
                  <a:lnTo>
                    <a:pt x="772" y="529"/>
                  </a:lnTo>
                  <a:lnTo>
                    <a:pt x="772" y="529"/>
                  </a:lnTo>
                  <a:lnTo>
                    <a:pt x="772" y="529"/>
                  </a:lnTo>
                  <a:lnTo>
                    <a:pt x="768" y="531"/>
                  </a:lnTo>
                  <a:lnTo>
                    <a:pt x="768" y="529"/>
                  </a:lnTo>
                  <a:lnTo>
                    <a:pt x="766" y="529"/>
                  </a:lnTo>
                  <a:lnTo>
                    <a:pt x="766" y="529"/>
                  </a:lnTo>
                  <a:lnTo>
                    <a:pt x="764" y="529"/>
                  </a:lnTo>
                  <a:lnTo>
                    <a:pt x="762" y="529"/>
                  </a:lnTo>
                  <a:lnTo>
                    <a:pt x="762" y="531"/>
                  </a:lnTo>
                  <a:lnTo>
                    <a:pt x="764" y="531"/>
                  </a:lnTo>
                  <a:lnTo>
                    <a:pt x="772" y="533"/>
                  </a:lnTo>
                  <a:lnTo>
                    <a:pt x="774" y="537"/>
                  </a:lnTo>
                  <a:lnTo>
                    <a:pt x="774" y="537"/>
                  </a:lnTo>
                  <a:lnTo>
                    <a:pt x="774" y="537"/>
                  </a:lnTo>
                  <a:lnTo>
                    <a:pt x="772" y="537"/>
                  </a:lnTo>
                  <a:lnTo>
                    <a:pt x="774" y="537"/>
                  </a:lnTo>
                  <a:lnTo>
                    <a:pt x="774" y="539"/>
                  </a:lnTo>
                  <a:lnTo>
                    <a:pt x="774" y="539"/>
                  </a:lnTo>
                  <a:lnTo>
                    <a:pt x="772" y="541"/>
                  </a:lnTo>
                  <a:lnTo>
                    <a:pt x="768" y="543"/>
                  </a:lnTo>
                  <a:lnTo>
                    <a:pt x="766" y="545"/>
                  </a:lnTo>
                  <a:lnTo>
                    <a:pt x="766" y="545"/>
                  </a:lnTo>
                  <a:lnTo>
                    <a:pt x="764" y="545"/>
                  </a:lnTo>
                  <a:lnTo>
                    <a:pt x="764" y="545"/>
                  </a:lnTo>
                  <a:lnTo>
                    <a:pt x="764" y="543"/>
                  </a:lnTo>
                  <a:lnTo>
                    <a:pt x="764" y="543"/>
                  </a:lnTo>
                  <a:lnTo>
                    <a:pt x="762" y="543"/>
                  </a:lnTo>
                  <a:lnTo>
                    <a:pt x="764" y="541"/>
                  </a:lnTo>
                  <a:lnTo>
                    <a:pt x="764" y="541"/>
                  </a:lnTo>
                  <a:lnTo>
                    <a:pt x="764" y="541"/>
                  </a:lnTo>
                  <a:lnTo>
                    <a:pt x="764" y="539"/>
                  </a:lnTo>
                  <a:lnTo>
                    <a:pt x="764" y="539"/>
                  </a:lnTo>
                  <a:lnTo>
                    <a:pt x="764" y="539"/>
                  </a:lnTo>
                  <a:lnTo>
                    <a:pt x="764" y="537"/>
                  </a:lnTo>
                  <a:lnTo>
                    <a:pt x="764" y="537"/>
                  </a:lnTo>
                  <a:lnTo>
                    <a:pt x="764" y="535"/>
                  </a:lnTo>
                  <a:lnTo>
                    <a:pt x="764" y="535"/>
                  </a:lnTo>
                  <a:lnTo>
                    <a:pt x="764" y="535"/>
                  </a:lnTo>
                  <a:lnTo>
                    <a:pt x="762" y="533"/>
                  </a:lnTo>
                  <a:lnTo>
                    <a:pt x="762" y="533"/>
                  </a:lnTo>
                  <a:lnTo>
                    <a:pt x="760" y="533"/>
                  </a:lnTo>
                  <a:lnTo>
                    <a:pt x="760" y="535"/>
                  </a:lnTo>
                  <a:lnTo>
                    <a:pt x="758" y="535"/>
                  </a:lnTo>
                  <a:lnTo>
                    <a:pt x="758" y="535"/>
                  </a:lnTo>
                  <a:lnTo>
                    <a:pt x="758" y="537"/>
                  </a:lnTo>
                  <a:lnTo>
                    <a:pt x="756" y="537"/>
                  </a:lnTo>
                  <a:lnTo>
                    <a:pt x="756" y="539"/>
                  </a:lnTo>
                  <a:lnTo>
                    <a:pt x="756" y="539"/>
                  </a:lnTo>
                  <a:lnTo>
                    <a:pt x="754" y="539"/>
                  </a:lnTo>
                  <a:lnTo>
                    <a:pt x="752" y="539"/>
                  </a:lnTo>
                  <a:lnTo>
                    <a:pt x="752" y="539"/>
                  </a:lnTo>
                  <a:lnTo>
                    <a:pt x="752" y="539"/>
                  </a:lnTo>
                  <a:lnTo>
                    <a:pt x="750" y="541"/>
                  </a:lnTo>
                  <a:lnTo>
                    <a:pt x="748" y="543"/>
                  </a:lnTo>
                  <a:lnTo>
                    <a:pt x="748" y="543"/>
                  </a:lnTo>
                  <a:lnTo>
                    <a:pt x="748" y="543"/>
                  </a:lnTo>
                  <a:lnTo>
                    <a:pt x="748" y="543"/>
                  </a:lnTo>
                  <a:lnTo>
                    <a:pt x="748" y="541"/>
                  </a:lnTo>
                  <a:lnTo>
                    <a:pt x="748" y="541"/>
                  </a:lnTo>
                  <a:lnTo>
                    <a:pt x="748" y="541"/>
                  </a:lnTo>
                  <a:lnTo>
                    <a:pt x="750" y="541"/>
                  </a:lnTo>
                  <a:lnTo>
                    <a:pt x="750" y="541"/>
                  </a:lnTo>
                  <a:lnTo>
                    <a:pt x="750" y="541"/>
                  </a:lnTo>
                  <a:lnTo>
                    <a:pt x="750" y="541"/>
                  </a:lnTo>
                  <a:lnTo>
                    <a:pt x="750" y="541"/>
                  </a:lnTo>
                  <a:lnTo>
                    <a:pt x="750" y="541"/>
                  </a:lnTo>
                  <a:lnTo>
                    <a:pt x="750" y="541"/>
                  </a:lnTo>
                  <a:lnTo>
                    <a:pt x="750" y="539"/>
                  </a:lnTo>
                  <a:lnTo>
                    <a:pt x="750" y="539"/>
                  </a:lnTo>
                  <a:lnTo>
                    <a:pt x="750" y="539"/>
                  </a:lnTo>
                  <a:lnTo>
                    <a:pt x="750" y="539"/>
                  </a:lnTo>
                  <a:lnTo>
                    <a:pt x="752" y="539"/>
                  </a:lnTo>
                  <a:lnTo>
                    <a:pt x="752" y="539"/>
                  </a:lnTo>
                  <a:lnTo>
                    <a:pt x="752" y="539"/>
                  </a:lnTo>
                  <a:lnTo>
                    <a:pt x="754" y="537"/>
                  </a:lnTo>
                  <a:lnTo>
                    <a:pt x="754" y="537"/>
                  </a:lnTo>
                  <a:lnTo>
                    <a:pt x="754" y="535"/>
                  </a:lnTo>
                  <a:lnTo>
                    <a:pt x="754" y="535"/>
                  </a:lnTo>
                  <a:lnTo>
                    <a:pt x="754" y="535"/>
                  </a:lnTo>
                  <a:lnTo>
                    <a:pt x="754" y="535"/>
                  </a:lnTo>
                  <a:lnTo>
                    <a:pt x="754" y="535"/>
                  </a:lnTo>
                  <a:lnTo>
                    <a:pt x="754" y="535"/>
                  </a:lnTo>
                  <a:lnTo>
                    <a:pt x="754" y="533"/>
                  </a:lnTo>
                  <a:lnTo>
                    <a:pt x="754" y="533"/>
                  </a:lnTo>
                  <a:lnTo>
                    <a:pt x="754" y="533"/>
                  </a:lnTo>
                  <a:lnTo>
                    <a:pt x="754" y="531"/>
                  </a:lnTo>
                  <a:lnTo>
                    <a:pt x="754" y="531"/>
                  </a:lnTo>
                  <a:lnTo>
                    <a:pt x="752" y="531"/>
                  </a:lnTo>
                  <a:lnTo>
                    <a:pt x="752" y="531"/>
                  </a:lnTo>
                  <a:lnTo>
                    <a:pt x="752" y="531"/>
                  </a:lnTo>
                  <a:lnTo>
                    <a:pt x="750" y="531"/>
                  </a:lnTo>
                  <a:lnTo>
                    <a:pt x="750" y="531"/>
                  </a:lnTo>
                  <a:lnTo>
                    <a:pt x="750" y="529"/>
                  </a:lnTo>
                  <a:lnTo>
                    <a:pt x="746" y="529"/>
                  </a:lnTo>
                  <a:lnTo>
                    <a:pt x="743" y="529"/>
                  </a:lnTo>
                  <a:lnTo>
                    <a:pt x="743" y="527"/>
                  </a:lnTo>
                  <a:lnTo>
                    <a:pt x="743" y="527"/>
                  </a:lnTo>
                  <a:lnTo>
                    <a:pt x="746" y="525"/>
                  </a:lnTo>
                  <a:lnTo>
                    <a:pt x="746" y="525"/>
                  </a:lnTo>
                  <a:lnTo>
                    <a:pt x="743" y="523"/>
                  </a:lnTo>
                  <a:lnTo>
                    <a:pt x="743" y="523"/>
                  </a:lnTo>
                  <a:lnTo>
                    <a:pt x="741" y="525"/>
                  </a:lnTo>
                  <a:lnTo>
                    <a:pt x="741" y="525"/>
                  </a:lnTo>
                  <a:lnTo>
                    <a:pt x="739" y="525"/>
                  </a:lnTo>
                  <a:lnTo>
                    <a:pt x="739" y="525"/>
                  </a:lnTo>
                  <a:lnTo>
                    <a:pt x="739" y="525"/>
                  </a:lnTo>
                  <a:lnTo>
                    <a:pt x="739" y="525"/>
                  </a:lnTo>
                  <a:lnTo>
                    <a:pt x="739" y="525"/>
                  </a:lnTo>
                  <a:lnTo>
                    <a:pt x="739" y="523"/>
                  </a:lnTo>
                  <a:lnTo>
                    <a:pt x="737" y="523"/>
                  </a:lnTo>
                  <a:lnTo>
                    <a:pt x="737" y="521"/>
                  </a:lnTo>
                  <a:lnTo>
                    <a:pt x="737" y="523"/>
                  </a:lnTo>
                  <a:lnTo>
                    <a:pt x="737" y="525"/>
                  </a:lnTo>
                  <a:lnTo>
                    <a:pt x="737" y="525"/>
                  </a:lnTo>
                  <a:lnTo>
                    <a:pt x="739" y="527"/>
                  </a:lnTo>
                  <a:lnTo>
                    <a:pt x="737" y="527"/>
                  </a:lnTo>
                  <a:lnTo>
                    <a:pt x="735" y="529"/>
                  </a:lnTo>
                  <a:lnTo>
                    <a:pt x="735" y="529"/>
                  </a:lnTo>
                  <a:lnTo>
                    <a:pt x="735" y="529"/>
                  </a:lnTo>
                  <a:lnTo>
                    <a:pt x="735" y="529"/>
                  </a:lnTo>
                  <a:lnTo>
                    <a:pt x="735" y="529"/>
                  </a:lnTo>
                  <a:lnTo>
                    <a:pt x="733" y="529"/>
                  </a:lnTo>
                  <a:lnTo>
                    <a:pt x="735" y="531"/>
                  </a:lnTo>
                  <a:lnTo>
                    <a:pt x="735" y="533"/>
                  </a:lnTo>
                  <a:lnTo>
                    <a:pt x="735" y="533"/>
                  </a:lnTo>
                  <a:lnTo>
                    <a:pt x="733" y="533"/>
                  </a:lnTo>
                  <a:lnTo>
                    <a:pt x="731" y="535"/>
                  </a:lnTo>
                  <a:lnTo>
                    <a:pt x="731" y="535"/>
                  </a:lnTo>
                  <a:lnTo>
                    <a:pt x="729" y="535"/>
                  </a:lnTo>
                  <a:lnTo>
                    <a:pt x="729" y="537"/>
                  </a:lnTo>
                  <a:lnTo>
                    <a:pt x="727" y="537"/>
                  </a:lnTo>
                  <a:lnTo>
                    <a:pt x="727" y="537"/>
                  </a:lnTo>
                  <a:lnTo>
                    <a:pt x="727" y="537"/>
                  </a:lnTo>
                  <a:lnTo>
                    <a:pt x="727" y="537"/>
                  </a:lnTo>
                  <a:lnTo>
                    <a:pt x="725" y="539"/>
                  </a:lnTo>
                  <a:lnTo>
                    <a:pt x="725" y="539"/>
                  </a:lnTo>
                  <a:lnTo>
                    <a:pt x="725" y="537"/>
                  </a:lnTo>
                  <a:lnTo>
                    <a:pt x="723" y="537"/>
                  </a:lnTo>
                  <a:lnTo>
                    <a:pt x="723" y="539"/>
                  </a:lnTo>
                  <a:lnTo>
                    <a:pt x="723" y="539"/>
                  </a:lnTo>
                  <a:lnTo>
                    <a:pt x="723" y="541"/>
                  </a:lnTo>
                  <a:lnTo>
                    <a:pt x="723" y="541"/>
                  </a:lnTo>
                  <a:lnTo>
                    <a:pt x="727" y="543"/>
                  </a:lnTo>
                  <a:lnTo>
                    <a:pt x="727" y="543"/>
                  </a:lnTo>
                  <a:lnTo>
                    <a:pt x="729" y="543"/>
                  </a:lnTo>
                  <a:lnTo>
                    <a:pt x="729" y="541"/>
                  </a:lnTo>
                  <a:lnTo>
                    <a:pt x="733" y="541"/>
                  </a:lnTo>
                  <a:lnTo>
                    <a:pt x="733" y="541"/>
                  </a:lnTo>
                  <a:lnTo>
                    <a:pt x="733" y="543"/>
                  </a:lnTo>
                  <a:lnTo>
                    <a:pt x="733" y="543"/>
                  </a:lnTo>
                  <a:lnTo>
                    <a:pt x="733" y="543"/>
                  </a:lnTo>
                  <a:lnTo>
                    <a:pt x="733" y="543"/>
                  </a:lnTo>
                  <a:lnTo>
                    <a:pt x="733" y="543"/>
                  </a:lnTo>
                  <a:lnTo>
                    <a:pt x="731" y="543"/>
                  </a:lnTo>
                  <a:lnTo>
                    <a:pt x="731" y="545"/>
                  </a:lnTo>
                  <a:lnTo>
                    <a:pt x="731" y="545"/>
                  </a:lnTo>
                  <a:lnTo>
                    <a:pt x="731" y="545"/>
                  </a:lnTo>
                  <a:lnTo>
                    <a:pt x="731" y="545"/>
                  </a:lnTo>
                  <a:lnTo>
                    <a:pt x="731" y="545"/>
                  </a:lnTo>
                  <a:lnTo>
                    <a:pt x="729" y="545"/>
                  </a:lnTo>
                  <a:lnTo>
                    <a:pt x="729" y="545"/>
                  </a:lnTo>
                  <a:lnTo>
                    <a:pt x="729" y="547"/>
                  </a:lnTo>
                  <a:lnTo>
                    <a:pt x="729" y="547"/>
                  </a:lnTo>
                  <a:lnTo>
                    <a:pt x="729" y="549"/>
                  </a:lnTo>
                  <a:lnTo>
                    <a:pt x="731" y="549"/>
                  </a:lnTo>
                  <a:lnTo>
                    <a:pt x="731" y="551"/>
                  </a:lnTo>
                  <a:lnTo>
                    <a:pt x="731" y="551"/>
                  </a:lnTo>
                  <a:lnTo>
                    <a:pt x="735" y="555"/>
                  </a:lnTo>
                  <a:lnTo>
                    <a:pt x="737" y="555"/>
                  </a:lnTo>
                  <a:lnTo>
                    <a:pt x="737" y="555"/>
                  </a:lnTo>
                  <a:lnTo>
                    <a:pt x="737" y="555"/>
                  </a:lnTo>
                  <a:lnTo>
                    <a:pt x="739" y="553"/>
                  </a:lnTo>
                  <a:lnTo>
                    <a:pt x="739" y="555"/>
                  </a:lnTo>
                  <a:lnTo>
                    <a:pt x="739" y="555"/>
                  </a:lnTo>
                  <a:lnTo>
                    <a:pt x="739" y="555"/>
                  </a:lnTo>
                  <a:lnTo>
                    <a:pt x="739" y="555"/>
                  </a:lnTo>
                  <a:lnTo>
                    <a:pt x="739" y="557"/>
                  </a:lnTo>
                  <a:lnTo>
                    <a:pt x="739" y="557"/>
                  </a:lnTo>
                  <a:lnTo>
                    <a:pt x="739" y="557"/>
                  </a:lnTo>
                  <a:lnTo>
                    <a:pt x="739" y="559"/>
                  </a:lnTo>
                  <a:lnTo>
                    <a:pt x="741" y="559"/>
                  </a:lnTo>
                  <a:lnTo>
                    <a:pt x="741" y="562"/>
                  </a:lnTo>
                  <a:lnTo>
                    <a:pt x="743" y="562"/>
                  </a:lnTo>
                  <a:lnTo>
                    <a:pt x="743" y="562"/>
                  </a:lnTo>
                  <a:lnTo>
                    <a:pt x="743" y="564"/>
                  </a:lnTo>
                  <a:lnTo>
                    <a:pt x="743" y="564"/>
                  </a:lnTo>
                  <a:lnTo>
                    <a:pt x="743" y="564"/>
                  </a:lnTo>
                  <a:lnTo>
                    <a:pt x="743" y="564"/>
                  </a:lnTo>
                  <a:lnTo>
                    <a:pt x="743" y="566"/>
                  </a:lnTo>
                  <a:lnTo>
                    <a:pt x="743" y="566"/>
                  </a:lnTo>
                  <a:lnTo>
                    <a:pt x="743" y="566"/>
                  </a:lnTo>
                  <a:lnTo>
                    <a:pt x="743" y="568"/>
                  </a:lnTo>
                  <a:lnTo>
                    <a:pt x="743" y="568"/>
                  </a:lnTo>
                  <a:lnTo>
                    <a:pt x="746" y="568"/>
                  </a:lnTo>
                  <a:lnTo>
                    <a:pt x="746" y="570"/>
                  </a:lnTo>
                  <a:lnTo>
                    <a:pt x="750" y="572"/>
                  </a:lnTo>
                  <a:lnTo>
                    <a:pt x="750" y="572"/>
                  </a:lnTo>
                  <a:lnTo>
                    <a:pt x="752" y="574"/>
                  </a:lnTo>
                  <a:lnTo>
                    <a:pt x="750" y="574"/>
                  </a:lnTo>
                  <a:lnTo>
                    <a:pt x="750" y="574"/>
                  </a:lnTo>
                  <a:lnTo>
                    <a:pt x="750" y="574"/>
                  </a:lnTo>
                  <a:lnTo>
                    <a:pt x="752" y="574"/>
                  </a:lnTo>
                  <a:lnTo>
                    <a:pt x="752" y="574"/>
                  </a:lnTo>
                  <a:lnTo>
                    <a:pt x="752" y="574"/>
                  </a:lnTo>
                  <a:lnTo>
                    <a:pt x="752" y="574"/>
                  </a:lnTo>
                  <a:lnTo>
                    <a:pt x="750" y="574"/>
                  </a:lnTo>
                  <a:lnTo>
                    <a:pt x="748" y="576"/>
                  </a:lnTo>
                  <a:lnTo>
                    <a:pt x="748" y="578"/>
                  </a:lnTo>
                  <a:lnTo>
                    <a:pt x="748" y="578"/>
                  </a:lnTo>
                  <a:lnTo>
                    <a:pt x="750" y="580"/>
                  </a:lnTo>
                  <a:lnTo>
                    <a:pt x="750" y="582"/>
                  </a:lnTo>
                  <a:lnTo>
                    <a:pt x="750" y="582"/>
                  </a:lnTo>
                  <a:lnTo>
                    <a:pt x="756" y="584"/>
                  </a:lnTo>
                  <a:lnTo>
                    <a:pt x="762" y="586"/>
                  </a:lnTo>
                  <a:lnTo>
                    <a:pt x="770" y="584"/>
                  </a:lnTo>
                  <a:lnTo>
                    <a:pt x="776" y="584"/>
                  </a:lnTo>
                  <a:lnTo>
                    <a:pt x="784" y="580"/>
                  </a:lnTo>
                  <a:lnTo>
                    <a:pt x="786" y="580"/>
                  </a:lnTo>
                  <a:lnTo>
                    <a:pt x="786" y="578"/>
                  </a:lnTo>
                  <a:lnTo>
                    <a:pt x="786" y="578"/>
                  </a:lnTo>
                  <a:lnTo>
                    <a:pt x="789" y="580"/>
                  </a:lnTo>
                  <a:lnTo>
                    <a:pt x="791" y="580"/>
                  </a:lnTo>
                  <a:lnTo>
                    <a:pt x="793" y="580"/>
                  </a:lnTo>
                  <a:lnTo>
                    <a:pt x="793" y="578"/>
                  </a:lnTo>
                  <a:lnTo>
                    <a:pt x="793" y="578"/>
                  </a:lnTo>
                  <a:lnTo>
                    <a:pt x="793" y="578"/>
                  </a:lnTo>
                  <a:lnTo>
                    <a:pt x="793" y="576"/>
                  </a:lnTo>
                  <a:lnTo>
                    <a:pt x="793" y="576"/>
                  </a:lnTo>
                  <a:lnTo>
                    <a:pt x="793" y="574"/>
                  </a:lnTo>
                  <a:lnTo>
                    <a:pt x="793" y="574"/>
                  </a:lnTo>
                  <a:lnTo>
                    <a:pt x="793" y="574"/>
                  </a:lnTo>
                  <a:lnTo>
                    <a:pt x="793" y="572"/>
                  </a:lnTo>
                  <a:lnTo>
                    <a:pt x="795" y="572"/>
                  </a:lnTo>
                  <a:lnTo>
                    <a:pt x="795" y="570"/>
                  </a:lnTo>
                  <a:lnTo>
                    <a:pt x="795" y="570"/>
                  </a:lnTo>
                  <a:lnTo>
                    <a:pt x="795" y="568"/>
                  </a:lnTo>
                  <a:lnTo>
                    <a:pt x="793" y="566"/>
                  </a:lnTo>
                  <a:lnTo>
                    <a:pt x="791" y="566"/>
                  </a:lnTo>
                  <a:lnTo>
                    <a:pt x="789" y="564"/>
                  </a:lnTo>
                  <a:lnTo>
                    <a:pt x="793" y="566"/>
                  </a:lnTo>
                  <a:lnTo>
                    <a:pt x="793" y="566"/>
                  </a:lnTo>
                  <a:lnTo>
                    <a:pt x="793" y="566"/>
                  </a:lnTo>
                  <a:lnTo>
                    <a:pt x="793" y="564"/>
                  </a:lnTo>
                  <a:lnTo>
                    <a:pt x="793" y="564"/>
                  </a:lnTo>
                  <a:lnTo>
                    <a:pt x="793" y="564"/>
                  </a:lnTo>
                  <a:lnTo>
                    <a:pt x="793" y="564"/>
                  </a:lnTo>
                  <a:lnTo>
                    <a:pt x="793" y="564"/>
                  </a:lnTo>
                  <a:lnTo>
                    <a:pt x="793" y="562"/>
                  </a:lnTo>
                  <a:lnTo>
                    <a:pt x="793" y="562"/>
                  </a:lnTo>
                  <a:lnTo>
                    <a:pt x="793" y="562"/>
                  </a:lnTo>
                  <a:lnTo>
                    <a:pt x="793" y="562"/>
                  </a:lnTo>
                  <a:lnTo>
                    <a:pt x="793" y="562"/>
                  </a:lnTo>
                  <a:lnTo>
                    <a:pt x="793" y="562"/>
                  </a:lnTo>
                  <a:lnTo>
                    <a:pt x="793" y="562"/>
                  </a:lnTo>
                  <a:lnTo>
                    <a:pt x="793" y="562"/>
                  </a:lnTo>
                  <a:lnTo>
                    <a:pt x="793" y="562"/>
                  </a:lnTo>
                  <a:lnTo>
                    <a:pt x="793" y="562"/>
                  </a:lnTo>
                  <a:lnTo>
                    <a:pt x="793" y="562"/>
                  </a:lnTo>
                  <a:lnTo>
                    <a:pt x="793" y="562"/>
                  </a:lnTo>
                  <a:lnTo>
                    <a:pt x="795" y="562"/>
                  </a:lnTo>
                  <a:lnTo>
                    <a:pt x="795" y="562"/>
                  </a:lnTo>
                  <a:lnTo>
                    <a:pt x="795" y="559"/>
                  </a:lnTo>
                  <a:lnTo>
                    <a:pt x="795" y="559"/>
                  </a:lnTo>
                  <a:lnTo>
                    <a:pt x="795" y="559"/>
                  </a:lnTo>
                  <a:lnTo>
                    <a:pt x="797" y="559"/>
                  </a:lnTo>
                  <a:lnTo>
                    <a:pt x="797" y="559"/>
                  </a:lnTo>
                  <a:lnTo>
                    <a:pt x="797" y="559"/>
                  </a:lnTo>
                  <a:lnTo>
                    <a:pt x="797" y="559"/>
                  </a:lnTo>
                  <a:lnTo>
                    <a:pt x="797" y="559"/>
                  </a:lnTo>
                  <a:lnTo>
                    <a:pt x="797" y="557"/>
                  </a:lnTo>
                  <a:lnTo>
                    <a:pt x="797" y="557"/>
                  </a:lnTo>
                  <a:lnTo>
                    <a:pt x="797" y="557"/>
                  </a:lnTo>
                  <a:lnTo>
                    <a:pt x="797" y="557"/>
                  </a:lnTo>
                  <a:lnTo>
                    <a:pt x="799" y="557"/>
                  </a:lnTo>
                  <a:lnTo>
                    <a:pt x="799" y="557"/>
                  </a:lnTo>
                  <a:lnTo>
                    <a:pt x="799" y="555"/>
                  </a:lnTo>
                  <a:lnTo>
                    <a:pt x="799" y="555"/>
                  </a:lnTo>
                  <a:lnTo>
                    <a:pt x="799" y="555"/>
                  </a:lnTo>
                  <a:lnTo>
                    <a:pt x="799" y="555"/>
                  </a:lnTo>
                  <a:lnTo>
                    <a:pt x="801" y="551"/>
                  </a:lnTo>
                  <a:lnTo>
                    <a:pt x="801" y="551"/>
                  </a:lnTo>
                  <a:lnTo>
                    <a:pt x="801" y="551"/>
                  </a:lnTo>
                  <a:lnTo>
                    <a:pt x="801" y="549"/>
                  </a:lnTo>
                  <a:lnTo>
                    <a:pt x="803" y="549"/>
                  </a:lnTo>
                  <a:lnTo>
                    <a:pt x="803" y="547"/>
                  </a:lnTo>
                  <a:lnTo>
                    <a:pt x="803" y="547"/>
                  </a:lnTo>
                  <a:lnTo>
                    <a:pt x="803" y="547"/>
                  </a:lnTo>
                  <a:lnTo>
                    <a:pt x="805" y="547"/>
                  </a:lnTo>
                  <a:lnTo>
                    <a:pt x="807" y="547"/>
                  </a:lnTo>
                  <a:lnTo>
                    <a:pt x="807" y="545"/>
                  </a:lnTo>
                  <a:lnTo>
                    <a:pt x="807" y="545"/>
                  </a:lnTo>
                  <a:lnTo>
                    <a:pt x="807" y="545"/>
                  </a:lnTo>
                  <a:lnTo>
                    <a:pt x="807" y="543"/>
                  </a:lnTo>
                  <a:lnTo>
                    <a:pt x="805" y="543"/>
                  </a:lnTo>
                  <a:lnTo>
                    <a:pt x="807" y="543"/>
                  </a:lnTo>
                  <a:lnTo>
                    <a:pt x="807" y="543"/>
                  </a:lnTo>
                  <a:lnTo>
                    <a:pt x="807" y="545"/>
                  </a:lnTo>
                  <a:lnTo>
                    <a:pt x="807" y="545"/>
                  </a:lnTo>
                  <a:lnTo>
                    <a:pt x="807" y="545"/>
                  </a:lnTo>
                  <a:lnTo>
                    <a:pt x="811" y="545"/>
                  </a:lnTo>
                  <a:lnTo>
                    <a:pt x="811" y="543"/>
                  </a:lnTo>
                  <a:lnTo>
                    <a:pt x="811" y="543"/>
                  </a:lnTo>
                  <a:lnTo>
                    <a:pt x="813" y="545"/>
                  </a:lnTo>
                  <a:lnTo>
                    <a:pt x="811" y="545"/>
                  </a:lnTo>
                  <a:lnTo>
                    <a:pt x="811" y="545"/>
                  </a:lnTo>
                  <a:lnTo>
                    <a:pt x="811" y="545"/>
                  </a:lnTo>
                  <a:lnTo>
                    <a:pt x="811" y="545"/>
                  </a:lnTo>
                  <a:lnTo>
                    <a:pt x="811" y="547"/>
                  </a:lnTo>
                  <a:lnTo>
                    <a:pt x="807" y="547"/>
                  </a:lnTo>
                  <a:lnTo>
                    <a:pt x="807" y="547"/>
                  </a:lnTo>
                  <a:lnTo>
                    <a:pt x="807" y="547"/>
                  </a:lnTo>
                  <a:lnTo>
                    <a:pt x="805" y="549"/>
                  </a:lnTo>
                  <a:lnTo>
                    <a:pt x="803" y="549"/>
                  </a:lnTo>
                  <a:lnTo>
                    <a:pt x="803" y="549"/>
                  </a:lnTo>
                  <a:lnTo>
                    <a:pt x="803" y="549"/>
                  </a:lnTo>
                  <a:lnTo>
                    <a:pt x="803" y="551"/>
                  </a:lnTo>
                  <a:lnTo>
                    <a:pt x="803" y="551"/>
                  </a:lnTo>
                  <a:lnTo>
                    <a:pt x="803" y="551"/>
                  </a:lnTo>
                  <a:lnTo>
                    <a:pt x="803" y="551"/>
                  </a:lnTo>
                  <a:lnTo>
                    <a:pt x="803" y="553"/>
                  </a:lnTo>
                  <a:lnTo>
                    <a:pt x="803" y="553"/>
                  </a:lnTo>
                  <a:lnTo>
                    <a:pt x="803" y="553"/>
                  </a:lnTo>
                  <a:lnTo>
                    <a:pt x="801" y="555"/>
                  </a:lnTo>
                  <a:lnTo>
                    <a:pt x="801" y="555"/>
                  </a:lnTo>
                  <a:lnTo>
                    <a:pt x="801" y="555"/>
                  </a:lnTo>
                  <a:lnTo>
                    <a:pt x="801" y="557"/>
                  </a:lnTo>
                  <a:lnTo>
                    <a:pt x="799" y="559"/>
                  </a:lnTo>
                  <a:lnTo>
                    <a:pt x="797" y="562"/>
                  </a:lnTo>
                  <a:lnTo>
                    <a:pt x="797" y="562"/>
                  </a:lnTo>
                  <a:lnTo>
                    <a:pt x="795" y="564"/>
                  </a:lnTo>
                  <a:lnTo>
                    <a:pt x="795" y="564"/>
                  </a:lnTo>
                  <a:lnTo>
                    <a:pt x="797" y="566"/>
                  </a:lnTo>
                  <a:lnTo>
                    <a:pt x="797" y="566"/>
                  </a:lnTo>
                  <a:lnTo>
                    <a:pt x="797" y="568"/>
                  </a:lnTo>
                  <a:lnTo>
                    <a:pt x="799" y="568"/>
                  </a:lnTo>
                  <a:lnTo>
                    <a:pt x="799" y="568"/>
                  </a:lnTo>
                  <a:lnTo>
                    <a:pt x="799" y="568"/>
                  </a:lnTo>
                  <a:lnTo>
                    <a:pt x="797" y="570"/>
                  </a:lnTo>
                  <a:lnTo>
                    <a:pt x="797" y="570"/>
                  </a:lnTo>
                  <a:lnTo>
                    <a:pt x="797" y="570"/>
                  </a:lnTo>
                  <a:lnTo>
                    <a:pt x="797" y="570"/>
                  </a:lnTo>
                  <a:lnTo>
                    <a:pt x="797" y="570"/>
                  </a:lnTo>
                  <a:lnTo>
                    <a:pt x="797" y="570"/>
                  </a:lnTo>
                  <a:lnTo>
                    <a:pt x="797" y="572"/>
                  </a:lnTo>
                  <a:lnTo>
                    <a:pt x="797" y="572"/>
                  </a:lnTo>
                  <a:lnTo>
                    <a:pt x="797" y="572"/>
                  </a:lnTo>
                  <a:lnTo>
                    <a:pt x="799" y="572"/>
                  </a:lnTo>
                  <a:lnTo>
                    <a:pt x="799" y="572"/>
                  </a:lnTo>
                  <a:lnTo>
                    <a:pt x="799" y="572"/>
                  </a:lnTo>
                  <a:lnTo>
                    <a:pt x="799" y="572"/>
                  </a:lnTo>
                  <a:lnTo>
                    <a:pt x="799" y="572"/>
                  </a:lnTo>
                  <a:lnTo>
                    <a:pt x="799" y="572"/>
                  </a:lnTo>
                  <a:lnTo>
                    <a:pt x="799" y="572"/>
                  </a:lnTo>
                  <a:lnTo>
                    <a:pt x="799" y="570"/>
                  </a:lnTo>
                  <a:lnTo>
                    <a:pt x="799" y="570"/>
                  </a:lnTo>
                  <a:lnTo>
                    <a:pt x="799" y="570"/>
                  </a:lnTo>
                  <a:lnTo>
                    <a:pt x="799" y="570"/>
                  </a:lnTo>
                  <a:lnTo>
                    <a:pt x="799" y="570"/>
                  </a:lnTo>
                  <a:lnTo>
                    <a:pt x="799" y="570"/>
                  </a:lnTo>
                  <a:lnTo>
                    <a:pt x="799" y="570"/>
                  </a:lnTo>
                  <a:lnTo>
                    <a:pt x="799" y="568"/>
                  </a:lnTo>
                  <a:lnTo>
                    <a:pt x="799" y="570"/>
                  </a:lnTo>
                  <a:lnTo>
                    <a:pt x="799" y="568"/>
                  </a:lnTo>
                  <a:lnTo>
                    <a:pt x="799" y="568"/>
                  </a:lnTo>
                  <a:lnTo>
                    <a:pt x="799" y="568"/>
                  </a:lnTo>
                  <a:lnTo>
                    <a:pt x="799" y="568"/>
                  </a:lnTo>
                  <a:lnTo>
                    <a:pt x="799" y="568"/>
                  </a:lnTo>
                  <a:lnTo>
                    <a:pt x="799" y="568"/>
                  </a:lnTo>
                  <a:lnTo>
                    <a:pt x="801" y="568"/>
                  </a:lnTo>
                  <a:lnTo>
                    <a:pt x="799" y="568"/>
                  </a:lnTo>
                  <a:lnTo>
                    <a:pt x="801" y="568"/>
                  </a:lnTo>
                  <a:lnTo>
                    <a:pt x="801" y="568"/>
                  </a:lnTo>
                  <a:lnTo>
                    <a:pt x="803" y="568"/>
                  </a:lnTo>
                  <a:lnTo>
                    <a:pt x="801" y="568"/>
                  </a:lnTo>
                  <a:lnTo>
                    <a:pt x="801" y="568"/>
                  </a:lnTo>
                  <a:lnTo>
                    <a:pt x="801" y="568"/>
                  </a:lnTo>
                  <a:lnTo>
                    <a:pt x="801" y="568"/>
                  </a:lnTo>
                  <a:lnTo>
                    <a:pt x="803" y="568"/>
                  </a:lnTo>
                  <a:lnTo>
                    <a:pt x="803" y="568"/>
                  </a:lnTo>
                  <a:lnTo>
                    <a:pt x="803" y="568"/>
                  </a:lnTo>
                  <a:lnTo>
                    <a:pt x="803" y="568"/>
                  </a:lnTo>
                  <a:lnTo>
                    <a:pt x="803" y="568"/>
                  </a:lnTo>
                  <a:lnTo>
                    <a:pt x="803" y="568"/>
                  </a:lnTo>
                  <a:lnTo>
                    <a:pt x="803" y="570"/>
                  </a:lnTo>
                  <a:lnTo>
                    <a:pt x="801" y="570"/>
                  </a:lnTo>
                  <a:lnTo>
                    <a:pt x="801" y="570"/>
                  </a:lnTo>
                  <a:lnTo>
                    <a:pt x="801" y="570"/>
                  </a:lnTo>
                  <a:lnTo>
                    <a:pt x="801" y="572"/>
                  </a:lnTo>
                  <a:lnTo>
                    <a:pt x="801" y="572"/>
                  </a:lnTo>
                  <a:lnTo>
                    <a:pt x="801" y="572"/>
                  </a:lnTo>
                  <a:lnTo>
                    <a:pt x="801" y="572"/>
                  </a:lnTo>
                  <a:lnTo>
                    <a:pt x="801" y="574"/>
                  </a:lnTo>
                  <a:lnTo>
                    <a:pt x="801" y="574"/>
                  </a:lnTo>
                  <a:lnTo>
                    <a:pt x="801" y="574"/>
                  </a:lnTo>
                  <a:lnTo>
                    <a:pt x="801" y="574"/>
                  </a:lnTo>
                  <a:lnTo>
                    <a:pt x="799" y="576"/>
                  </a:lnTo>
                  <a:lnTo>
                    <a:pt x="799" y="576"/>
                  </a:lnTo>
                  <a:lnTo>
                    <a:pt x="801" y="578"/>
                  </a:lnTo>
                  <a:lnTo>
                    <a:pt x="801" y="580"/>
                  </a:lnTo>
                  <a:lnTo>
                    <a:pt x="801" y="580"/>
                  </a:lnTo>
                  <a:lnTo>
                    <a:pt x="801" y="582"/>
                  </a:lnTo>
                  <a:lnTo>
                    <a:pt x="803" y="582"/>
                  </a:lnTo>
                  <a:lnTo>
                    <a:pt x="803" y="582"/>
                  </a:lnTo>
                  <a:lnTo>
                    <a:pt x="803" y="584"/>
                  </a:lnTo>
                  <a:lnTo>
                    <a:pt x="803" y="586"/>
                  </a:lnTo>
                  <a:lnTo>
                    <a:pt x="803" y="586"/>
                  </a:lnTo>
                  <a:lnTo>
                    <a:pt x="805" y="590"/>
                  </a:lnTo>
                  <a:lnTo>
                    <a:pt x="805" y="596"/>
                  </a:lnTo>
                  <a:lnTo>
                    <a:pt x="807" y="596"/>
                  </a:lnTo>
                  <a:lnTo>
                    <a:pt x="807" y="596"/>
                  </a:lnTo>
                  <a:lnTo>
                    <a:pt x="807" y="596"/>
                  </a:lnTo>
                  <a:lnTo>
                    <a:pt x="807" y="598"/>
                  </a:lnTo>
                  <a:lnTo>
                    <a:pt x="807" y="598"/>
                  </a:lnTo>
                  <a:lnTo>
                    <a:pt x="807" y="598"/>
                  </a:lnTo>
                  <a:lnTo>
                    <a:pt x="807" y="600"/>
                  </a:lnTo>
                  <a:lnTo>
                    <a:pt x="809" y="607"/>
                  </a:lnTo>
                  <a:lnTo>
                    <a:pt x="809" y="607"/>
                  </a:lnTo>
                  <a:lnTo>
                    <a:pt x="809" y="609"/>
                  </a:lnTo>
                  <a:lnTo>
                    <a:pt x="809" y="609"/>
                  </a:lnTo>
                  <a:lnTo>
                    <a:pt x="809" y="609"/>
                  </a:lnTo>
                  <a:lnTo>
                    <a:pt x="809" y="609"/>
                  </a:lnTo>
                  <a:lnTo>
                    <a:pt x="807" y="609"/>
                  </a:lnTo>
                  <a:lnTo>
                    <a:pt x="807" y="609"/>
                  </a:lnTo>
                  <a:lnTo>
                    <a:pt x="807" y="611"/>
                  </a:lnTo>
                  <a:lnTo>
                    <a:pt x="805" y="611"/>
                  </a:lnTo>
                  <a:lnTo>
                    <a:pt x="805" y="611"/>
                  </a:lnTo>
                  <a:lnTo>
                    <a:pt x="805" y="611"/>
                  </a:lnTo>
                  <a:lnTo>
                    <a:pt x="805" y="611"/>
                  </a:lnTo>
                  <a:lnTo>
                    <a:pt x="805" y="613"/>
                  </a:lnTo>
                  <a:lnTo>
                    <a:pt x="803" y="613"/>
                  </a:lnTo>
                  <a:lnTo>
                    <a:pt x="803" y="613"/>
                  </a:lnTo>
                  <a:lnTo>
                    <a:pt x="803" y="613"/>
                  </a:lnTo>
                  <a:lnTo>
                    <a:pt x="803" y="615"/>
                  </a:lnTo>
                  <a:lnTo>
                    <a:pt x="803" y="615"/>
                  </a:lnTo>
                  <a:lnTo>
                    <a:pt x="803" y="615"/>
                  </a:lnTo>
                  <a:lnTo>
                    <a:pt x="803" y="617"/>
                  </a:lnTo>
                  <a:lnTo>
                    <a:pt x="801" y="617"/>
                  </a:lnTo>
                  <a:lnTo>
                    <a:pt x="801" y="619"/>
                  </a:lnTo>
                  <a:lnTo>
                    <a:pt x="801" y="619"/>
                  </a:lnTo>
                  <a:lnTo>
                    <a:pt x="801" y="621"/>
                  </a:lnTo>
                  <a:lnTo>
                    <a:pt x="799" y="619"/>
                  </a:lnTo>
                  <a:lnTo>
                    <a:pt x="799" y="619"/>
                  </a:lnTo>
                  <a:lnTo>
                    <a:pt x="801" y="617"/>
                  </a:lnTo>
                  <a:lnTo>
                    <a:pt x="801" y="617"/>
                  </a:lnTo>
                  <a:lnTo>
                    <a:pt x="801" y="617"/>
                  </a:lnTo>
                  <a:lnTo>
                    <a:pt x="801" y="617"/>
                  </a:lnTo>
                  <a:lnTo>
                    <a:pt x="799" y="619"/>
                  </a:lnTo>
                  <a:lnTo>
                    <a:pt x="799" y="619"/>
                  </a:lnTo>
                  <a:lnTo>
                    <a:pt x="799" y="621"/>
                  </a:lnTo>
                  <a:lnTo>
                    <a:pt x="801" y="625"/>
                  </a:lnTo>
                  <a:lnTo>
                    <a:pt x="801" y="627"/>
                  </a:lnTo>
                  <a:lnTo>
                    <a:pt x="803" y="629"/>
                  </a:lnTo>
                  <a:lnTo>
                    <a:pt x="803" y="629"/>
                  </a:lnTo>
                  <a:lnTo>
                    <a:pt x="803" y="629"/>
                  </a:lnTo>
                  <a:lnTo>
                    <a:pt x="803" y="629"/>
                  </a:lnTo>
                  <a:lnTo>
                    <a:pt x="803" y="627"/>
                  </a:lnTo>
                  <a:lnTo>
                    <a:pt x="803" y="627"/>
                  </a:lnTo>
                  <a:lnTo>
                    <a:pt x="805" y="627"/>
                  </a:lnTo>
                  <a:lnTo>
                    <a:pt x="807" y="627"/>
                  </a:lnTo>
                  <a:lnTo>
                    <a:pt x="809" y="627"/>
                  </a:lnTo>
                  <a:lnTo>
                    <a:pt x="809" y="627"/>
                  </a:lnTo>
                  <a:lnTo>
                    <a:pt x="809" y="627"/>
                  </a:lnTo>
                  <a:lnTo>
                    <a:pt x="809" y="627"/>
                  </a:lnTo>
                  <a:lnTo>
                    <a:pt x="809" y="627"/>
                  </a:lnTo>
                  <a:lnTo>
                    <a:pt x="809" y="627"/>
                  </a:lnTo>
                  <a:lnTo>
                    <a:pt x="811" y="627"/>
                  </a:lnTo>
                  <a:lnTo>
                    <a:pt x="811" y="627"/>
                  </a:lnTo>
                  <a:lnTo>
                    <a:pt x="811" y="627"/>
                  </a:lnTo>
                  <a:lnTo>
                    <a:pt x="811" y="627"/>
                  </a:lnTo>
                  <a:lnTo>
                    <a:pt x="811" y="629"/>
                  </a:lnTo>
                  <a:lnTo>
                    <a:pt x="811" y="629"/>
                  </a:lnTo>
                  <a:lnTo>
                    <a:pt x="811" y="629"/>
                  </a:lnTo>
                  <a:lnTo>
                    <a:pt x="811" y="629"/>
                  </a:lnTo>
                  <a:lnTo>
                    <a:pt x="811" y="629"/>
                  </a:lnTo>
                  <a:lnTo>
                    <a:pt x="809" y="629"/>
                  </a:lnTo>
                  <a:lnTo>
                    <a:pt x="809" y="629"/>
                  </a:lnTo>
                  <a:lnTo>
                    <a:pt x="807" y="631"/>
                  </a:lnTo>
                  <a:lnTo>
                    <a:pt x="807" y="631"/>
                  </a:lnTo>
                  <a:lnTo>
                    <a:pt x="807" y="631"/>
                  </a:lnTo>
                  <a:lnTo>
                    <a:pt x="805" y="631"/>
                  </a:lnTo>
                  <a:lnTo>
                    <a:pt x="805" y="631"/>
                  </a:lnTo>
                  <a:lnTo>
                    <a:pt x="805" y="631"/>
                  </a:lnTo>
                  <a:lnTo>
                    <a:pt x="805" y="631"/>
                  </a:lnTo>
                  <a:lnTo>
                    <a:pt x="805" y="631"/>
                  </a:lnTo>
                  <a:lnTo>
                    <a:pt x="805" y="631"/>
                  </a:lnTo>
                  <a:lnTo>
                    <a:pt x="805" y="631"/>
                  </a:lnTo>
                  <a:lnTo>
                    <a:pt x="805" y="631"/>
                  </a:lnTo>
                  <a:lnTo>
                    <a:pt x="805" y="631"/>
                  </a:lnTo>
                  <a:lnTo>
                    <a:pt x="805" y="631"/>
                  </a:lnTo>
                  <a:lnTo>
                    <a:pt x="803" y="631"/>
                  </a:lnTo>
                  <a:lnTo>
                    <a:pt x="803" y="631"/>
                  </a:lnTo>
                  <a:lnTo>
                    <a:pt x="803" y="631"/>
                  </a:lnTo>
                  <a:lnTo>
                    <a:pt x="803" y="631"/>
                  </a:lnTo>
                  <a:lnTo>
                    <a:pt x="803" y="631"/>
                  </a:lnTo>
                  <a:lnTo>
                    <a:pt x="803" y="631"/>
                  </a:lnTo>
                  <a:lnTo>
                    <a:pt x="803" y="633"/>
                  </a:lnTo>
                  <a:lnTo>
                    <a:pt x="803" y="633"/>
                  </a:lnTo>
                  <a:lnTo>
                    <a:pt x="805" y="633"/>
                  </a:lnTo>
                  <a:lnTo>
                    <a:pt x="805" y="633"/>
                  </a:lnTo>
                  <a:lnTo>
                    <a:pt x="805" y="635"/>
                  </a:lnTo>
                  <a:lnTo>
                    <a:pt x="805" y="635"/>
                  </a:lnTo>
                  <a:lnTo>
                    <a:pt x="803" y="639"/>
                  </a:lnTo>
                  <a:lnTo>
                    <a:pt x="803" y="639"/>
                  </a:lnTo>
                  <a:lnTo>
                    <a:pt x="805" y="641"/>
                  </a:lnTo>
                  <a:lnTo>
                    <a:pt x="805" y="641"/>
                  </a:lnTo>
                  <a:lnTo>
                    <a:pt x="805" y="641"/>
                  </a:lnTo>
                  <a:lnTo>
                    <a:pt x="805" y="641"/>
                  </a:lnTo>
                  <a:lnTo>
                    <a:pt x="805" y="643"/>
                  </a:lnTo>
                  <a:lnTo>
                    <a:pt x="805" y="643"/>
                  </a:lnTo>
                  <a:lnTo>
                    <a:pt x="803" y="643"/>
                  </a:lnTo>
                  <a:lnTo>
                    <a:pt x="805" y="643"/>
                  </a:lnTo>
                  <a:lnTo>
                    <a:pt x="805" y="643"/>
                  </a:lnTo>
                  <a:lnTo>
                    <a:pt x="805" y="641"/>
                  </a:lnTo>
                  <a:lnTo>
                    <a:pt x="807" y="641"/>
                  </a:lnTo>
                  <a:lnTo>
                    <a:pt x="807" y="643"/>
                  </a:lnTo>
                  <a:lnTo>
                    <a:pt x="805" y="646"/>
                  </a:lnTo>
                  <a:lnTo>
                    <a:pt x="805" y="646"/>
                  </a:lnTo>
                  <a:lnTo>
                    <a:pt x="805" y="646"/>
                  </a:lnTo>
                  <a:lnTo>
                    <a:pt x="803" y="646"/>
                  </a:lnTo>
                  <a:lnTo>
                    <a:pt x="803" y="646"/>
                  </a:lnTo>
                  <a:lnTo>
                    <a:pt x="803" y="646"/>
                  </a:lnTo>
                  <a:lnTo>
                    <a:pt x="803" y="648"/>
                  </a:lnTo>
                  <a:lnTo>
                    <a:pt x="801" y="648"/>
                  </a:lnTo>
                  <a:lnTo>
                    <a:pt x="801" y="648"/>
                  </a:lnTo>
                  <a:lnTo>
                    <a:pt x="801" y="650"/>
                  </a:lnTo>
                  <a:lnTo>
                    <a:pt x="801" y="650"/>
                  </a:lnTo>
                  <a:lnTo>
                    <a:pt x="801" y="652"/>
                  </a:lnTo>
                  <a:lnTo>
                    <a:pt x="799" y="652"/>
                  </a:lnTo>
                  <a:lnTo>
                    <a:pt x="799" y="652"/>
                  </a:lnTo>
                  <a:lnTo>
                    <a:pt x="799" y="650"/>
                  </a:lnTo>
                  <a:lnTo>
                    <a:pt x="799" y="650"/>
                  </a:lnTo>
                  <a:lnTo>
                    <a:pt x="799" y="650"/>
                  </a:lnTo>
                  <a:lnTo>
                    <a:pt x="799" y="650"/>
                  </a:lnTo>
                  <a:lnTo>
                    <a:pt x="799" y="650"/>
                  </a:lnTo>
                  <a:lnTo>
                    <a:pt x="799" y="650"/>
                  </a:lnTo>
                  <a:lnTo>
                    <a:pt x="799" y="650"/>
                  </a:lnTo>
                  <a:lnTo>
                    <a:pt x="799" y="650"/>
                  </a:lnTo>
                  <a:lnTo>
                    <a:pt x="797" y="650"/>
                  </a:lnTo>
                  <a:lnTo>
                    <a:pt x="797" y="650"/>
                  </a:lnTo>
                  <a:lnTo>
                    <a:pt x="797" y="650"/>
                  </a:lnTo>
                  <a:lnTo>
                    <a:pt x="795" y="650"/>
                  </a:lnTo>
                  <a:lnTo>
                    <a:pt x="795" y="650"/>
                  </a:lnTo>
                  <a:lnTo>
                    <a:pt x="793" y="650"/>
                  </a:lnTo>
                  <a:lnTo>
                    <a:pt x="793" y="652"/>
                  </a:lnTo>
                  <a:lnTo>
                    <a:pt x="795" y="652"/>
                  </a:lnTo>
                  <a:lnTo>
                    <a:pt x="801" y="652"/>
                  </a:lnTo>
                  <a:lnTo>
                    <a:pt x="803" y="652"/>
                  </a:lnTo>
                  <a:lnTo>
                    <a:pt x="803" y="654"/>
                  </a:lnTo>
                  <a:lnTo>
                    <a:pt x="803" y="654"/>
                  </a:lnTo>
                  <a:lnTo>
                    <a:pt x="803" y="654"/>
                  </a:lnTo>
                  <a:lnTo>
                    <a:pt x="803" y="652"/>
                  </a:lnTo>
                  <a:lnTo>
                    <a:pt x="803" y="652"/>
                  </a:lnTo>
                  <a:lnTo>
                    <a:pt x="803" y="652"/>
                  </a:lnTo>
                  <a:lnTo>
                    <a:pt x="803" y="652"/>
                  </a:lnTo>
                  <a:lnTo>
                    <a:pt x="803" y="652"/>
                  </a:lnTo>
                  <a:lnTo>
                    <a:pt x="805" y="652"/>
                  </a:lnTo>
                  <a:lnTo>
                    <a:pt x="805" y="654"/>
                  </a:lnTo>
                  <a:lnTo>
                    <a:pt x="805" y="654"/>
                  </a:lnTo>
                  <a:lnTo>
                    <a:pt x="803" y="656"/>
                  </a:lnTo>
                  <a:lnTo>
                    <a:pt x="803" y="656"/>
                  </a:lnTo>
                  <a:lnTo>
                    <a:pt x="803" y="656"/>
                  </a:lnTo>
                  <a:lnTo>
                    <a:pt x="805" y="656"/>
                  </a:lnTo>
                  <a:lnTo>
                    <a:pt x="805" y="656"/>
                  </a:lnTo>
                  <a:lnTo>
                    <a:pt x="805" y="656"/>
                  </a:lnTo>
                  <a:lnTo>
                    <a:pt x="805" y="656"/>
                  </a:lnTo>
                  <a:lnTo>
                    <a:pt x="805" y="654"/>
                  </a:lnTo>
                  <a:lnTo>
                    <a:pt x="807" y="654"/>
                  </a:lnTo>
                  <a:lnTo>
                    <a:pt x="807" y="654"/>
                  </a:lnTo>
                  <a:lnTo>
                    <a:pt x="807" y="654"/>
                  </a:lnTo>
                  <a:lnTo>
                    <a:pt x="807" y="654"/>
                  </a:lnTo>
                  <a:lnTo>
                    <a:pt x="809" y="654"/>
                  </a:lnTo>
                  <a:lnTo>
                    <a:pt x="809" y="654"/>
                  </a:lnTo>
                  <a:lnTo>
                    <a:pt x="809" y="654"/>
                  </a:lnTo>
                  <a:lnTo>
                    <a:pt x="809" y="652"/>
                  </a:lnTo>
                  <a:lnTo>
                    <a:pt x="813" y="652"/>
                  </a:lnTo>
                  <a:lnTo>
                    <a:pt x="815" y="652"/>
                  </a:lnTo>
                  <a:lnTo>
                    <a:pt x="815" y="652"/>
                  </a:lnTo>
                  <a:lnTo>
                    <a:pt x="815" y="652"/>
                  </a:lnTo>
                  <a:lnTo>
                    <a:pt x="813" y="652"/>
                  </a:lnTo>
                  <a:lnTo>
                    <a:pt x="813" y="652"/>
                  </a:lnTo>
                  <a:lnTo>
                    <a:pt x="813" y="650"/>
                  </a:lnTo>
                  <a:lnTo>
                    <a:pt x="813" y="650"/>
                  </a:lnTo>
                  <a:lnTo>
                    <a:pt x="815" y="650"/>
                  </a:lnTo>
                  <a:lnTo>
                    <a:pt x="815" y="648"/>
                  </a:lnTo>
                  <a:lnTo>
                    <a:pt x="817" y="646"/>
                  </a:lnTo>
                  <a:lnTo>
                    <a:pt x="817" y="646"/>
                  </a:lnTo>
                  <a:lnTo>
                    <a:pt x="819" y="646"/>
                  </a:lnTo>
                  <a:lnTo>
                    <a:pt x="817" y="646"/>
                  </a:lnTo>
                  <a:lnTo>
                    <a:pt x="815" y="646"/>
                  </a:lnTo>
                  <a:lnTo>
                    <a:pt x="815" y="646"/>
                  </a:lnTo>
                  <a:lnTo>
                    <a:pt x="817" y="646"/>
                  </a:lnTo>
                  <a:lnTo>
                    <a:pt x="817" y="643"/>
                  </a:lnTo>
                  <a:lnTo>
                    <a:pt x="817" y="643"/>
                  </a:lnTo>
                  <a:lnTo>
                    <a:pt x="817" y="643"/>
                  </a:lnTo>
                  <a:lnTo>
                    <a:pt x="817" y="643"/>
                  </a:lnTo>
                  <a:lnTo>
                    <a:pt x="817" y="643"/>
                  </a:lnTo>
                  <a:lnTo>
                    <a:pt x="817" y="646"/>
                  </a:lnTo>
                  <a:lnTo>
                    <a:pt x="817" y="646"/>
                  </a:lnTo>
                  <a:lnTo>
                    <a:pt x="819" y="646"/>
                  </a:lnTo>
                  <a:lnTo>
                    <a:pt x="819" y="646"/>
                  </a:lnTo>
                  <a:lnTo>
                    <a:pt x="819" y="646"/>
                  </a:lnTo>
                  <a:lnTo>
                    <a:pt x="821" y="646"/>
                  </a:lnTo>
                  <a:lnTo>
                    <a:pt x="823" y="643"/>
                  </a:lnTo>
                  <a:lnTo>
                    <a:pt x="823" y="643"/>
                  </a:lnTo>
                  <a:lnTo>
                    <a:pt x="825" y="643"/>
                  </a:lnTo>
                  <a:lnTo>
                    <a:pt x="825" y="641"/>
                  </a:lnTo>
                  <a:lnTo>
                    <a:pt x="825" y="641"/>
                  </a:lnTo>
                  <a:lnTo>
                    <a:pt x="827" y="641"/>
                  </a:lnTo>
                  <a:lnTo>
                    <a:pt x="827" y="641"/>
                  </a:lnTo>
                  <a:lnTo>
                    <a:pt x="830" y="641"/>
                  </a:lnTo>
                  <a:lnTo>
                    <a:pt x="830" y="643"/>
                  </a:lnTo>
                  <a:lnTo>
                    <a:pt x="830" y="643"/>
                  </a:lnTo>
                  <a:lnTo>
                    <a:pt x="830" y="643"/>
                  </a:lnTo>
                  <a:lnTo>
                    <a:pt x="830" y="646"/>
                  </a:lnTo>
                  <a:lnTo>
                    <a:pt x="832" y="641"/>
                  </a:lnTo>
                  <a:lnTo>
                    <a:pt x="834" y="639"/>
                  </a:lnTo>
                  <a:lnTo>
                    <a:pt x="842" y="633"/>
                  </a:lnTo>
                  <a:lnTo>
                    <a:pt x="842" y="633"/>
                  </a:lnTo>
                  <a:lnTo>
                    <a:pt x="844" y="633"/>
                  </a:lnTo>
                  <a:lnTo>
                    <a:pt x="844" y="633"/>
                  </a:lnTo>
                  <a:lnTo>
                    <a:pt x="844" y="635"/>
                  </a:lnTo>
                  <a:lnTo>
                    <a:pt x="844" y="635"/>
                  </a:lnTo>
                  <a:lnTo>
                    <a:pt x="844" y="635"/>
                  </a:lnTo>
                  <a:lnTo>
                    <a:pt x="844" y="635"/>
                  </a:lnTo>
                  <a:lnTo>
                    <a:pt x="844" y="635"/>
                  </a:lnTo>
                  <a:lnTo>
                    <a:pt x="844" y="635"/>
                  </a:lnTo>
                  <a:lnTo>
                    <a:pt x="844" y="637"/>
                  </a:lnTo>
                  <a:lnTo>
                    <a:pt x="846" y="637"/>
                  </a:lnTo>
                  <a:lnTo>
                    <a:pt x="846" y="637"/>
                  </a:lnTo>
                  <a:lnTo>
                    <a:pt x="846" y="637"/>
                  </a:lnTo>
                  <a:lnTo>
                    <a:pt x="846" y="637"/>
                  </a:lnTo>
                  <a:lnTo>
                    <a:pt x="846" y="637"/>
                  </a:lnTo>
                  <a:lnTo>
                    <a:pt x="846" y="637"/>
                  </a:lnTo>
                  <a:lnTo>
                    <a:pt x="844" y="637"/>
                  </a:lnTo>
                  <a:lnTo>
                    <a:pt x="844" y="637"/>
                  </a:lnTo>
                  <a:lnTo>
                    <a:pt x="844" y="639"/>
                  </a:lnTo>
                  <a:lnTo>
                    <a:pt x="844" y="639"/>
                  </a:lnTo>
                  <a:lnTo>
                    <a:pt x="844" y="639"/>
                  </a:lnTo>
                  <a:lnTo>
                    <a:pt x="844" y="639"/>
                  </a:lnTo>
                  <a:lnTo>
                    <a:pt x="844" y="639"/>
                  </a:lnTo>
                  <a:lnTo>
                    <a:pt x="844" y="639"/>
                  </a:lnTo>
                  <a:lnTo>
                    <a:pt x="846" y="639"/>
                  </a:lnTo>
                  <a:lnTo>
                    <a:pt x="846" y="641"/>
                  </a:lnTo>
                  <a:lnTo>
                    <a:pt x="846" y="641"/>
                  </a:lnTo>
                  <a:lnTo>
                    <a:pt x="846" y="641"/>
                  </a:lnTo>
                  <a:lnTo>
                    <a:pt x="846" y="641"/>
                  </a:lnTo>
                  <a:lnTo>
                    <a:pt x="848" y="641"/>
                  </a:lnTo>
                  <a:lnTo>
                    <a:pt x="848" y="643"/>
                  </a:lnTo>
                  <a:lnTo>
                    <a:pt x="848" y="643"/>
                  </a:lnTo>
                  <a:lnTo>
                    <a:pt x="848" y="643"/>
                  </a:lnTo>
                  <a:lnTo>
                    <a:pt x="848" y="646"/>
                  </a:lnTo>
                  <a:lnTo>
                    <a:pt x="848" y="646"/>
                  </a:lnTo>
                  <a:lnTo>
                    <a:pt x="848" y="646"/>
                  </a:lnTo>
                  <a:lnTo>
                    <a:pt x="848" y="643"/>
                  </a:lnTo>
                  <a:lnTo>
                    <a:pt x="848" y="643"/>
                  </a:lnTo>
                  <a:lnTo>
                    <a:pt x="850" y="643"/>
                  </a:lnTo>
                  <a:lnTo>
                    <a:pt x="850" y="643"/>
                  </a:lnTo>
                  <a:lnTo>
                    <a:pt x="850" y="643"/>
                  </a:lnTo>
                  <a:lnTo>
                    <a:pt x="850" y="643"/>
                  </a:lnTo>
                  <a:lnTo>
                    <a:pt x="852" y="643"/>
                  </a:lnTo>
                  <a:lnTo>
                    <a:pt x="852" y="646"/>
                  </a:lnTo>
                  <a:lnTo>
                    <a:pt x="852" y="646"/>
                  </a:lnTo>
                  <a:lnTo>
                    <a:pt x="852" y="646"/>
                  </a:lnTo>
                  <a:lnTo>
                    <a:pt x="852" y="646"/>
                  </a:lnTo>
                  <a:lnTo>
                    <a:pt x="852" y="648"/>
                  </a:lnTo>
                  <a:lnTo>
                    <a:pt x="852" y="648"/>
                  </a:lnTo>
                  <a:lnTo>
                    <a:pt x="852" y="650"/>
                  </a:lnTo>
                  <a:lnTo>
                    <a:pt x="854" y="650"/>
                  </a:lnTo>
                  <a:lnTo>
                    <a:pt x="854" y="650"/>
                  </a:lnTo>
                  <a:lnTo>
                    <a:pt x="854" y="650"/>
                  </a:lnTo>
                  <a:lnTo>
                    <a:pt x="856" y="650"/>
                  </a:lnTo>
                  <a:lnTo>
                    <a:pt x="856" y="650"/>
                  </a:lnTo>
                  <a:lnTo>
                    <a:pt x="856" y="648"/>
                  </a:lnTo>
                  <a:lnTo>
                    <a:pt x="856" y="648"/>
                  </a:lnTo>
                  <a:lnTo>
                    <a:pt x="856" y="648"/>
                  </a:lnTo>
                  <a:lnTo>
                    <a:pt x="856" y="648"/>
                  </a:lnTo>
                  <a:lnTo>
                    <a:pt x="856" y="648"/>
                  </a:lnTo>
                  <a:lnTo>
                    <a:pt x="856" y="646"/>
                  </a:lnTo>
                  <a:lnTo>
                    <a:pt x="856" y="646"/>
                  </a:lnTo>
                  <a:lnTo>
                    <a:pt x="856" y="646"/>
                  </a:lnTo>
                  <a:lnTo>
                    <a:pt x="858" y="646"/>
                  </a:lnTo>
                  <a:lnTo>
                    <a:pt x="858" y="646"/>
                  </a:lnTo>
                  <a:lnTo>
                    <a:pt x="858" y="646"/>
                  </a:lnTo>
                  <a:lnTo>
                    <a:pt x="858" y="646"/>
                  </a:lnTo>
                  <a:lnTo>
                    <a:pt x="858" y="646"/>
                  </a:lnTo>
                  <a:lnTo>
                    <a:pt x="858" y="643"/>
                  </a:lnTo>
                  <a:lnTo>
                    <a:pt x="858" y="643"/>
                  </a:lnTo>
                  <a:lnTo>
                    <a:pt x="858" y="643"/>
                  </a:lnTo>
                  <a:lnTo>
                    <a:pt x="858" y="641"/>
                  </a:lnTo>
                  <a:lnTo>
                    <a:pt x="858" y="641"/>
                  </a:lnTo>
                  <a:lnTo>
                    <a:pt x="862" y="641"/>
                  </a:lnTo>
                  <a:lnTo>
                    <a:pt x="862" y="641"/>
                  </a:lnTo>
                  <a:lnTo>
                    <a:pt x="862" y="641"/>
                  </a:lnTo>
                  <a:lnTo>
                    <a:pt x="862" y="641"/>
                  </a:lnTo>
                  <a:lnTo>
                    <a:pt x="862" y="643"/>
                  </a:lnTo>
                  <a:lnTo>
                    <a:pt x="862" y="646"/>
                  </a:lnTo>
                  <a:lnTo>
                    <a:pt x="860" y="646"/>
                  </a:lnTo>
                  <a:lnTo>
                    <a:pt x="860" y="648"/>
                  </a:lnTo>
                  <a:lnTo>
                    <a:pt x="860" y="648"/>
                  </a:lnTo>
                  <a:lnTo>
                    <a:pt x="862" y="648"/>
                  </a:lnTo>
                  <a:lnTo>
                    <a:pt x="862" y="648"/>
                  </a:lnTo>
                  <a:lnTo>
                    <a:pt x="864" y="648"/>
                  </a:lnTo>
                  <a:lnTo>
                    <a:pt x="864" y="648"/>
                  </a:lnTo>
                  <a:lnTo>
                    <a:pt x="864" y="648"/>
                  </a:lnTo>
                  <a:lnTo>
                    <a:pt x="864" y="648"/>
                  </a:lnTo>
                  <a:lnTo>
                    <a:pt x="864" y="650"/>
                  </a:lnTo>
                  <a:lnTo>
                    <a:pt x="866" y="652"/>
                  </a:lnTo>
                  <a:lnTo>
                    <a:pt x="870" y="656"/>
                  </a:lnTo>
                  <a:lnTo>
                    <a:pt x="873" y="662"/>
                  </a:lnTo>
                  <a:lnTo>
                    <a:pt x="873" y="664"/>
                  </a:lnTo>
                  <a:lnTo>
                    <a:pt x="875" y="666"/>
                  </a:lnTo>
                  <a:lnTo>
                    <a:pt x="875" y="666"/>
                  </a:lnTo>
                  <a:lnTo>
                    <a:pt x="875" y="668"/>
                  </a:lnTo>
                  <a:lnTo>
                    <a:pt x="875" y="668"/>
                  </a:lnTo>
                  <a:lnTo>
                    <a:pt x="875" y="668"/>
                  </a:lnTo>
                  <a:lnTo>
                    <a:pt x="877" y="668"/>
                  </a:lnTo>
                  <a:lnTo>
                    <a:pt x="877" y="668"/>
                  </a:lnTo>
                  <a:lnTo>
                    <a:pt x="875" y="670"/>
                  </a:lnTo>
                  <a:lnTo>
                    <a:pt x="875" y="670"/>
                  </a:lnTo>
                  <a:lnTo>
                    <a:pt x="875" y="668"/>
                  </a:lnTo>
                  <a:lnTo>
                    <a:pt x="875" y="670"/>
                  </a:lnTo>
                  <a:lnTo>
                    <a:pt x="877" y="670"/>
                  </a:lnTo>
                  <a:lnTo>
                    <a:pt x="881" y="672"/>
                  </a:lnTo>
                  <a:lnTo>
                    <a:pt x="881" y="672"/>
                  </a:lnTo>
                  <a:lnTo>
                    <a:pt x="883" y="670"/>
                  </a:lnTo>
                  <a:lnTo>
                    <a:pt x="881" y="670"/>
                  </a:lnTo>
                  <a:lnTo>
                    <a:pt x="881" y="670"/>
                  </a:lnTo>
                  <a:lnTo>
                    <a:pt x="883" y="670"/>
                  </a:lnTo>
                  <a:lnTo>
                    <a:pt x="883" y="670"/>
                  </a:lnTo>
                  <a:lnTo>
                    <a:pt x="883" y="670"/>
                  </a:lnTo>
                  <a:lnTo>
                    <a:pt x="885" y="668"/>
                  </a:lnTo>
                  <a:lnTo>
                    <a:pt x="885" y="668"/>
                  </a:lnTo>
                  <a:lnTo>
                    <a:pt x="885" y="668"/>
                  </a:lnTo>
                  <a:lnTo>
                    <a:pt x="885" y="666"/>
                  </a:lnTo>
                  <a:lnTo>
                    <a:pt x="885" y="666"/>
                  </a:lnTo>
                  <a:lnTo>
                    <a:pt x="885" y="666"/>
                  </a:lnTo>
                  <a:lnTo>
                    <a:pt x="883" y="666"/>
                  </a:lnTo>
                  <a:lnTo>
                    <a:pt x="883" y="666"/>
                  </a:lnTo>
                  <a:lnTo>
                    <a:pt x="883" y="666"/>
                  </a:lnTo>
                  <a:lnTo>
                    <a:pt x="883" y="664"/>
                  </a:lnTo>
                  <a:lnTo>
                    <a:pt x="883" y="664"/>
                  </a:lnTo>
                  <a:lnTo>
                    <a:pt x="883" y="664"/>
                  </a:lnTo>
                  <a:lnTo>
                    <a:pt x="883" y="664"/>
                  </a:lnTo>
                  <a:lnTo>
                    <a:pt x="883" y="664"/>
                  </a:lnTo>
                  <a:lnTo>
                    <a:pt x="881" y="656"/>
                  </a:lnTo>
                  <a:lnTo>
                    <a:pt x="881" y="654"/>
                  </a:lnTo>
                  <a:lnTo>
                    <a:pt x="881" y="654"/>
                  </a:lnTo>
                  <a:lnTo>
                    <a:pt x="881" y="652"/>
                  </a:lnTo>
                  <a:lnTo>
                    <a:pt x="881" y="652"/>
                  </a:lnTo>
                  <a:lnTo>
                    <a:pt x="881" y="652"/>
                  </a:lnTo>
                  <a:lnTo>
                    <a:pt x="883" y="652"/>
                  </a:lnTo>
                  <a:lnTo>
                    <a:pt x="881" y="652"/>
                  </a:lnTo>
                  <a:lnTo>
                    <a:pt x="881" y="650"/>
                  </a:lnTo>
                  <a:lnTo>
                    <a:pt x="883" y="650"/>
                  </a:lnTo>
                  <a:lnTo>
                    <a:pt x="883" y="650"/>
                  </a:lnTo>
                  <a:lnTo>
                    <a:pt x="883" y="650"/>
                  </a:lnTo>
                  <a:lnTo>
                    <a:pt x="883" y="652"/>
                  </a:lnTo>
                  <a:lnTo>
                    <a:pt x="883" y="652"/>
                  </a:lnTo>
                  <a:lnTo>
                    <a:pt x="883" y="652"/>
                  </a:lnTo>
                  <a:lnTo>
                    <a:pt x="881" y="652"/>
                  </a:lnTo>
                  <a:lnTo>
                    <a:pt x="881" y="654"/>
                  </a:lnTo>
                  <a:lnTo>
                    <a:pt x="881" y="654"/>
                  </a:lnTo>
                  <a:lnTo>
                    <a:pt x="881" y="654"/>
                  </a:lnTo>
                  <a:lnTo>
                    <a:pt x="881" y="654"/>
                  </a:lnTo>
                  <a:lnTo>
                    <a:pt x="881" y="654"/>
                  </a:lnTo>
                  <a:lnTo>
                    <a:pt x="881" y="654"/>
                  </a:lnTo>
                  <a:lnTo>
                    <a:pt x="883" y="654"/>
                  </a:lnTo>
                  <a:lnTo>
                    <a:pt x="883" y="654"/>
                  </a:lnTo>
                  <a:lnTo>
                    <a:pt x="883" y="654"/>
                  </a:lnTo>
                  <a:lnTo>
                    <a:pt x="883" y="654"/>
                  </a:lnTo>
                  <a:lnTo>
                    <a:pt x="883" y="652"/>
                  </a:lnTo>
                  <a:lnTo>
                    <a:pt x="885" y="652"/>
                  </a:lnTo>
                  <a:lnTo>
                    <a:pt x="885" y="652"/>
                  </a:lnTo>
                  <a:lnTo>
                    <a:pt x="883" y="650"/>
                  </a:lnTo>
                  <a:lnTo>
                    <a:pt x="885" y="646"/>
                  </a:lnTo>
                  <a:lnTo>
                    <a:pt x="885" y="646"/>
                  </a:lnTo>
                  <a:lnTo>
                    <a:pt x="885" y="641"/>
                  </a:lnTo>
                  <a:lnTo>
                    <a:pt x="883" y="641"/>
                  </a:lnTo>
                  <a:lnTo>
                    <a:pt x="885" y="641"/>
                  </a:lnTo>
                  <a:lnTo>
                    <a:pt x="885" y="641"/>
                  </a:lnTo>
                  <a:lnTo>
                    <a:pt x="885" y="641"/>
                  </a:lnTo>
                  <a:lnTo>
                    <a:pt x="885" y="643"/>
                  </a:lnTo>
                  <a:lnTo>
                    <a:pt x="885" y="643"/>
                  </a:lnTo>
                  <a:lnTo>
                    <a:pt x="885" y="643"/>
                  </a:lnTo>
                  <a:lnTo>
                    <a:pt x="887" y="643"/>
                  </a:lnTo>
                  <a:lnTo>
                    <a:pt x="885" y="646"/>
                  </a:lnTo>
                  <a:lnTo>
                    <a:pt x="885" y="646"/>
                  </a:lnTo>
                  <a:lnTo>
                    <a:pt x="885" y="646"/>
                  </a:lnTo>
                  <a:lnTo>
                    <a:pt x="885" y="648"/>
                  </a:lnTo>
                  <a:lnTo>
                    <a:pt x="885" y="648"/>
                  </a:lnTo>
                  <a:lnTo>
                    <a:pt x="887" y="648"/>
                  </a:lnTo>
                  <a:lnTo>
                    <a:pt x="887" y="646"/>
                  </a:lnTo>
                  <a:lnTo>
                    <a:pt x="889" y="646"/>
                  </a:lnTo>
                  <a:lnTo>
                    <a:pt x="889" y="643"/>
                  </a:lnTo>
                  <a:lnTo>
                    <a:pt x="891" y="643"/>
                  </a:lnTo>
                  <a:lnTo>
                    <a:pt x="891" y="641"/>
                  </a:lnTo>
                  <a:lnTo>
                    <a:pt x="891" y="641"/>
                  </a:lnTo>
                  <a:lnTo>
                    <a:pt x="891" y="641"/>
                  </a:lnTo>
                  <a:lnTo>
                    <a:pt x="891" y="641"/>
                  </a:lnTo>
                  <a:lnTo>
                    <a:pt x="891" y="641"/>
                  </a:lnTo>
                  <a:lnTo>
                    <a:pt x="891" y="639"/>
                  </a:lnTo>
                  <a:lnTo>
                    <a:pt x="891" y="639"/>
                  </a:lnTo>
                  <a:lnTo>
                    <a:pt x="891" y="639"/>
                  </a:lnTo>
                  <a:lnTo>
                    <a:pt x="891" y="639"/>
                  </a:lnTo>
                  <a:lnTo>
                    <a:pt x="893" y="639"/>
                  </a:lnTo>
                  <a:lnTo>
                    <a:pt x="893" y="639"/>
                  </a:lnTo>
                  <a:lnTo>
                    <a:pt x="893" y="637"/>
                  </a:lnTo>
                  <a:lnTo>
                    <a:pt x="893" y="635"/>
                  </a:lnTo>
                  <a:lnTo>
                    <a:pt x="893" y="633"/>
                  </a:lnTo>
                  <a:lnTo>
                    <a:pt x="891" y="633"/>
                  </a:lnTo>
                  <a:lnTo>
                    <a:pt x="891" y="633"/>
                  </a:lnTo>
                  <a:lnTo>
                    <a:pt x="891" y="633"/>
                  </a:lnTo>
                  <a:lnTo>
                    <a:pt x="891" y="631"/>
                  </a:lnTo>
                  <a:lnTo>
                    <a:pt x="891" y="633"/>
                  </a:lnTo>
                  <a:lnTo>
                    <a:pt x="891" y="633"/>
                  </a:lnTo>
                  <a:lnTo>
                    <a:pt x="893" y="633"/>
                  </a:lnTo>
                  <a:lnTo>
                    <a:pt x="893" y="633"/>
                  </a:lnTo>
                  <a:lnTo>
                    <a:pt x="893" y="633"/>
                  </a:lnTo>
                  <a:lnTo>
                    <a:pt x="893" y="633"/>
                  </a:lnTo>
                  <a:lnTo>
                    <a:pt x="893" y="633"/>
                  </a:lnTo>
                  <a:lnTo>
                    <a:pt x="893" y="635"/>
                  </a:lnTo>
                  <a:lnTo>
                    <a:pt x="893" y="635"/>
                  </a:lnTo>
                  <a:lnTo>
                    <a:pt x="893" y="635"/>
                  </a:lnTo>
                  <a:lnTo>
                    <a:pt x="895" y="637"/>
                  </a:lnTo>
                  <a:lnTo>
                    <a:pt x="895" y="637"/>
                  </a:lnTo>
                  <a:lnTo>
                    <a:pt x="897" y="637"/>
                  </a:lnTo>
                  <a:lnTo>
                    <a:pt x="899" y="639"/>
                  </a:lnTo>
                  <a:lnTo>
                    <a:pt x="901" y="639"/>
                  </a:lnTo>
                  <a:lnTo>
                    <a:pt x="903" y="641"/>
                  </a:lnTo>
                  <a:lnTo>
                    <a:pt x="903" y="643"/>
                  </a:lnTo>
                  <a:lnTo>
                    <a:pt x="905" y="646"/>
                  </a:lnTo>
                  <a:lnTo>
                    <a:pt x="903" y="646"/>
                  </a:lnTo>
                  <a:lnTo>
                    <a:pt x="903" y="648"/>
                  </a:lnTo>
                  <a:lnTo>
                    <a:pt x="905" y="648"/>
                  </a:lnTo>
                  <a:lnTo>
                    <a:pt x="905" y="648"/>
                  </a:lnTo>
                  <a:lnTo>
                    <a:pt x="905" y="648"/>
                  </a:lnTo>
                  <a:lnTo>
                    <a:pt x="905" y="648"/>
                  </a:lnTo>
                  <a:lnTo>
                    <a:pt x="905" y="648"/>
                  </a:lnTo>
                  <a:lnTo>
                    <a:pt x="905" y="648"/>
                  </a:lnTo>
                  <a:lnTo>
                    <a:pt x="905" y="648"/>
                  </a:lnTo>
                  <a:lnTo>
                    <a:pt x="905" y="648"/>
                  </a:lnTo>
                  <a:lnTo>
                    <a:pt x="903" y="648"/>
                  </a:lnTo>
                  <a:lnTo>
                    <a:pt x="903" y="648"/>
                  </a:lnTo>
                  <a:lnTo>
                    <a:pt x="903" y="648"/>
                  </a:lnTo>
                  <a:lnTo>
                    <a:pt x="903" y="646"/>
                  </a:lnTo>
                  <a:lnTo>
                    <a:pt x="903" y="646"/>
                  </a:lnTo>
                  <a:lnTo>
                    <a:pt x="903" y="643"/>
                  </a:lnTo>
                  <a:lnTo>
                    <a:pt x="903" y="643"/>
                  </a:lnTo>
                  <a:lnTo>
                    <a:pt x="901" y="641"/>
                  </a:lnTo>
                  <a:lnTo>
                    <a:pt x="901" y="641"/>
                  </a:lnTo>
                  <a:lnTo>
                    <a:pt x="895" y="639"/>
                  </a:lnTo>
                  <a:lnTo>
                    <a:pt x="895" y="639"/>
                  </a:lnTo>
                  <a:lnTo>
                    <a:pt x="895" y="639"/>
                  </a:lnTo>
                  <a:lnTo>
                    <a:pt x="893" y="639"/>
                  </a:lnTo>
                  <a:lnTo>
                    <a:pt x="893" y="641"/>
                  </a:lnTo>
                  <a:lnTo>
                    <a:pt x="893" y="641"/>
                  </a:lnTo>
                  <a:lnTo>
                    <a:pt x="893" y="641"/>
                  </a:lnTo>
                  <a:lnTo>
                    <a:pt x="893" y="641"/>
                  </a:lnTo>
                  <a:lnTo>
                    <a:pt x="893" y="641"/>
                  </a:lnTo>
                  <a:lnTo>
                    <a:pt x="893" y="641"/>
                  </a:lnTo>
                  <a:lnTo>
                    <a:pt x="893" y="641"/>
                  </a:lnTo>
                  <a:lnTo>
                    <a:pt x="893" y="641"/>
                  </a:lnTo>
                  <a:lnTo>
                    <a:pt x="893" y="641"/>
                  </a:lnTo>
                  <a:lnTo>
                    <a:pt x="893" y="641"/>
                  </a:lnTo>
                  <a:lnTo>
                    <a:pt x="893" y="641"/>
                  </a:lnTo>
                  <a:lnTo>
                    <a:pt x="895" y="643"/>
                  </a:lnTo>
                  <a:lnTo>
                    <a:pt x="893" y="643"/>
                  </a:lnTo>
                  <a:lnTo>
                    <a:pt x="893" y="643"/>
                  </a:lnTo>
                  <a:lnTo>
                    <a:pt x="893" y="646"/>
                  </a:lnTo>
                  <a:lnTo>
                    <a:pt x="893" y="646"/>
                  </a:lnTo>
                  <a:lnTo>
                    <a:pt x="891" y="648"/>
                  </a:lnTo>
                  <a:lnTo>
                    <a:pt x="891" y="648"/>
                  </a:lnTo>
                  <a:lnTo>
                    <a:pt x="891" y="648"/>
                  </a:lnTo>
                  <a:lnTo>
                    <a:pt x="891" y="648"/>
                  </a:lnTo>
                  <a:lnTo>
                    <a:pt x="891" y="650"/>
                  </a:lnTo>
                  <a:lnTo>
                    <a:pt x="891" y="650"/>
                  </a:lnTo>
                  <a:lnTo>
                    <a:pt x="889" y="650"/>
                  </a:lnTo>
                  <a:lnTo>
                    <a:pt x="889" y="650"/>
                  </a:lnTo>
                  <a:lnTo>
                    <a:pt x="891" y="652"/>
                  </a:lnTo>
                  <a:lnTo>
                    <a:pt x="891" y="652"/>
                  </a:lnTo>
                  <a:lnTo>
                    <a:pt x="893" y="654"/>
                  </a:lnTo>
                  <a:lnTo>
                    <a:pt x="895" y="654"/>
                  </a:lnTo>
                  <a:lnTo>
                    <a:pt x="895" y="654"/>
                  </a:lnTo>
                  <a:lnTo>
                    <a:pt x="895" y="656"/>
                  </a:lnTo>
                  <a:lnTo>
                    <a:pt x="895" y="658"/>
                  </a:lnTo>
                  <a:lnTo>
                    <a:pt x="895" y="658"/>
                  </a:lnTo>
                  <a:lnTo>
                    <a:pt x="895" y="660"/>
                  </a:lnTo>
                  <a:lnTo>
                    <a:pt x="897" y="662"/>
                  </a:lnTo>
                  <a:lnTo>
                    <a:pt x="899" y="662"/>
                  </a:lnTo>
                  <a:lnTo>
                    <a:pt x="901" y="662"/>
                  </a:lnTo>
                  <a:lnTo>
                    <a:pt x="905" y="660"/>
                  </a:lnTo>
                  <a:lnTo>
                    <a:pt x="909" y="658"/>
                  </a:lnTo>
                  <a:lnTo>
                    <a:pt x="916" y="656"/>
                  </a:lnTo>
                  <a:lnTo>
                    <a:pt x="918" y="654"/>
                  </a:lnTo>
                  <a:lnTo>
                    <a:pt x="920" y="654"/>
                  </a:lnTo>
                  <a:lnTo>
                    <a:pt x="920" y="654"/>
                  </a:lnTo>
                  <a:lnTo>
                    <a:pt x="922" y="654"/>
                  </a:lnTo>
                  <a:lnTo>
                    <a:pt x="922" y="652"/>
                  </a:lnTo>
                  <a:lnTo>
                    <a:pt x="922" y="652"/>
                  </a:lnTo>
                  <a:lnTo>
                    <a:pt x="922" y="652"/>
                  </a:lnTo>
                  <a:lnTo>
                    <a:pt x="926" y="652"/>
                  </a:lnTo>
                  <a:lnTo>
                    <a:pt x="928" y="650"/>
                  </a:lnTo>
                  <a:lnTo>
                    <a:pt x="930" y="650"/>
                  </a:lnTo>
                  <a:lnTo>
                    <a:pt x="930" y="648"/>
                  </a:lnTo>
                  <a:lnTo>
                    <a:pt x="930" y="648"/>
                  </a:lnTo>
                  <a:lnTo>
                    <a:pt x="932" y="646"/>
                  </a:lnTo>
                  <a:lnTo>
                    <a:pt x="932" y="646"/>
                  </a:lnTo>
                  <a:lnTo>
                    <a:pt x="932" y="643"/>
                  </a:lnTo>
                  <a:lnTo>
                    <a:pt x="934" y="643"/>
                  </a:lnTo>
                  <a:lnTo>
                    <a:pt x="934" y="643"/>
                  </a:lnTo>
                  <a:lnTo>
                    <a:pt x="936" y="643"/>
                  </a:lnTo>
                  <a:lnTo>
                    <a:pt x="936" y="641"/>
                  </a:lnTo>
                  <a:lnTo>
                    <a:pt x="936" y="641"/>
                  </a:lnTo>
                  <a:lnTo>
                    <a:pt x="936" y="641"/>
                  </a:lnTo>
                  <a:lnTo>
                    <a:pt x="936" y="639"/>
                  </a:lnTo>
                  <a:lnTo>
                    <a:pt x="936" y="639"/>
                  </a:lnTo>
                  <a:lnTo>
                    <a:pt x="936" y="637"/>
                  </a:lnTo>
                  <a:lnTo>
                    <a:pt x="936" y="637"/>
                  </a:lnTo>
                  <a:lnTo>
                    <a:pt x="936" y="637"/>
                  </a:lnTo>
                  <a:lnTo>
                    <a:pt x="938" y="635"/>
                  </a:lnTo>
                  <a:lnTo>
                    <a:pt x="938" y="637"/>
                  </a:lnTo>
                  <a:lnTo>
                    <a:pt x="938" y="637"/>
                  </a:lnTo>
                  <a:lnTo>
                    <a:pt x="936" y="637"/>
                  </a:lnTo>
                  <a:lnTo>
                    <a:pt x="936" y="639"/>
                  </a:lnTo>
                  <a:lnTo>
                    <a:pt x="936" y="643"/>
                  </a:lnTo>
                  <a:lnTo>
                    <a:pt x="936" y="643"/>
                  </a:lnTo>
                  <a:lnTo>
                    <a:pt x="936" y="643"/>
                  </a:lnTo>
                  <a:lnTo>
                    <a:pt x="934" y="646"/>
                  </a:lnTo>
                  <a:lnTo>
                    <a:pt x="934" y="646"/>
                  </a:lnTo>
                  <a:lnTo>
                    <a:pt x="932" y="646"/>
                  </a:lnTo>
                  <a:lnTo>
                    <a:pt x="932" y="646"/>
                  </a:lnTo>
                  <a:lnTo>
                    <a:pt x="932" y="648"/>
                  </a:lnTo>
                  <a:lnTo>
                    <a:pt x="932" y="648"/>
                  </a:lnTo>
                  <a:lnTo>
                    <a:pt x="932" y="648"/>
                  </a:lnTo>
                  <a:lnTo>
                    <a:pt x="932" y="648"/>
                  </a:lnTo>
                  <a:lnTo>
                    <a:pt x="932" y="650"/>
                  </a:lnTo>
                  <a:lnTo>
                    <a:pt x="932" y="650"/>
                  </a:lnTo>
                  <a:lnTo>
                    <a:pt x="932" y="650"/>
                  </a:lnTo>
                  <a:lnTo>
                    <a:pt x="932" y="650"/>
                  </a:lnTo>
                  <a:lnTo>
                    <a:pt x="932" y="652"/>
                  </a:lnTo>
                  <a:lnTo>
                    <a:pt x="930" y="656"/>
                  </a:lnTo>
                  <a:lnTo>
                    <a:pt x="930" y="656"/>
                  </a:lnTo>
                  <a:lnTo>
                    <a:pt x="930" y="658"/>
                  </a:lnTo>
                  <a:lnTo>
                    <a:pt x="932" y="658"/>
                  </a:lnTo>
                  <a:lnTo>
                    <a:pt x="932" y="658"/>
                  </a:lnTo>
                  <a:lnTo>
                    <a:pt x="934" y="658"/>
                  </a:lnTo>
                  <a:lnTo>
                    <a:pt x="934" y="658"/>
                  </a:lnTo>
                  <a:lnTo>
                    <a:pt x="932" y="658"/>
                  </a:lnTo>
                  <a:lnTo>
                    <a:pt x="932" y="658"/>
                  </a:lnTo>
                  <a:lnTo>
                    <a:pt x="930" y="658"/>
                  </a:lnTo>
                  <a:lnTo>
                    <a:pt x="928" y="660"/>
                  </a:lnTo>
                  <a:lnTo>
                    <a:pt x="928" y="660"/>
                  </a:lnTo>
                  <a:lnTo>
                    <a:pt x="924" y="662"/>
                  </a:lnTo>
                  <a:lnTo>
                    <a:pt x="922" y="666"/>
                  </a:lnTo>
                  <a:lnTo>
                    <a:pt x="922" y="668"/>
                  </a:lnTo>
                  <a:lnTo>
                    <a:pt x="920" y="668"/>
                  </a:lnTo>
                  <a:lnTo>
                    <a:pt x="920" y="668"/>
                  </a:lnTo>
                  <a:lnTo>
                    <a:pt x="918" y="670"/>
                  </a:lnTo>
                  <a:lnTo>
                    <a:pt x="916" y="676"/>
                  </a:lnTo>
                  <a:lnTo>
                    <a:pt x="916" y="678"/>
                  </a:lnTo>
                  <a:lnTo>
                    <a:pt x="916" y="680"/>
                  </a:lnTo>
                  <a:lnTo>
                    <a:pt x="916" y="680"/>
                  </a:lnTo>
                  <a:lnTo>
                    <a:pt x="916" y="682"/>
                  </a:lnTo>
                  <a:lnTo>
                    <a:pt x="918" y="682"/>
                  </a:lnTo>
                  <a:lnTo>
                    <a:pt x="918" y="684"/>
                  </a:lnTo>
                  <a:lnTo>
                    <a:pt x="918" y="682"/>
                  </a:lnTo>
                  <a:lnTo>
                    <a:pt x="920" y="682"/>
                  </a:lnTo>
                  <a:lnTo>
                    <a:pt x="922" y="682"/>
                  </a:lnTo>
                  <a:lnTo>
                    <a:pt x="926" y="684"/>
                  </a:lnTo>
                  <a:lnTo>
                    <a:pt x="926" y="684"/>
                  </a:lnTo>
                  <a:lnTo>
                    <a:pt x="926" y="687"/>
                  </a:lnTo>
                  <a:lnTo>
                    <a:pt x="926" y="687"/>
                  </a:lnTo>
                  <a:lnTo>
                    <a:pt x="926" y="687"/>
                  </a:lnTo>
                  <a:lnTo>
                    <a:pt x="926" y="687"/>
                  </a:lnTo>
                  <a:lnTo>
                    <a:pt x="926" y="684"/>
                  </a:lnTo>
                  <a:lnTo>
                    <a:pt x="926" y="684"/>
                  </a:lnTo>
                  <a:lnTo>
                    <a:pt x="922" y="684"/>
                  </a:lnTo>
                  <a:lnTo>
                    <a:pt x="920" y="684"/>
                  </a:lnTo>
                  <a:lnTo>
                    <a:pt x="920" y="684"/>
                  </a:lnTo>
                  <a:lnTo>
                    <a:pt x="920" y="684"/>
                  </a:lnTo>
                  <a:lnTo>
                    <a:pt x="918" y="687"/>
                  </a:lnTo>
                  <a:lnTo>
                    <a:pt x="918" y="687"/>
                  </a:lnTo>
                  <a:lnTo>
                    <a:pt x="918" y="687"/>
                  </a:lnTo>
                  <a:lnTo>
                    <a:pt x="916" y="687"/>
                  </a:lnTo>
                  <a:lnTo>
                    <a:pt x="916" y="687"/>
                  </a:lnTo>
                  <a:lnTo>
                    <a:pt x="916" y="687"/>
                  </a:lnTo>
                  <a:lnTo>
                    <a:pt x="913" y="687"/>
                  </a:lnTo>
                  <a:lnTo>
                    <a:pt x="913" y="689"/>
                  </a:lnTo>
                  <a:lnTo>
                    <a:pt x="913" y="689"/>
                  </a:lnTo>
                  <a:lnTo>
                    <a:pt x="913" y="691"/>
                  </a:lnTo>
                  <a:lnTo>
                    <a:pt x="913" y="693"/>
                  </a:lnTo>
                  <a:lnTo>
                    <a:pt x="913" y="697"/>
                  </a:lnTo>
                  <a:lnTo>
                    <a:pt x="911" y="699"/>
                  </a:lnTo>
                  <a:lnTo>
                    <a:pt x="911" y="701"/>
                  </a:lnTo>
                  <a:lnTo>
                    <a:pt x="911" y="705"/>
                  </a:lnTo>
                  <a:lnTo>
                    <a:pt x="909" y="707"/>
                  </a:lnTo>
                  <a:lnTo>
                    <a:pt x="909" y="709"/>
                  </a:lnTo>
                  <a:lnTo>
                    <a:pt x="909" y="709"/>
                  </a:lnTo>
                  <a:lnTo>
                    <a:pt x="909" y="711"/>
                  </a:lnTo>
                  <a:lnTo>
                    <a:pt x="909" y="711"/>
                  </a:lnTo>
                  <a:lnTo>
                    <a:pt x="909" y="713"/>
                  </a:lnTo>
                  <a:lnTo>
                    <a:pt x="909" y="713"/>
                  </a:lnTo>
                  <a:lnTo>
                    <a:pt x="909" y="713"/>
                  </a:lnTo>
                  <a:lnTo>
                    <a:pt x="909" y="715"/>
                  </a:lnTo>
                  <a:lnTo>
                    <a:pt x="911" y="715"/>
                  </a:lnTo>
                  <a:lnTo>
                    <a:pt x="911" y="715"/>
                  </a:lnTo>
                  <a:lnTo>
                    <a:pt x="911" y="713"/>
                  </a:lnTo>
                  <a:lnTo>
                    <a:pt x="911" y="713"/>
                  </a:lnTo>
                  <a:lnTo>
                    <a:pt x="911" y="713"/>
                  </a:lnTo>
                  <a:lnTo>
                    <a:pt x="911" y="713"/>
                  </a:lnTo>
                  <a:lnTo>
                    <a:pt x="911" y="713"/>
                  </a:lnTo>
                  <a:lnTo>
                    <a:pt x="911" y="713"/>
                  </a:lnTo>
                  <a:lnTo>
                    <a:pt x="911" y="713"/>
                  </a:lnTo>
                  <a:lnTo>
                    <a:pt x="911" y="715"/>
                  </a:lnTo>
                  <a:lnTo>
                    <a:pt x="911" y="715"/>
                  </a:lnTo>
                  <a:lnTo>
                    <a:pt x="911" y="715"/>
                  </a:lnTo>
                  <a:lnTo>
                    <a:pt x="911" y="715"/>
                  </a:lnTo>
                  <a:lnTo>
                    <a:pt x="911" y="715"/>
                  </a:lnTo>
                  <a:lnTo>
                    <a:pt x="913" y="717"/>
                  </a:lnTo>
                  <a:lnTo>
                    <a:pt x="913" y="717"/>
                  </a:lnTo>
                  <a:lnTo>
                    <a:pt x="911" y="719"/>
                  </a:lnTo>
                  <a:lnTo>
                    <a:pt x="911" y="721"/>
                  </a:lnTo>
                  <a:lnTo>
                    <a:pt x="911" y="721"/>
                  </a:lnTo>
                  <a:lnTo>
                    <a:pt x="913" y="721"/>
                  </a:lnTo>
                  <a:lnTo>
                    <a:pt x="913" y="721"/>
                  </a:lnTo>
                  <a:lnTo>
                    <a:pt x="913" y="721"/>
                  </a:lnTo>
                  <a:lnTo>
                    <a:pt x="913" y="721"/>
                  </a:lnTo>
                  <a:lnTo>
                    <a:pt x="913" y="721"/>
                  </a:lnTo>
                  <a:lnTo>
                    <a:pt x="913" y="721"/>
                  </a:lnTo>
                  <a:lnTo>
                    <a:pt x="918" y="721"/>
                  </a:lnTo>
                  <a:lnTo>
                    <a:pt x="918" y="721"/>
                  </a:lnTo>
                  <a:lnTo>
                    <a:pt x="916" y="719"/>
                  </a:lnTo>
                  <a:lnTo>
                    <a:pt x="916" y="719"/>
                  </a:lnTo>
                  <a:lnTo>
                    <a:pt x="918" y="717"/>
                  </a:lnTo>
                  <a:lnTo>
                    <a:pt x="918" y="717"/>
                  </a:lnTo>
                  <a:lnTo>
                    <a:pt x="918" y="717"/>
                  </a:lnTo>
                  <a:lnTo>
                    <a:pt x="918" y="717"/>
                  </a:lnTo>
                  <a:lnTo>
                    <a:pt x="918" y="719"/>
                  </a:lnTo>
                  <a:lnTo>
                    <a:pt x="918" y="719"/>
                  </a:lnTo>
                  <a:lnTo>
                    <a:pt x="918" y="719"/>
                  </a:lnTo>
                  <a:lnTo>
                    <a:pt x="918" y="719"/>
                  </a:lnTo>
                  <a:lnTo>
                    <a:pt x="918" y="721"/>
                  </a:lnTo>
                  <a:lnTo>
                    <a:pt x="918" y="721"/>
                  </a:lnTo>
                  <a:lnTo>
                    <a:pt x="918" y="721"/>
                  </a:lnTo>
                  <a:lnTo>
                    <a:pt x="918" y="721"/>
                  </a:lnTo>
                  <a:lnTo>
                    <a:pt x="916" y="721"/>
                  </a:lnTo>
                  <a:lnTo>
                    <a:pt x="916" y="721"/>
                  </a:lnTo>
                  <a:lnTo>
                    <a:pt x="913" y="723"/>
                  </a:lnTo>
                  <a:lnTo>
                    <a:pt x="913" y="723"/>
                  </a:lnTo>
                  <a:lnTo>
                    <a:pt x="913" y="721"/>
                  </a:lnTo>
                  <a:lnTo>
                    <a:pt x="909" y="721"/>
                  </a:lnTo>
                  <a:lnTo>
                    <a:pt x="909" y="721"/>
                  </a:lnTo>
                  <a:lnTo>
                    <a:pt x="911" y="721"/>
                  </a:lnTo>
                  <a:lnTo>
                    <a:pt x="909" y="719"/>
                  </a:lnTo>
                  <a:lnTo>
                    <a:pt x="909" y="717"/>
                  </a:lnTo>
                  <a:lnTo>
                    <a:pt x="909" y="717"/>
                  </a:lnTo>
                  <a:lnTo>
                    <a:pt x="909" y="717"/>
                  </a:lnTo>
                  <a:lnTo>
                    <a:pt x="909" y="717"/>
                  </a:lnTo>
                  <a:lnTo>
                    <a:pt x="909" y="717"/>
                  </a:lnTo>
                  <a:lnTo>
                    <a:pt x="907" y="717"/>
                  </a:lnTo>
                  <a:lnTo>
                    <a:pt x="907" y="717"/>
                  </a:lnTo>
                  <a:lnTo>
                    <a:pt x="905" y="719"/>
                  </a:lnTo>
                  <a:lnTo>
                    <a:pt x="903" y="721"/>
                  </a:lnTo>
                  <a:lnTo>
                    <a:pt x="901" y="721"/>
                  </a:lnTo>
                  <a:lnTo>
                    <a:pt x="901" y="723"/>
                  </a:lnTo>
                  <a:lnTo>
                    <a:pt x="899" y="723"/>
                  </a:lnTo>
                  <a:lnTo>
                    <a:pt x="899" y="725"/>
                  </a:lnTo>
                  <a:lnTo>
                    <a:pt x="897" y="725"/>
                  </a:lnTo>
                  <a:lnTo>
                    <a:pt x="897" y="725"/>
                  </a:lnTo>
                  <a:lnTo>
                    <a:pt x="899" y="725"/>
                  </a:lnTo>
                  <a:lnTo>
                    <a:pt x="899" y="725"/>
                  </a:lnTo>
                  <a:lnTo>
                    <a:pt x="899" y="728"/>
                  </a:lnTo>
                  <a:lnTo>
                    <a:pt x="895" y="728"/>
                  </a:lnTo>
                  <a:lnTo>
                    <a:pt x="893" y="730"/>
                  </a:lnTo>
                  <a:lnTo>
                    <a:pt x="891" y="730"/>
                  </a:lnTo>
                  <a:lnTo>
                    <a:pt x="891" y="730"/>
                  </a:lnTo>
                  <a:lnTo>
                    <a:pt x="883" y="740"/>
                  </a:lnTo>
                  <a:lnTo>
                    <a:pt x="881" y="742"/>
                  </a:lnTo>
                  <a:lnTo>
                    <a:pt x="881" y="744"/>
                  </a:lnTo>
                  <a:lnTo>
                    <a:pt x="881" y="744"/>
                  </a:lnTo>
                  <a:lnTo>
                    <a:pt x="879" y="746"/>
                  </a:lnTo>
                  <a:lnTo>
                    <a:pt x="879" y="746"/>
                  </a:lnTo>
                  <a:lnTo>
                    <a:pt x="879" y="748"/>
                  </a:lnTo>
                  <a:lnTo>
                    <a:pt x="879" y="750"/>
                  </a:lnTo>
                  <a:lnTo>
                    <a:pt x="879" y="752"/>
                  </a:lnTo>
                  <a:lnTo>
                    <a:pt x="881" y="754"/>
                  </a:lnTo>
                  <a:lnTo>
                    <a:pt x="881" y="754"/>
                  </a:lnTo>
                  <a:lnTo>
                    <a:pt x="881" y="754"/>
                  </a:lnTo>
                  <a:lnTo>
                    <a:pt x="881" y="754"/>
                  </a:lnTo>
                  <a:lnTo>
                    <a:pt x="881" y="758"/>
                  </a:lnTo>
                  <a:lnTo>
                    <a:pt x="881" y="756"/>
                  </a:lnTo>
                  <a:lnTo>
                    <a:pt x="879" y="756"/>
                  </a:lnTo>
                  <a:lnTo>
                    <a:pt x="879" y="756"/>
                  </a:lnTo>
                  <a:lnTo>
                    <a:pt x="879" y="756"/>
                  </a:lnTo>
                  <a:lnTo>
                    <a:pt x="877" y="756"/>
                  </a:lnTo>
                  <a:lnTo>
                    <a:pt x="877" y="756"/>
                  </a:lnTo>
                  <a:lnTo>
                    <a:pt x="877" y="756"/>
                  </a:lnTo>
                  <a:lnTo>
                    <a:pt x="875" y="756"/>
                  </a:lnTo>
                  <a:lnTo>
                    <a:pt x="875" y="756"/>
                  </a:lnTo>
                  <a:lnTo>
                    <a:pt x="875" y="754"/>
                  </a:lnTo>
                  <a:lnTo>
                    <a:pt x="873" y="754"/>
                  </a:lnTo>
                  <a:lnTo>
                    <a:pt x="873" y="752"/>
                  </a:lnTo>
                  <a:lnTo>
                    <a:pt x="873" y="752"/>
                  </a:lnTo>
                  <a:lnTo>
                    <a:pt x="870" y="754"/>
                  </a:lnTo>
                  <a:lnTo>
                    <a:pt x="870" y="754"/>
                  </a:lnTo>
                  <a:lnTo>
                    <a:pt x="870" y="756"/>
                  </a:lnTo>
                  <a:lnTo>
                    <a:pt x="870" y="756"/>
                  </a:lnTo>
                  <a:lnTo>
                    <a:pt x="870" y="756"/>
                  </a:lnTo>
                  <a:lnTo>
                    <a:pt x="870" y="754"/>
                  </a:lnTo>
                  <a:lnTo>
                    <a:pt x="868" y="754"/>
                  </a:lnTo>
                  <a:lnTo>
                    <a:pt x="870" y="754"/>
                  </a:lnTo>
                  <a:lnTo>
                    <a:pt x="870" y="754"/>
                  </a:lnTo>
                  <a:lnTo>
                    <a:pt x="873" y="752"/>
                  </a:lnTo>
                  <a:lnTo>
                    <a:pt x="875" y="750"/>
                  </a:lnTo>
                  <a:lnTo>
                    <a:pt x="875" y="750"/>
                  </a:lnTo>
                  <a:lnTo>
                    <a:pt x="875" y="750"/>
                  </a:lnTo>
                  <a:lnTo>
                    <a:pt x="873" y="752"/>
                  </a:lnTo>
                  <a:lnTo>
                    <a:pt x="870" y="752"/>
                  </a:lnTo>
                  <a:lnTo>
                    <a:pt x="868" y="754"/>
                  </a:lnTo>
                  <a:lnTo>
                    <a:pt x="868" y="756"/>
                  </a:lnTo>
                  <a:lnTo>
                    <a:pt x="864" y="756"/>
                  </a:lnTo>
                  <a:lnTo>
                    <a:pt x="864" y="756"/>
                  </a:lnTo>
                  <a:lnTo>
                    <a:pt x="862" y="758"/>
                  </a:lnTo>
                  <a:lnTo>
                    <a:pt x="862" y="758"/>
                  </a:lnTo>
                  <a:lnTo>
                    <a:pt x="862" y="758"/>
                  </a:lnTo>
                  <a:lnTo>
                    <a:pt x="864" y="760"/>
                  </a:lnTo>
                  <a:lnTo>
                    <a:pt x="864" y="760"/>
                  </a:lnTo>
                  <a:lnTo>
                    <a:pt x="862" y="760"/>
                  </a:lnTo>
                  <a:lnTo>
                    <a:pt x="862" y="760"/>
                  </a:lnTo>
                  <a:lnTo>
                    <a:pt x="860" y="760"/>
                  </a:lnTo>
                  <a:lnTo>
                    <a:pt x="860" y="760"/>
                  </a:lnTo>
                  <a:lnTo>
                    <a:pt x="856" y="762"/>
                  </a:lnTo>
                  <a:lnTo>
                    <a:pt x="856" y="762"/>
                  </a:lnTo>
                  <a:lnTo>
                    <a:pt x="854" y="762"/>
                  </a:lnTo>
                  <a:lnTo>
                    <a:pt x="854" y="762"/>
                  </a:lnTo>
                  <a:lnTo>
                    <a:pt x="854" y="762"/>
                  </a:lnTo>
                  <a:lnTo>
                    <a:pt x="856" y="762"/>
                  </a:lnTo>
                  <a:lnTo>
                    <a:pt x="848" y="764"/>
                  </a:lnTo>
                  <a:lnTo>
                    <a:pt x="846" y="766"/>
                  </a:lnTo>
                  <a:lnTo>
                    <a:pt x="842" y="768"/>
                  </a:lnTo>
                  <a:lnTo>
                    <a:pt x="840" y="771"/>
                  </a:lnTo>
                  <a:lnTo>
                    <a:pt x="834" y="773"/>
                  </a:lnTo>
                  <a:lnTo>
                    <a:pt x="834" y="775"/>
                  </a:lnTo>
                  <a:lnTo>
                    <a:pt x="830" y="779"/>
                  </a:lnTo>
                  <a:lnTo>
                    <a:pt x="827" y="781"/>
                  </a:lnTo>
                  <a:lnTo>
                    <a:pt x="827" y="781"/>
                  </a:lnTo>
                  <a:lnTo>
                    <a:pt x="827" y="783"/>
                  </a:lnTo>
                  <a:lnTo>
                    <a:pt x="825" y="783"/>
                  </a:lnTo>
                  <a:lnTo>
                    <a:pt x="825" y="783"/>
                  </a:lnTo>
                  <a:lnTo>
                    <a:pt x="825" y="785"/>
                  </a:lnTo>
                  <a:lnTo>
                    <a:pt x="825" y="787"/>
                  </a:lnTo>
                  <a:lnTo>
                    <a:pt x="825" y="787"/>
                  </a:lnTo>
                  <a:lnTo>
                    <a:pt x="823" y="789"/>
                  </a:lnTo>
                  <a:lnTo>
                    <a:pt x="823" y="791"/>
                  </a:lnTo>
                  <a:lnTo>
                    <a:pt x="821" y="791"/>
                  </a:lnTo>
                  <a:lnTo>
                    <a:pt x="821" y="793"/>
                  </a:lnTo>
                  <a:lnTo>
                    <a:pt x="821" y="793"/>
                  </a:lnTo>
                  <a:lnTo>
                    <a:pt x="821" y="793"/>
                  </a:lnTo>
                  <a:lnTo>
                    <a:pt x="823" y="793"/>
                  </a:lnTo>
                  <a:lnTo>
                    <a:pt x="823" y="793"/>
                  </a:lnTo>
                  <a:lnTo>
                    <a:pt x="821" y="795"/>
                  </a:lnTo>
                  <a:lnTo>
                    <a:pt x="821" y="795"/>
                  </a:lnTo>
                  <a:lnTo>
                    <a:pt x="821" y="795"/>
                  </a:lnTo>
                  <a:lnTo>
                    <a:pt x="821" y="795"/>
                  </a:lnTo>
                  <a:lnTo>
                    <a:pt x="821" y="795"/>
                  </a:lnTo>
                  <a:lnTo>
                    <a:pt x="823" y="795"/>
                  </a:lnTo>
                  <a:lnTo>
                    <a:pt x="827" y="799"/>
                  </a:lnTo>
                  <a:lnTo>
                    <a:pt x="830" y="801"/>
                  </a:lnTo>
                  <a:lnTo>
                    <a:pt x="830" y="801"/>
                  </a:lnTo>
                  <a:lnTo>
                    <a:pt x="830" y="801"/>
                  </a:lnTo>
                  <a:lnTo>
                    <a:pt x="827" y="801"/>
                  </a:lnTo>
                  <a:lnTo>
                    <a:pt x="827" y="803"/>
                  </a:lnTo>
                  <a:lnTo>
                    <a:pt x="830" y="803"/>
                  </a:lnTo>
                  <a:lnTo>
                    <a:pt x="830" y="803"/>
                  </a:lnTo>
                  <a:lnTo>
                    <a:pt x="830" y="805"/>
                  </a:lnTo>
                  <a:lnTo>
                    <a:pt x="830" y="805"/>
                  </a:lnTo>
                  <a:lnTo>
                    <a:pt x="830" y="805"/>
                  </a:lnTo>
                  <a:lnTo>
                    <a:pt x="827" y="805"/>
                  </a:lnTo>
                  <a:lnTo>
                    <a:pt x="825" y="803"/>
                  </a:lnTo>
                  <a:lnTo>
                    <a:pt x="825" y="803"/>
                  </a:lnTo>
                  <a:lnTo>
                    <a:pt x="825" y="803"/>
                  </a:lnTo>
                  <a:lnTo>
                    <a:pt x="825" y="803"/>
                  </a:lnTo>
                  <a:lnTo>
                    <a:pt x="825" y="803"/>
                  </a:lnTo>
                  <a:lnTo>
                    <a:pt x="825" y="803"/>
                  </a:lnTo>
                  <a:lnTo>
                    <a:pt x="823" y="803"/>
                  </a:lnTo>
                  <a:lnTo>
                    <a:pt x="823" y="803"/>
                  </a:lnTo>
                  <a:lnTo>
                    <a:pt x="823" y="803"/>
                  </a:lnTo>
                  <a:lnTo>
                    <a:pt x="823" y="801"/>
                  </a:lnTo>
                  <a:lnTo>
                    <a:pt x="823" y="801"/>
                  </a:lnTo>
                  <a:lnTo>
                    <a:pt x="823" y="801"/>
                  </a:lnTo>
                  <a:lnTo>
                    <a:pt x="823" y="799"/>
                  </a:lnTo>
                  <a:lnTo>
                    <a:pt x="823" y="799"/>
                  </a:lnTo>
                  <a:lnTo>
                    <a:pt x="817" y="799"/>
                  </a:lnTo>
                  <a:lnTo>
                    <a:pt x="817" y="799"/>
                  </a:lnTo>
                  <a:lnTo>
                    <a:pt x="815" y="797"/>
                  </a:lnTo>
                  <a:lnTo>
                    <a:pt x="815" y="797"/>
                  </a:lnTo>
                  <a:lnTo>
                    <a:pt x="815" y="797"/>
                  </a:lnTo>
                  <a:lnTo>
                    <a:pt x="815" y="797"/>
                  </a:lnTo>
                  <a:lnTo>
                    <a:pt x="815" y="797"/>
                  </a:lnTo>
                  <a:lnTo>
                    <a:pt x="815" y="797"/>
                  </a:lnTo>
                  <a:lnTo>
                    <a:pt x="815" y="797"/>
                  </a:lnTo>
                  <a:lnTo>
                    <a:pt x="815" y="797"/>
                  </a:lnTo>
                  <a:lnTo>
                    <a:pt x="815" y="799"/>
                  </a:lnTo>
                  <a:lnTo>
                    <a:pt x="815" y="799"/>
                  </a:lnTo>
                  <a:lnTo>
                    <a:pt x="815" y="801"/>
                  </a:lnTo>
                  <a:lnTo>
                    <a:pt x="815" y="803"/>
                  </a:lnTo>
                  <a:lnTo>
                    <a:pt x="815" y="803"/>
                  </a:lnTo>
                  <a:lnTo>
                    <a:pt x="817" y="803"/>
                  </a:lnTo>
                  <a:lnTo>
                    <a:pt x="817" y="805"/>
                  </a:lnTo>
                  <a:lnTo>
                    <a:pt x="817" y="805"/>
                  </a:lnTo>
                  <a:lnTo>
                    <a:pt x="817" y="805"/>
                  </a:lnTo>
                  <a:lnTo>
                    <a:pt x="817" y="805"/>
                  </a:lnTo>
                  <a:lnTo>
                    <a:pt x="817" y="805"/>
                  </a:lnTo>
                  <a:lnTo>
                    <a:pt x="817" y="805"/>
                  </a:lnTo>
                  <a:lnTo>
                    <a:pt x="817" y="807"/>
                  </a:lnTo>
                  <a:lnTo>
                    <a:pt x="817" y="807"/>
                  </a:lnTo>
                  <a:lnTo>
                    <a:pt x="817" y="807"/>
                  </a:lnTo>
                  <a:lnTo>
                    <a:pt x="817" y="807"/>
                  </a:lnTo>
                  <a:lnTo>
                    <a:pt x="815" y="805"/>
                  </a:lnTo>
                  <a:lnTo>
                    <a:pt x="815" y="805"/>
                  </a:lnTo>
                  <a:lnTo>
                    <a:pt x="815" y="803"/>
                  </a:lnTo>
                  <a:lnTo>
                    <a:pt x="815" y="805"/>
                  </a:lnTo>
                  <a:lnTo>
                    <a:pt x="813" y="805"/>
                  </a:lnTo>
                  <a:lnTo>
                    <a:pt x="813" y="805"/>
                  </a:lnTo>
                  <a:lnTo>
                    <a:pt x="811" y="801"/>
                  </a:lnTo>
                  <a:lnTo>
                    <a:pt x="811" y="801"/>
                  </a:lnTo>
                  <a:lnTo>
                    <a:pt x="809" y="799"/>
                  </a:lnTo>
                  <a:lnTo>
                    <a:pt x="809" y="799"/>
                  </a:lnTo>
                  <a:lnTo>
                    <a:pt x="809" y="799"/>
                  </a:lnTo>
                  <a:lnTo>
                    <a:pt x="811" y="797"/>
                  </a:lnTo>
                  <a:lnTo>
                    <a:pt x="809" y="797"/>
                  </a:lnTo>
                  <a:lnTo>
                    <a:pt x="809" y="797"/>
                  </a:lnTo>
                  <a:lnTo>
                    <a:pt x="809" y="797"/>
                  </a:lnTo>
                  <a:lnTo>
                    <a:pt x="809" y="797"/>
                  </a:lnTo>
                  <a:lnTo>
                    <a:pt x="809" y="797"/>
                  </a:lnTo>
                  <a:lnTo>
                    <a:pt x="807" y="797"/>
                  </a:lnTo>
                  <a:lnTo>
                    <a:pt x="807" y="795"/>
                  </a:lnTo>
                  <a:lnTo>
                    <a:pt x="809" y="795"/>
                  </a:lnTo>
                  <a:lnTo>
                    <a:pt x="809" y="795"/>
                  </a:lnTo>
                  <a:lnTo>
                    <a:pt x="811" y="795"/>
                  </a:lnTo>
                  <a:lnTo>
                    <a:pt x="811" y="795"/>
                  </a:lnTo>
                  <a:lnTo>
                    <a:pt x="813" y="795"/>
                  </a:lnTo>
                  <a:lnTo>
                    <a:pt x="813" y="795"/>
                  </a:lnTo>
                  <a:lnTo>
                    <a:pt x="813" y="793"/>
                  </a:lnTo>
                  <a:lnTo>
                    <a:pt x="813" y="791"/>
                  </a:lnTo>
                  <a:lnTo>
                    <a:pt x="811" y="791"/>
                  </a:lnTo>
                  <a:lnTo>
                    <a:pt x="811" y="791"/>
                  </a:lnTo>
                  <a:lnTo>
                    <a:pt x="811" y="793"/>
                  </a:lnTo>
                  <a:lnTo>
                    <a:pt x="809" y="793"/>
                  </a:lnTo>
                  <a:lnTo>
                    <a:pt x="807" y="793"/>
                  </a:lnTo>
                  <a:lnTo>
                    <a:pt x="807" y="793"/>
                  </a:lnTo>
                  <a:lnTo>
                    <a:pt x="807" y="793"/>
                  </a:lnTo>
                  <a:lnTo>
                    <a:pt x="805" y="793"/>
                  </a:lnTo>
                  <a:lnTo>
                    <a:pt x="805" y="793"/>
                  </a:lnTo>
                  <a:lnTo>
                    <a:pt x="805" y="793"/>
                  </a:lnTo>
                  <a:lnTo>
                    <a:pt x="805" y="793"/>
                  </a:lnTo>
                  <a:lnTo>
                    <a:pt x="803" y="793"/>
                  </a:lnTo>
                  <a:lnTo>
                    <a:pt x="799" y="793"/>
                  </a:lnTo>
                  <a:lnTo>
                    <a:pt x="801" y="791"/>
                  </a:lnTo>
                  <a:lnTo>
                    <a:pt x="801" y="791"/>
                  </a:lnTo>
                  <a:lnTo>
                    <a:pt x="803" y="791"/>
                  </a:lnTo>
                  <a:lnTo>
                    <a:pt x="805" y="789"/>
                  </a:lnTo>
                  <a:lnTo>
                    <a:pt x="799" y="791"/>
                  </a:lnTo>
                  <a:lnTo>
                    <a:pt x="799" y="791"/>
                  </a:lnTo>
                  <a:lnTo>
                    <a:pt x="797" y="791"/>
                  </a:lnTo>
                  <a:lnTo>
                    <a:pt x="795" y="791"/>
                  </a:lnTo>
                  <a:lnTo>
                    <a:pt x="793" y="793"/>
                  </a:lnTo>
                  <a:lnTo>
                    <a:pt x="791" y="793"/>
                  </a:lnTo>
                  <a:lnTo>
                    <a:pt x="789" y="793"/>
                  </a:lnTo>
                  <a:lnTo>
                    <a:pt x="786" y="793"/>
                  </a:lnTo>
                  <a:lnTo>
                    <a:pt x="784" y="793"/>
                  </a:lnTo>
                  <a:lnTo>
                    <a:pt x="784" y="795"/>
                  </a:lnTo>
                  <a:lnTo>
                    <a:pt x="782" y="797"/>
                  </a:lnTo>
                  <a:lnTo>
                    <a:pt x="782" y="797"/>
                  </a:lnTo>
                  <a:lnTo>
                    <a:pt x="778" y="799"/>
                  </a:lnTo>
                  <a:lnTo>
                    <a:pt x="776" y="799"/>
                  </a:lnTo>
                  <a:lnTo>
                    <a:pt x="776" y="799"/>
                  </a:lnTo>
                  <a:lnTo>
                    <a:pt x="774" y="801"/>
                  </a:lnTo>
                  <a:lnTo>
                    <a:pt x="774" y="801"/>
                  </a:lnTo>
                  <a:lnTo>
                    <a:pt x="772" y="803"/>
                  </a:lnTo>
                  <a:lnTo>
                    <a:pt x="760" y="814"/>
                  </a:lnTo>
                  <a:lnTo>
                    <a:pt x="760" y="814"/>
                  </a:lnTo>
                  <a:lnTo>
                    <a:pt x="760" y="814"/>
                  </a:lnTo>
                  <a:lnTo>
                    <a:pt x="760" y="816"/>
                  </a:lnTo>
                  <a:lnTo>
                    <a:pt x="758" y="816"/>
                  </a:lnTo>
                  <a:lnTo>
                    <a:pt x="760" y="816"/>
                  </a:lnTo>
                  <a:lnTo>
                    <a:pt x="760" y="816"/>
                  </a:lnTo>
                  <a:lnTo>
                    <a:pt x="760" y="814"/>
                  </a:lnTo>
                  <a:lnTo>
                    <a:pt x="762" y="814"/>
                  </a:lnTo>
                  <a:lnTo>
                    <a:pt x="762" y="816"/>
                  </a:lnTo>
                  <a:lnTo>
                    <a:pt x="762" y="816"/>
                  </a:lnTo>
                  <a:lnTo>
                    <a:pt x="762" y="816"/>
                  </a:lnTo>
                  <a:lnTo>
                    <a:pt x="762" y="818"/>
                  </a:lnTo>
                  <a:lnTo>
                    <a:pt x="762" y="818"/>
                  </a:lnTo>
                  <a:lnTo>
                    <a:pt x="762" y="818"/>
                  </a:lnTo>
                  <a:lnTo>
                    <a:pt x="762" y="818"/>
                  </a:lnTo>
                  <a:lnTo>
                    <a:pt x="762" y="818"/>
                  </a:lnTo>
                  <a:lnTo>
                    <a:pt x="762" y="818"/>
                  </a:lnTo>
                  <a:lnTo>
                    <a:pt x="762" y="818"/>
                  </a:lnTo>
                  <a:lnTo>
                    <a:pt x="762" y="818"/>
                  </a:lnTo>
                  <a:lnTo>
                    <a:pt x="762" y="818"/>
                  </a:lnTo>
                  <a:lnTo>
                    <a:pt x="760" y="820"/>
                  </a:lnTo>
                  <a:lnTo>
                    <a:pt x="760" y="820"/>
                  </a:lnTo>
                  <a:lnTo>
                    <a:pt x="760" y="820"/>
                  </a:lnTo>
                  <a:lnTo>
                    <a:pt x="760" y="820"/>
                  </a:lnTo>
                  <a:lnTo>
                    <a:pt x="758" y="820"/>
                  </a:lnTo>
                  <a:lnTo>
                    <a:pt x="758" y="818"/>
                  </a:lnTo>
                  <a:lnTo>
                    <a:pt x="758" y="818"/>
                  </a:lnTo>
                  <a:lnTo>
                    <a:pt x="758" y="818"/>
                  </a:lnTo>
                  <a:lnTo>
                    <a:pt x="756" y="820"/>
                  </a:lnTo>
                  <a:lnTo>
                    <a:pt x="754" y="820"/>
                  </a:lnTo>
                  <a:lnTo>
                    <a:pt x="752" y="822"/>
                  </a:lnTo>
                  <a:lnTo>
                    <a:pt x="752" y="822"/>
                  </a:lnTo>
                  <a:lnTo>
                    <a:pt x="750" y="822"/>
                  </a:lnTo>
                  <a:lnTo>
                    <a:pt x="750" y="824"/>
                  </a:lnTo>
                  <a:lnTo>
                    <a:pt x="750" y="824"/>
                  </a:lnTo>
                  <a:lnTo>
                    <a:pt x="752" y="824"/>
                  </a:lnTo>
                  <a:lnTo>
                    <a:pt x="750" y="826"/>
                  </a:lnTo>
                  <a:lnTo>
                    <a:pt x="750" y="826"/>
                  </a:lnTo>
                  <a:lnTo>
                    <a:pt x="748" y="828"/>
                  </a:lnTo>
                  <a:lnTo>
                    <a:pt x="746" y="828"/>
                  </a:lnTo>
                  <a:lnTo>
                    <a:pt x="746" y="826"/>
                  </a:lnTo>
                  <a:lnTo>
                    <a:pt x="746" y="826"/>
                  </a:lnTo>
                  <a:lnTo>
                    <a:pt x="746" y="826"/>
                  </a:lnTo>
                  <a:lnTo>
                    <a:pt x="746" y="826"/>
                  </a:lnTo>
                  <a:lnTo>
                    <a:pt x="746" y="826"/>
                  </a:lnTo>
                  <a:lnTo>
                    <a:pt x="743" y="826"/>
                  </a:lnTo>
                  <a:lnTo>
                    <a:pt x="743" y="826"/>
                  </a:lnTo>
                  <a:lnTo>
                    <a:pt x="743" y="826"/>
                  </a:lnTo>
                  <a:lnTo>
                    <a:pt x="743" y="824"/>
                  </a:lnTo>
                  <a:lnTo>
                    <a:pt x="746" y="824"/>
                  </a:lnTo>
                  <a:lnTo>
                    <a:pt x="746" y="824"/>
                  </a:lnTo>
                  <a:lnTo>
                    <a:pt x="746" y="824"/>
                  </a:lnTo>
                  <a:lnTo>
                    <a:pt x="746" y="822"/>
                  </a:lnTo>
                  <a:lnTo>
                    <a:pt x="741" y="826"/>
                  </a:lnTo>
                  <a:lnTo>
                    <a:pt x="735" y="828"/>
                  </a:lnTo>
                  <a:lnTo>
                    <a:pt x="735" y="828"/>
                  </a:lnTo>
                  <a:lnTo>
                    <a:pt x="735" y="828"/>
                  </a:lnTo>
                  <a:lnTo>
                    <a:pt x="735" y="828"/>
                  </a:lnTo>
                  <a:lnTo>
                    <a:pt x="735" y="828"/>
                  </a:lnTo>
                  <a:lnTo>
                    <a:pt x="735" y="828"/>
                  </a:lnTo>
                  <a:lnTo>
                    <a:pt x="735" y="830"/>
                  </a:lnTo>
                  <a:lnTo>
                    <a:pt x="735" y="830"/>
                  </a:lnTo>
                  <a:lnTo>
                    <a:pt x="735" y="830"/>
                  </a:lnTo>
                  <a:lnTo>
                    <a:pt x="735" y="832"/>
                  </a:lnTo>
                  <a:lnTo>
                    <a:pt x="735" y="834"/>
                  </a:lnTo>
                  <a:lnTo>
                    <a:pt x="735" y="834"/>
                  </a:lnTo>
                  <a:lnTo>
                    <a:pt x="737" y="836"/>
                  </a:lnTo>
                  <a:lnTo>
                    <a:pt x="737" y="836"/>
                  </a:lnTo>
                  <a:lnTo>
                    <a:pt x="735" y="838"/>
                  </a:lnTo>
                  <a:lnTo>
                    <a:pt x="735" y="836"/>
                  </a:lnTo>
                  <a:lnTo>
                    <a:pt x="735" y="836"/>
                  </a:lnTo>
                  <a:lnTo>
                    <a:pt x="733" y="836"/>
                  </a:lnTo>
                  <a:lnTo>
                    <a:pt x="733" y="838"/>
                  </a:lnTo>
                  <a:lnTo>
                    <a:pt x="735" y="838"/>
                  </a:lnTo>
                  <a:lnTo>
                    <a:pt x="735" y="838"/>
                  </a:lnTo>
                  <a:lnTo>
                    <a:pt x="735" y="838"/>
                  </a:lnTo>
                  <a:lnTo>
                    <a:pt x="735" y="838"/>
                  </a:lnTo>
                  <a:lnTo>
                    <a:pt x="735" y="838"/>
                  </a:lnTo>
                  <a:lnTo>
                    <a:pt x="733" y="838"/>
                  </a:lnTo>
                  <a:lnTo>
                    <a:pt x="733" y="840"/>
                  </a:lnTo>
                  <a:lnTo>
                    <a:pt x="733" y="840"/>
                  </a:lnTo>
                  <a:lnTo>
                    <a:pt x="733" y="840"/>
                  </a:lnTo>
                  <a:lnTo>
                    <a:pt x="733" y="840"/>
                  </a:lnTo>
                  <a:lnTo>
                    <a:pt x="731" y="840"/>
                  </a:lnTo>
                  <a:lnTo>
                    <a:pt x="731" y="842"/>
                  </a:lnTo>
                  <a:lnTo>
                    <a:pt x="733" y="842"/>
                  </a:lnTo>
                  <a:lnTo>
                    <a:pt x="733" y="844"/>
                  </a:lnTo>
                  <a:lnTo>
                    <a:pt x="733" y="844"/>
                  </a:lnTo>
                  <a:lnTo>
                    <a:pt x="733" y="844"/>
                  </a:lnTo>
                  <a:lnTo>
                    <a:pt x="735" y="842"/>
                  </a:lnTo>
                  <a:lnTo>
                    <a:pt x="735" y="842"/>
                  </a:lnTo>
                  <a:lnTo>
                    <a:pt x="737" y="842"/>
                  </a:lnTo>
                  <a:lnTo>
                    <a:pt x="737" y="842"/>
                  </a:lnTo>
                  <a:lnTo>
                    <a:pt x="739" y="840"/>
                  </a:lnTo>
                  <a:lnTo>
                    <a:pt x="739" y="840"/>
                  </a:lnTo>
                  <a:lnTo>
                    <a:pt x="741" y="838"/>
                  </a:lnTo>
                  <a:lnTo>
                    <a:pt x="743" y="838"/>
                  </a:lnTo>
                  <a:lnTo>
                    <a:pt x="743" y="838"/>
                  </a:lnTo>
                  <a:lnTo>
                    <a:pt x="741" y="836"/>
                  </a:lnTo>
                  <a:lnTo>
                    <a:pt x="741" y="836"/>
                  </a:lnTo>
                  <a:lnTo>
                    <a:pt x="741" y="836"/>
                  </a:lnTo>
                  <a:lnTo>
                    <a:pt x="739" y="834"/>
                  </a:lnTo>
                  <a:lnTo>
                    <a:pt x="739" y="834"/>
                  </a:lnTo>
                  <a:lnTo>
                    <a:pt x="737" y="832"/>
                  </a:lnTo>
                  <a:lnTo>
                    <a:pt x="739" y="830"/>
                  </a:lnTo>
                  <a:lnTo>
                    <a:pt x="739" y="830"/>
                  </a:lnTo>
                  <a:lnTo>
                    <a:pt x="737" y="830"/>
                  </a:lnTo>
                  <a:lnTo>
                    <a:pt x="737" y="830"/>
                  </a:lnTo>
                  <a:lnTo>
                    <a:pt x="737" y="830"/>
                  </a:lnTo>
                  <a:lnTo>
                    <a:pt x="739" y="830"/>
                  </a:lnTo>
                  <a:lnTo>
                    <a:pt x="739" y="830"/>
                  </a:lnTo>
                  <a:lnTo>
                    <a:pt x="739" y="830"/>
                  </a:lnTo>
                  <a:lnTo>
                    <a:pt x="739" y="830"/>
                  </a:lnTo>
                  <a:lnTo>
                    <a:pt x="739" y="830"/>
                  </a:lnTo>
                  <a:lnTo>
                    <a:pt x="739" y="828"/>
                  </a:lnTo>
                  <a:lnTo>
                    <a:pt x="739" y="828"/>
                  </a:lnTo>
                  <a:lnTo>
                    <a:pt x="739" y="828"/>
                  </a:lnTo>
                  <a:lnTo>
                    <a:pt x="741" y="828"/>
                  </a:lnTo>
                  <a:lnTo>
                    <a:pt x="741" y="828"/>
                  </a:lnTo>
                  <a:lnTo>
                    <a:pt x="741" y="828"/>
                  </a:lnTo>
                  <a:lnTo>
                    <a:pt x="741" y="830"/>
                  </a:lnTo>
                  <a:lnTo>
                    <a:pt x="741" y="830"/>
                  </a:lnTo>
                  <a:lnTo>
                    <a:pt x="739" y="830"/>
                  </a:lnTo>
                  <a:lnTo>
                    <a:pt x="741" y="830"/>
                  </a:lnTo>
                  <a:lnTo>
                    <a:pt x="741" y="830"/>
                  </a:lnTo>
                  <a:lnTo>
                    <a:pt x="741" y="830"/>
                  </a:lnTo>
                  <a:lnTo>
                    <a:pt x="741" y="830"/>
                  </a:lnTo>
                  <a:lnTo>
                    <a:pt x="743" y="830"/>
                  </a:lnTo>
                  <a:lnTo>
                    <a:pt x="743" y="830"/>
                  </a:lnTo>
                  <a:lnTo>
                    <a:pt x="743" y="830"/>
                  </a:lnTo>
                  <a:lnTo>
                    <a:pt x="743" y="832"/>
                  </a:lnTo>
                  <a:lnTo>
                    <a:pt x="746" y="832"/>
                  </a:lnTo>
                  <a:lnTo>
                    <a:pt x="746" y="834"/>
                  </a:lnTo>
                  <a:lnTo>
                    <a:pt x="746" y="834"/>
                  </a:lnTo>
                  <a:lnTo>
                    <a:pt x="748" y="834"/>
                  </a:lnTo>
                  <a:lnTo>
                    <a:pt x="748" y="834"/>
                  </a:lnTo>
                  <a:lnTo>
                    <a:pt x="746" y="834"/>
                  </a:lnTo>
                  <a:lnTo>
                    <a:pt x="746" y="836"/>
                  </a:lnTo>
                  <a:lnTo>
                    <a:pt x="746" y="836"/>
                  </a:lnTo>
                  <a:lnTo>
                    <a:pt x="746" y="836"/>
                  </a:lnTo>
                  <a:lnTo>
                    <a:pt x="746" y="838"/>
                  </a:lnTo>
                  <a:lnTo>
                    <a:pt x="746" y="838"/>
                  </a:lnTo>
                  <a:lnTo>
                    <a:pt x="746" y="838"/>
                  </a:lnTo>
                  <a:lnTo>
                    <a:pt x="748" y="838"/>
                  </a:lnTo>
                  <a:lnTo>
                    <a:pt x="748" y="840"/>
                  </a:lnTo>
                  <a:lnTo>
                    <a:pt x="750" y="840"/>
                  </a:lnTo>
                  <a:lnTo>
                    <a:pt x="752" y="840"/>
                  </a:lnTo>
                  <a:lnTo>
                    <a:pt x="752" y="840"/>
                  </a:lnTo>
                  <a:lnTo>
                    <a:pt x="752" y="838"/>
                  </a:lnTo>
                  <a:lnTo>
                    <a:pt x="752" y="838"/>
                  </a:lnTo>
                  <a:lnTo>
                    <a:pt x="752" y="838"/>
                  </a:lnTo>
                  <a:lnTo>
                    <a:pt x="752" y="838"/>
                  </a:lnTo>
                  <a:lnTo>
                    <a:pt x="752" y="838"/>
                  </a:lnTo>
                  <a:lnTo>
                    <a:pt x="754" y="836"/>
                  </a:lnTo>
                  <a:lnTo>
                    <a:pt x="754" y="836"/>
                  </a:lnTo>
                  <a:lnTo>
                    <a:pt x="754" y="834"/>
                  </a:lnTo>
                  <a:lnTo>
                    <a:pt x="754" y="834"/>
                  </a:lnTo>
                  <a:lnTo>
                    <a:pt x="756" y="834"/>
                  </a:lnTo>
                  <a:lnTo>
                    <a:pt x="756" y="834"/>
                  </a:lnTo>
                  <a:lnTo>
                    <a:pt x="756" y="836"/>
                  </a:lnTo>
                  <a:lnTo>
                    <a:pt x="756" y="836"/>
                  </a:lnTo>
                  <a:lnTo>
                    <a:pt x="756" y="836"/>
                  </a:lnTo>
                  <a:lnTo>
                    <a:pt x="754" y="836"/>
                  </a:lnTo>
                  <a:lnTo>
                    <a:pt x="756" y="836"/>
                  </a:lnTo>
                  <a:lnTo>
                    <a:pt x="756" y="838"/>
                  </a:lnTo>
                  <a:lnTo>
                    <a:pt x="756" y="838"/>
                  </a:lnTo>
                  <a:lnTo>
                    <a:pt x="758" y="840"/>
                  </a:lnTo>
                  <a:lnTo>
                    <a:pt x="756" y="834"/>
                  </a:lnTo>
                  <a:lnTo>
                    <a:pt x="756" y="832"/>
                  </a:lnTo>
                  <a:lnTo>
                    <a:pt x="756" y="834"/>
                  </a:lnTo>
                  <a:lnTo>
                    <a:pt x="756" y="834"/>
                  </a:lnTo>
                  <a:lnTo>
                    <a:pt x="756" y="832"/>
                  </a:lnTo>
                  <a:lnTo>
                    <a:pt x="756" y="832"/>
                  </a:lnTo>
                  <a:lnTo>
                    <a:pt x="756" y="830"/>
                  </a:lnTo>
                  <a:lnTo>
                    <a:pt x="756" y="830"/>
                  </a:lnTo>
                  <a:lnTo>
                    <a:pt x="756" y="830"/>
                  </a:lnTo>
                  <a:lnTo>
                    <a:pt x="756" y="830"/>
                  </a:lnTo>
                  <a:lnTo>
                    <a:pt x="756" y="830"/>
                  </a:lnTo>
                  <a:lnTo>
                    <a:pt x="756" y="830"/>
                  </a:lnTo>
                  <a:lnTo>
                    <a:pt x="756" y="830"/>
                  </a:lnTo>
                  <a:lnTo>
                    <a:pt x="756" y="830"/>
                  </a:lnTo>
                  <a:lnTo>
                    <a:pt x="758" y="830"/>
                  </a:lnTo>
                  <a:lnTo>
                    <a:pt x="758" y="830"/>
                  </a:lnTo>
                  <a:lnTo>
                    <a:pt x="758" y="830"/>
                  </a:lnTo>
                  <a:lnTo>
                    <a:pt x="758" y="830"/>
                  </a:lnTo>
                  <a:lnTo>
                    <a:pt x="758" y="828"/>
                  </a:lnTo>
                  <a:lnTo>
                    <a:pt x="756" y="828"/>
                  </a:lnTo>
                  <a:lnTo>
                    <a:pt x="756" y="828"/>
                  </a:lnTo>
                  <a:lnTo>
                    <a:pt x="754" y="826"/>
                  </a:lnTo>
                  <a:lnTo>
                    <a:pt x="754" y="826"/>
                  </a:lnTo>
                  <a:lnTo>
                    <a:pt x="754" y="824"/>
                  </a:lnTo>
                  <a:lnTo>
                    <a:pt x="756" y="824"/>
                  </a:lnTo>
                  <a:lnTo>
                    <a:pt x="756" y="822"/>
                  </a:lnTo>
                  <a:lnTo>
                    <a:pt x="756" y="822"/>
                  </a:lnTo>
                  <a:lnTo>
                    <a:pt x="758" y="822"/>
                  </a:lnTo>
                  <a:lnTo>
                    <a:pt x="758" y="822"/>
                  </a:lnTo>
                  <a:lnTo>
                    <a:pt x="758" y="822"/>
                  </a:lnTo>
                  <a:lnTo>
                    <a:pt x="760" y="822"/>
                  </a:lnTo>
                  <a:lnTo>
                    <a:pt x="760" y="822"/>
                  </a:lnTo>
                  <a:lnTo>
                    <a:pt x="758" y="824"/>
                  </a:lnTo>
                  <a:lnTo>
                    <a:pt x="760" y="824"/>
                  </a:lnTo>
                  <a:lnTo>
                    <a:pt x="760" y="824"/>
                  </a:lnTo>
                  <a:lnTo>
                    <a:pt x="760" y="828"/>
                  </a:lnTo>
                  <a:lnTo>
                    <a:pt x="762" y="828"/>
                  </a:lnTo>
                  <a:lnTo>
                    <a:pt x="762" y="830"/>
                  </a:lnTo>
                  <a:lnTo>
                    <a:pt x="762" y="832"/>
                  </a:lnTo>
                  <a:lnTo>
                    <a:pt x="764" y="832"/>
                  </a:lnTo>
                  <a:lnTo>
                    <a:pt x="764" y="832"/>
                  </a:lnTo>
                  <a:lnTo>
                    <a:pt x="762" y="832"/>
                  </a:lnTo>
                  <a:lnTo>
                    <a:pt x="762" y="832"/>
                  </a:lnTo>
                  <a:lnTo>
                    <a:pt x="760" y="832"/>
                  </a:lnTo>
                  <a:lnTo>
                    <a:pt x="760" y="832"/>
                  </a:lnTo>
                  <a:lnTo>
                    <a:pt x="760" y="832"/>
                  </a:lnTo>
                  <a:lnTo>
                    <a:pt x="760" y="834"/>
                  </a:lnTo>
                  <a:lnTo>
                    <a:pt x="760" y="834"/>
                  </a:lnTo>
                  <a:lnTo>
                    <a:pt x="760" y="834"/>
                  </a:lnTo>
                  <a:lnTo>
                    <a:pt x="762" y="836"/>
                  </a:lnTo>
                  <a:lnTo>
                    <a:pt x="762" y="836"/>
                  </a:lnTo>
                  <a:lnTo>
                    <a:pt x="764" y="836"/>
                  </a:lnTo>
                  <a:lnTo>
                    <a:pt x="764" y="836"/>
                  </a:lnTo>
                  <a:lnTo>
                    <a:pt x="764" y="836"/>
                  </a:lnTo>
                  <a:lnTo>
                    <a:pt x="764" y="834"/>
                  </a:lnTo>
                  <a:lnTo>
                    <a:pt x="766" y="834"/>
                  </a:lnTo>
                  <a:lnTo>
                    <a:pt x="766" y="836"/>
                  </a:lnTo>
                  <a:lnTo>
                    <a:pt x="766" y="836"/>
                  </a:lnTo>
                  <a:lnTo>
                    <a:pt x="766" y="836"/>
                  </a:lnTo>
                  <a:lnTo>
                    <a:pt x="766" y="838"/>
                  </a:lnTo>
                  <a:lnTo>
                    <a:pt x="766" y="838"/>
                  </a:lnTo>
                  <a:lnTo>
                    <a:pt x="766" y="836"/>
                  </a:lnTo>
                  <a:lnTo>
                    <a:pt x="768" y="836"/>
                  </a:lnTo>
                  <a:lnTo>
                    <a:pt x="768" y="836"/>
                  </a:lnTo>
                  <a:lnTo>
                    <a:pt x="768" y="836"/>
                  </a:lnTo>
                  <a:lnTo>
                    <a:pt x="768" y="834"/>
                  </a:lnTo>
                  <a:lnTo>
                    <a:pt x="768" y="832"/>
                  </a:lnTo>
                  <a:lnTo>
                    <a:pt x="770" y="832"/>
                  </a:lnTo>
                  <a:lnTo>
                    <a:pt x="772" y="830"/>
                  </a:lnTo>
                  <a:lnTo>
                    <a:pt x="772" y="830"/>
                  </a:lnTo>
                  <a:lnTo>
                    <a:pt x="772" y="832"/>
                  </a:lnTo>
                  <a:lnTo>
                    <a:pt x="772" y="832"/>
                  </a:lnTo>
                  <a:lnTo>
                    <a:pt x="772" y="832"/>
                  </a:lnTo>
                  <a:lnTo>
                    <a:pt x="772" y="832"/>
                  </a:lnTo>
                  <a:lnTo>
                    <a:pt x="772" y="832"/>
                  </a:lnTo>
                  <a:lnTo>
                    <a:pt x="770" y="832"/>
                  </a:lnTo>
                  <a:lnTo>
                    <a:pt x="770" y="834"/>
                  </a:lnTo>
                  <a:lnTo>
                    <a:pt x="772" y="834"/>
                  </a:lnTo>
                  <a:lnTo>
                    <a:pt x="772" y="834"/>
                  </a:lnTo>
                  <a:lnTo>
                    <a:pt x="772" y="834"/>
                  </a:lnTo>
                  <a:lnTo>
                    <a:pt x="774" y="834"/>
                  </a:lnTo>
                  <a:lnTo>
                    <a:pt x="774" y="834"/>
                  </a:lnTo>
                  <a:lnTo>
                    <a:pt x="776" y="834"/>
                  </a:lnTo>
                  <a:lnTo>
                    <a:pt x="776" y="832"/>
                  </a:lnTo>
                  <a:lnTo>
                    <a:pt x="776" y="832"/>
                  </a:lnTo>
                  <a:lnTo>
                    <a:pt x="776" y="832"/>
                  </a:lnTo>
                  <a:lnTo>
                    <a:pt x="776" y="832"/>
                  </a:lnTo>
                  <a:lnTo>
                    <a:pt x="776" y="832"/>
                  </a:lnTo>
                  <a:lnTo>
                    <a:pt x="774" y="830"/>
                  </a:lnTo>
                  <a:lnTo>
                    <a:pt x="774" y="830"/>
                  </a:lnTo>
                  <a:lnTo>
                    <a:pt x="774" y="828"/>
                  </a:lnTo>
                  <a:lnTo>
                    <a:pt x="774" y="828"/>
                  </a:lnTo>
                  <a:lnTo>
                    <a:pt x="774" y="828"/>
                  </a:lnTo>
                  <a:lnTo>
                    <a:pt x="774" y="826"/>
                  </a:lnTo>
                  <a:lnTo>
                    <a:pt x="776" y="828"/>
                  </a:lnTo>
                  <a:lnTo>
                    <a:pt x="776" y="828"/>
                  </a:lnTo>
                  <a:lnTo>
                    <a:pt x="778" y="828"/>
                  </a:lnTo>
                  <a:lnTo>
                    <a:pt x="778" y="828"/>
                  </a:lnTo>
                  <a:lnTo>
                    <a:pt x="776" y="828"/>
                  </a:lnTo>
                  <a:lnTo>
                    <a:pt x="776" y="828"/>
                  </a:lnTo>
                  <a:lnTo>
                    <a:pt x="776" y="828"/>
                  </a:lnTo>
                  <a:lnTo>
                    <a:pt x="778" y="828"/>
                  </a:lnTo>
                  <a:lnTo>
                    <a:pt x="778" y="828"/>
                  </a:lnTo>
                  <a:lnTo>
                    <a:pt x="778" y="828"/>
                  </a:lnTo>
                  <a:lnTo>
                    <a:pt x="778" y="828"/>
                  </a:lnTo>
                  <a:lnTo>
                    <a:pt x="778" y="828"/>
                  </a:lnTo>
                  <a:lnTo>
                    <a:pt x="778" y="828"/>
                  </a:lnTo>
                  <a:lnTo>
                    <a:pt x="780" y="826"/>
                  </a:lnTo>
                  <a:lnTo>
                    <a:pt x="780" y="824"/>
                  </a:lnTo>
                  <a:lnTo>
                    <a:pt x="782" y="824"/>
                  </a:lnTo>
                  <a:lnTo>
                    <a:pt x="784" y="820"/>
                  </a:lnTo>
                  <a:lnTo>
                    <a:pt x="784" y="820"/>
                  </a:lnTo>
                  <a:lnTo>
                    <a:pt x="784" y="820"/>
                  </a:lnTo>
                  <a:lnTo>
                    <a:pt x="784" y="818"/>
                  </a:lnTo>
                  <a:lnTo>
                    <a:pt x="784" y="818"/>
                  </a:lnTo>
                  <a:lnTo>
                    <a:pt x="786" y="816"/>
                  </a:lnTo>
                  <a:lnTo>
                    <a:pt x="786" y="816"/>
                  </a:lnTo>
                  <a:lnTo>
                    <a:pt x="786" y="816"/>
                  </a:lnTo>
                  <a:lnTo>
                    <a:pt x="786" y="816"/>
                  </a:lnTo>
                  <a:lnTo>
                    <a:pt x="786" y="814"/>
                  </a:lnTo>
                  <a:lnTo>
                    <a:pt x="786" y="814"/>
                  </a:lnTo>
                  <a:lnTo>
                    <a:pt x="786" y="814"/>
                  </a:lnTo>
                  <a:lnTo>
                    <a:pt x="789" y="812"/>
                  </a:lnTo>
                  <a:lnTo>
                    <a:pt x="789" y="809"/>
                  </a:lnTo>
                  <a:lnTo>
                    <a:pt x="789" y="809"/>
                  </a:lnTo>
                  <a:lnTo>
                    <a:pt x="789" y="809"/>
                  </a:lnTo>
                  <a:lnTo>
                    <a:pt x="789" y="809"/>
                  </a:lnTo>
                  <a:lnTo>
                    <a:pt x="789" y="809"/>
                  </a:lnTo>
                  <a:lnTo>
                    <a:pt x="795" y="807"/>
                  </a:lnTo>
                  <a:lnTo>
                    <a:pt x="795" y="809"/>
                  </a:lnTo>
                  <a:lnTo>
                    <a:pt x="797" y="809"/>
                  </a:lnTo>
                  <a:lnTo>
                    <a:pt x="797" y="812"/>
                  </a:lnTo>
                  <a:lnTo>
                    <a:pt x="799" y="812"/>
                  </a:lnTo>
                  <a:lnTo>
                    <a:pt x="799" y="812"/>
                  </a:lnTo>
                  <a:lnTo>
                    <a:pt x="799" y="812"/>
                  </a:lnTo>
                  <a:lnTo>
                    <a:pt x="799" y="814"/>
                  </a:lnTo>
                  <a:lnTo>
                    <a:pt x="799" y="814"/>
                  </a:lnTo>
                  <a:lnTo>
                    <a:pt x="803" y="814"/>
                  </a:lnTo>
                  <a:lnTo>
                    <a:pt x="803" y="814"/>
                  </a:lnTo>
                  <a:lnTo>
                    <a:pt x="803" y="816"/>
                  </a:lnTo>
                  <a:lnTo>
                    <a:pt x="801" y="816"/>
                  </a:lnTo>
                  <a:lnTo>
                    <a:pt x="799" y="814"/>
                  </a:lnTo>
                  <a:lnTo>
                    <a:pt x="797" y="814"/>
                  </a:lnTo>
                  <a:lnTo>
                    <a:pt x="797" y="812"/>
                  </a:lnTo>
                  <a:lnTo>
                    <a:pt x="797" y="812"/>
                  </a:lnTo>
                  <a:lnTo>
                    <a:pt x="795" y="812"/>
                  </a:lnTo>
                  <a:lnTo>
                    <a:pt x="795" y="814"/>
                  </a:lnTo>
                  <a:lnTo>
                    <a:pt x="793" y="814"/>
                  </a:lnTo>
                  <a:lnTo>
                    <a:pt x="793" y="816"/>
                  </a:lnTo>
                  <a:lnTo>
                    <a:pt x="793" y="816"/>
                  </a:lnTo>
                  <a:lnTo>
                    <a:pt x="793" y="816"/>
                  </a:lnTo>
                  <a:lnTo>
                    <a:pt x="793" y="818"/>
                  </a:lnTo>
                  <a:lnTo>
                    <a:pt x="793" y="820"/>
                  </a:lnTo>
                  <a:lnTo>
                    <a:pt x="791" y="822"/>
                  </a:lnTo>
                  <a:lnTo>
                    <a:pt x="791" y="822"/>
                  </a:lnTo>
                  <a:lnTo>
                    <a:pt x="791" y="822"/>
                  </a:lnTo>
                  <a:lnTo>
                    <a:pt x="791" y="822"/>
                  </a:lnTo>
                  <a:lnTo>
                    <a:pt x="795" y="822"/>
                  </a:lnTo>
                  <a:lnTo>
                    <a:pt x="797" y="822"/>
                  </a:lnTo>
                  <a:lnTo>
                    <a:pt x="797" y="824"/>
                  </a:lnTo>
                  <a:lnTo>
                    <a:pt x="797" y="824"/>
                  </a:lnTo>
                  <a:lnTo>
                    <a:pt x="797" y="824"/>
                  </a:lnTo>
                  <a:lnTo>
                    <a:pt x="803" y="822"/>
                  </a:lnTo>
                  <a:lnTo>
                    <a:pt x="805" y="820"/>
                  </a:lnTo>
                  <a:lnTo>
                    <a:pt x="807" y="820"/>
                  </a:lnTo>
                  <a:lnTo>
                    <a:pt x="807" y="818"/>
                  </a:lnTo>
                  <a:lnTo>
                    <a:pt x="809" y="816"/>
                  </a:lnTo>
                  <a:lnTo>
                    <a:pt x="811" y="816"/>
                  </a:lnTo>
                  <a:lnTo>
                    <a:pt x="811" y="816"/>
                  </a:lnTo>
                  <a:lnTo>
                    <a:pt x="811" y="818"/>
                  </a:lnTo>
                  <a:lnTo>
                    <a:pt x="811" y="818"/>
                  </a:lnTo>
                  <a:lnTo>
                    <a:pt x="811" y="818"/>
                  </a:lnTo>
                  <a:lnTo>
                    <a:pt x="811" y="820"/>
                  </a:lnTo>
                  <a:lnTo>
                    <a:pt x="811" y="820"/>
                  </a:lnTo>
                  <a:lnTo>
                    <a:pt x="811" y="820"/>
                  </a:lnTo>
                  <a:lnTo>
                    <a:pt x="811" y="820"/>
                  </a:lnTo>
                  <a:lnTo>
                    <a:pt x="811" y="820"/>
                  </a:lnTo>
                  <a:lnTo>
                    <a:pt x="813" y="820"/>
                  </a:lnTo>
                  <a:lnTo>
                    <a:pt x="815" y="820"/>
                  </a:lnTo>
                  <a:lnTo>
                    <a:pt x="815" y="820"/>
                  </a:lnTo>
                  <a:lnTo>
                    <a:pt x="817" y="818"/>
                  </a:lnTo>
                  <a:lnTo>
                    <a:pt x="815" y="818"/>
                  </a:lnTo>
                  <a:lnTo>
                    <a:pt x="815" y="816"/>
                  </a:lnTo>
                  <a:lnTo>
                    <a:pt x="815" y="816"/>
                  </a:lnTo>
                  <a:lnTo>
                    <a:pt x="813" y="816"/>
                  </a:lnTo>
                  <a:lnTo>
                    <a:pt x="813" y="816"/>
                  </a:lnTo>
                  <a:lnTo>
                    <a:pt x="815" y="816"/>
                  </a:lnTo>
                  <a:lnTo>
                    <a:pt x="815" y="816"/>
                  </a:lnTo>
                  <a:lnTo>
                    <a:pt x="817" y="816"/>
                  </a:lnTo>
                  <a:lnTo>
                    <a:pt x="817" y="814"/>
                  </a:lnTo>
                  <a:lnTo>
                    <a:pt x="817" y="814"/>
                  </a:lnTo>
                  <a:lnTo>
                    <a:pt x="819" y="812"/>
                  </a:lnTo>
                  <a:lnTo>
                    <a:pt x="819" y="812"/>
                  </a:lnTo>
                  <a:lnTo>
                    <a:pt x="819" y="814"/>
                  </a:lnTo>
                  <a:lnTo>
                    <a:pt x="819" y="816"/>
                  </a:lnTo>
                  <a:lnTo>
                    <a:pt x="819" y="816"/>
                  </a:lnTo>
                  <a:lnTo>
                    <a:pt x="819" y="820"/>
                  </a:lnTo>
                  <a:lnTo>
                    <a:pt x="819" y="820"/>
                  </a:lnTo>
                  <a:lnTo>
                    <a:pt x="821" y="820"/>
                  </a:lnTo>
                  <a:lnTo>
                    <a:pt x="821" y="818"/>
                  </a:lnTo>
                  <a:lnTo>
                    <a:pt x="821" y="818"/>
                  </a:lnTo>
                  <a:lnTo>
                    <a:pt x="821" y="818"/>
                  </a:lnTo>
                  <a:lnTo>
                    <a:pt x="821" y="818"/>
                  </a:lnTo>
                  <a:lnTo>
                    <a:pt x="823" y="816"/>
                  </a:lnTo>
                  <a:lnTo>
                    <a:pt x="823" y="816"/>
                  </a:lnTo>
                  <a:lnTo>
                    <a:pt x="823" y="816"/>
                  </a:lnTo>
                  <a:lnTo>
                    <a:pt x="823" y="816"/>
                  </a:lnTo>
                  <a:lnTo>
                    <a:pt x="823" y="814"/>
                  </a:lnTo>
                  <a:lnTo>
                    <a:pt x="823" y="814"/>
                  </a:lnTo>
                  <a:lnTo>
                    <a:pt x="825" y="814"/>
                  </a:lnTo>
                  <a:lnTo>
                    <a:pt x="825" y="814"/>
                  </a:lnTo>
                  <a:lnTo>
                    <a:pt x="825" y="814"/>
                  </a:lnTo>
                  <a:lnTo>
                    <a:pt x="823" y="812"/>
                  </a:lnTo>
                  <a:lnTo>
                    <a:pt x="823" y="812"/>
                  </a:lnTo>
                  <a:lnTo>
                    <a:pt x="823" y="812"/>
                  </a:lnTo>
                  <a:lnTo>
                    <a:pt x="825" y="812"/>
                  </a:lnTo>
                  <a:lnTo>
                    <a:pt x="825" y="812"/>
                  </a:lnTo>
                  <a:lnTo>
                    <a:pt x="830" y="812"/>
                  </a:lnTo>
                  <a:lnTo>
                    <a:pt x="830" y="812"/>
                  </a:lnTo>
                  <a:lnTo>
                    <a:pt x="830" y="812"/>
                  </a:lnTo>
                  <a:lnTo>
                    <a:pt x="832" y="812"/>
                  </a:lnTo>
                  <a:lnTo>
                    <a:pt x="834" y="809"/>
                  </a:lnTo>
                  <a:lnTo>
                    <a:pt x="832" y="809"/>
                  </a:lnTo>
                  <a:lnTo>
                    <a:pt x="832" y="807"/>
                  </a:lnTo>
                  <a:lnTo>
                    <a:pt x="832" y="807"/>
                  </a:lnTo>
                  <a:lnTo>
                    <a:pt x="834" y="807"/>
                  </a:lnTo>
                  <a:lnTo>
                    <a:pt x="834" y="807"/>
                  </a:lnTo>
                  <a:lnTo>
                    <a:pt x="834" y="807"/>
                  </a:lnTo>
                  <a:lnTo>
                    <a:pt x="834" y="807"/>
                  </a:lnTo>
                  <a:lnTo>
                    <a:pt x="834" y="809"/>
                  </a:lnTo>
                  <a:lnTo>
                    <a:pt x="834" y="809"/>
                  </a:lnTo>
                  <a:lnTo>
                    <a:pt x="836" y="809"/>
                  </a:lnTo>
                  <a:lnTo>
                    <a:pt x="834" y="807"/>
                  </a:lnTo>
                  <a:lnTo>
                    <a:pt x="834" y="807"/>
                  </a:lnTo>
                  <a:lnTo>
                    <a:pt x="834" y="807"/>
                  </a:lnTo>
                  <a:lnTo>
                    <a:pt x="834" y="807"/>
                  </a:lnTo>
                  <a:lnTo>
                    <a:pt x="836" y="807"/>
                  </a:lnTo>
                  <a:lnTo>
                    <a:pt x="836" y="807"/>
                  </a:lnTo>
                  <a:lnTo>
                    <a:pt x="836" y="807"/>
                  </a:lnTo>
                  <a:lnTo>
                    <a:pt x="836" y="805"/>
                  </a:lnTo>
                  <a:lnTo>
                    <a:pt x="836" y="805"/>
                  </a:lnTo>
                  <a:lnTo>
                    <a:pt x="836" y="805"/>
                  </a:lnTo>
                  <a:lnTo>
                    <a:pt x="836" y="803"/>
                  </a:lnTo>
                  <a:lnTo>
                    <a:pt x="836" y="803"/>
                  </a:lnTo>
                  <a:lnTo>
                    <a:pt x="836" y="805"/>
                  </a:lnTo>
                  <a:lnTo>
                    <a:pt x="838" y="805"/>
                  </a:lnTo>
                  <a:lnTo>
                    <a:pt x="838" y="805"/>
                  </a:lnTo>
                  <a:lnTo>
                    <a:pt x="838" y="805"/>
                  </a:lnTo>
                  <a:lnTo>
                    <a:pt x="838" y="805"/>
                  </a:lnTo>
                  <a:lnTo>
                    <a:pt x="838" y="803"/>
                  </a:lnTo>
                  <a:lnTo>
                    <a:pt x="838" y="803"/>
                  </a:lnTo>
                  <a:lnTo>
                    <a:pt x="838" y="803"/>
                  </a:lnTo>
                  <a:lnTo>
                    <a:pt x="838" y="803"/>
                  </a:lnTo>
                  <a:lnTo>
                    <a:pt x="838" y="803"/>
                  </a:lnTo>
                  <a:lnTo>
                    <a:pt x="840" y="805"/>
                  </a:lnTo>
                  <a:lnTo>
                    <a:pt x="840" y="805"/>
                  </a:lnTo>
                  <a:lnTo>
                    <a:pt x="842" y="805"/>
                  </a:lnTo>
                  <a:lnTo>
                    <a:pt x="842" y="805"/>
                  </a:lnTo>
                  <a:lnTo>
                    <a:pt x="842" y="803"/>
                  </a:lnTo>
                  <a:lnTo>
                    <a:pt x="842" y="803"/>
                  </a:lnTo>
                  <a:lnTo>
                    <a:pt x="842" y="803"/>
                  </a:lnTo>
                  <a:lnTo>
                    <a:pt x="842" y="801"/>
                  </a:lnTo>
                  <a:lnTo>
                    <a:pt x="842" y="801"/>
                  </a:lnTo>
                  <a:lnTo>
                    <a:pt x="846" y="803"/>
                  </a:lnTo>
                  <a:lnTo>
                    <a:pt x="848" y="803"/>
                  </a:lnTo>
                  <a:lnTo>
                    <a:pt x="848" y="803"/>
                  </a:lnTo>
                  <a:lnTo>
                    <a:pt x="848" y="805"/>
                  </a:lnTo>
                  <a:lnTo>
                    <a:pt x="848" y="805"/>
                  </a:lnTo>
                  <a:lnTo>
                    <a:pt x="848" y="805"/>
                  </a:lnTo>
                  <a:lnTo>
                    <a:pt x="846" y="807"/>
                  </a:lnTo>
                  <a:lnTo>
                    <a:pt x="846" y="807"/>
                  </a:lnTo>
                  <a:lnTo>
                    <a:pt x="846" y="807"/>
                  </a:lnTo>
                  <a:lnTo>
                    <a:pt x="846" y="807"/>
                  </a:lnTo>
                  <a:lnTo>
                    <a:pt x="846" y="807"/>
                  </a:lnTo>
                  <a:lnTo>
                    <a:pt x="846" y="809"/>
                  </a:lnTo>
                  <a:lnTo>
                    <a:pt x="848" y="809"/>
                  </a:lnTo>
                  <a:lnTo>
                    <a:pt x="848" y="809"/>
                  </a:lnTo>
                  <a:lnTo>
                    <a:pt x="846" y="812"/>
                  </a:lnTo>
                  <a:lnTo>
                    <a:pt x="846" y="812"/>
                  </a:lnTo>
                  <a:lnTo>
                    <a:pt x="846" y="812"/>
                  </a:lnTo>
                  <a:lnTo>
                    <a:pt x="846" y="814"/>
                  </a:lnTo>
                  <a:lnTo>
                    <a:pt x="848" y="814"/>
                  </a:lnTo>
                  <a:lnTo>
                    <a:pt x="848" y="814"/>
                  </a:lnTo>
                  <a:lnTo>
                    <a:pt x="848" y="814"/>
                  </a:lnTo>
                  <a:lnTo>
                    <a:pt x="848" y="814"/>
                  </a:lnTo>
                  <a:lnTo>
                    <a:pt x="848" y="814"/>
                  </a:lnTo>
                  <a:lnTo>
                    <a:pt x="846" y="814"/>
                  </a:lnTo>
                  <a:lnTo>
                    <a:pt x="846" y="816"/>
                  </a:lnTo>
                  <a:lnTo>
                    <a:pt x="846" y="816"/>
                  </a:lnTo>
                  <a:lnTo>
                    <a:pt x="846" y="814"/>
                  </a:lnTo>
                  <a:lnTo>
                    <a:pt x="844" y="814"/>
                  </a:lnTo>
                  <a:lnTo>
                    <a:pt x="844" y="814"/>
                  </a:lnTo>
                  <a:lnTo>
                    <a:pt x="844" y="816"/>
                  </a:lnTo>
                  <a:lnTo>
                    <a:pt x="844" y="816"/>
                  </a:lnTo>
                  <a:lnTo>
                    <a:pt x="846" y="816"/>
                  </a:lnTo>
                  <a:lnTo>
                    <a:pt x="844" y="816"/>
                  </a:lnTo>
                  <a:lnTo>
                    <a:pt x="844" y="816"/>
                  </a:lnTo>
                  <a:lnTo>
                    <a:pt x="844" y="818"/>
                  </a:lnTo>
                  <a:lnTo>
                    <a:pt x="844" y="818"/>
                  </a:lnTo>
                  <a:lnTo>
                    <a:pt x="848" y="816"/>
                  </a:lnTo>
                  <a:lnTo>
                    <a:pt x="848" y="816"/>
                  </a:lnTo>
                  <a:lnTo>
                    <a:pt x="848" y="816"/>
                  </a:lnTo>
                  <a:lnTo>
                    <a:pt x="848" y="814"/>
                  </a:lnTo>
                  <a:lnTo>
                    <a:pt x="848" y="814"/>
                  </a:lnTo>
                  <a:lnTo>
                    <a:pt x="848" y="814"/>
                  </a:lnTo>
                  <a:lnTo>
                    <a:pt x="850" y="814"/>
                  </a:lnTo>
                  <a:lnTo>
                    <a:pt x="850" y="814"/>
                  </a:lnTo>
                  <a:lnTo>
                    <a:pt x="850" y="814"/>
                  </a:lnTo>
                  <a:lnTo>
                    <a:pt x="850" y="814"/>
                  </a:lnTo>
                  <a:lnTo>
                    <a:pt x="850" y="814"/>
                  </a:lnTo>
                  <a:lnTo>
                    <a:pt x="850" y="812"/>
                  </a:lnTo>
                  <a:lnTo>
                    <a:pt x="850" y="812"/>
                  </a:lnTo>
                  <a:lnTo>
                    <a:pt x="850" y="812"/>
                  </a:lnTo>
                  <a:lnTo>
                    <a:pt x="850" y="812"/>
                  </a:lnTo>
                  <a:lnTo>
                    <a:pt x="850" y="809"/>
                  </a:lnTo>
                  <a:lnTo>
                    <a:pt x="850" y="809"/>
                  </a:lnTo>
                  <a:lnTo>
                    <a:pt x="850" y="809"/>
                  </a:lnTo>
                  <a:lnTo>
                    <a:pt x="852" y="807"/>
                  </a:lnTo>
                  <a:lnTo>
                    <a:pt x="852" y="807"/>
                  </a:lnTo>
                  <a:lnTo>
                    <a:pt x="852" y="807"/>
                  </a:lnTo>
                  <a:lnTo>
                    <a:pt x="852" y="807"/>
                  </a:lnTo>
                  <a:lnTo>
                    <a:pt x="852" y="807"/>
                  </a:lnTo>
                  <a:lnTo>
                    <a:pt x="852" y="807"/>
                  </a:lnTo>
                  <a:lnTo>
                    <a:pt x="852" y="807"/>
                  </a:lnTo>
                  <a:lnTo>
                    <a:pt x="852" y="805"/>
                  </a:lnTo>
                  <a:lnTo>
                    <a:pt x="852" y="805"/>
                  </a:lnTo>
                  <a:lnTo>
                    <a:pt x="852" y="805"/>
                  </a:lnTo>
                  <a:lnTo>
                    <a:pt x="852" y="803"/>
                  </a:lnTo>
                  <a:lnTo>
                    <a:pt x="852" y="803"/>
                  </a:lnTo>
                  <a:lnTo>
                    <a:pt x="850" y="801"/>
                  </a:lnTo>
                  <a:lnTo>
                    <a:pt x="850" y="801"/>
                  </a:lnTo>
                  <a:lnTo>
                    <a:pt x="850" y="801"/>
                  </a:lnTo>
                  <a:lnTo>
                    <a:pt x="852" y="801"/>
                  </a:lnTo>
                  <a:lnTo>
                    <a:pt x="852" y="801"/>
                  </a:lnTo>
                  <a:lnTo>
                    <a:pt x="854" y="801"/>
                  </a:lnTo>
                  <a:lnTo>
                    <a:pt x="852" y="801"/>
                  </a:lnTo>
                  <a:lnTo>
                    <a:pt x="852" y="801"/>
                  </a:lnTo>
                  <a:lnTo>
                    <a:pt x="852" y="803"/>
                  </a:lnTo>
                  <a:lnTo>
                    <a:pt x="852" y="803"/>
                  </a:lnTo>
                  <a:lnTo>
                    <a:pt x="852" y="805"/>
                  </a:lnTo>
                  <a:lnTo>
                    <a:pt x="852" y="805"/>
                  </a:lnTo>
                  <a:lnTo>
                    <a:pt x="854" y="805"/>
                  </a:lnTo>
                  <a:lnTo>
                    <a:pt x="854" y="805"/>
                  </a:lnTo>
                  <a:lnTo>
                    <a:pt x="854" y="805"/>
                  </a:lnTo>
                  <a:lnTo>
                    <a:pt x="854" y="803"/>
                  </a:lnTo>
                  <a:lnTo>
                    <a:pt x="854" y="803"/>
                  </a:lnTo>
                  <a:lnTo>
                    <a:pt x="856" y="801"/>
                  </a:lnTo>
                  <a:lnTo>
                    <a:pt x="856" y="801"/>
                  </a:lnTo>
                  <a:lnTo>
                    <a:pt x="856" y="801"/>
                  </a:lnTo>
                  <a:lnTo>
                    <a:pt x="858" y="803"/>
                  </a:lnTo>
                  <a:lnTo>
                    <a:pt x="858" y="801"/>
                  </a:lnTo>
                  <a:lnTo>
                    <a:pt x="858" y="801"/>
                  </a:lnTo>
                  <a:lnTo>
                    <a:pt x="860" y="801"/>
                  </a:lnTo>
                  <a:lnTo>
                    <a:pt x="862" y="801"/>
                  </a:lnTo>
                  <a:lnTo>
                    <a:pt x="862" y="801"/>
                  </a:lnTo>
                  <a:lnTo>
                    <a:pt x="862" y="801"/>
                  </a:lnTo>
                  <a:lnTo>
                    <a:pt x="862" y="799"/>
                  </a:lnTo>
                  <a:lnTo>
                    <a:pt x="864" y="799"/>
                  </a:lnTo>
                  <a:lnTo>
                    <a:pt x="864" y="799"/>
                  </a:lnTo>
                  <a:lnTo>
                    <a:pt x="864" y="799"/>
                  </a:lnTo>
                  <a:lnTo>
                    <a:pt x="864" y="799"/>
                  </a:lnTo>
                  <a:lnTo>
                    <a:pt x="866" y="801"/>
                  </a:lnTo>
                  <a:lnTo>
                    <a:pt x="866" y="801"/>
                  </a:lnTo>
                  <a:lnTo>
                    <a:pt x="866" y="801"/>
                  </a:lnTo>
                  <a:lnTo>
                    <a:pt x="866" y="801"/>
                  </a:lnTo>
                  <a:lnTo>
                    <a:pt x="866" y="801"/>
                  </a:lnTo>
                  <a:lnTo>
                    <a:pt x="866" y="801"/>
                  </a:lnTo>
                  <a:lnTo>
                    <a:pt x="866" y="801"/>
                  </a:lnTo>
                  <a:lnTo>
                    <a:pt x="866" y="801"/>
                  </a:lnTo>
                  <a:lnTo>
                    <a:pt x="866" y="801"/>
                  </a:lnTo>
                  <a:lnTo>
                    <a:pt x="866" y="801"/>
                  </a:lnTo>
                  <a:lnTo>
                    <a:pt x="866" y="801"/>
                  </a:lnTo>
                  <a:lnTo>
                    <a:pt x="866" y="799"/>
                  </a:lnTo>
                  <a:lnTo>
                    <a:pt x="866" y="799"/>
                  </a:lnTo>
                  <a:lnTo>
                    <a:pt x="866" y="799"/>
                  </a:lnTo>
                  <a:lnTo>
                    <a:pt x="868" y="799"/>
                  </a:lnTo>
                  <a:lnTo>
                    <a:pt x="868" y="799"/>
                  </a:lnTo>
                  <a:lnTo>
                    <a:pt x="868" y="799"/>
                  </a:lnTo>
                  <a:lnTo>
                    <a:pt x="868" y="801"/>
                  </a:lnTo>
                  <a:lnTo>
                    <a:pt x="868" y="801"/>
                  </a:lnTo>
                  <a:lnTo>
                    <a:pt x="870" y="797"/>
                  </a:lnTo>
                  <a:lnTo>
                    <a:pt x="870" y="795"/>
                  </a:lnTo>
                  <a:lnTo>
                    <a:pt x="873" y="795"/>
                  </a:lnTo>
                  <a:lnTo>
                    <a:pt x="873" y="797"/>
                  </a:lnTo>
                  <a:lnTo>
                    <a:pt x="873" y="797"/>
                  </a:lnTo>
                  <a:lnTo>
                    <a:pt x="873" y="797"/>
                  </a:lnTo>
                  <a:lnTo>
                    <a:pt x="873" y="797"/>
                  </a:lnTo>
                  <a:lnTo>
                    <a:pt x="873" y="797"/>
                  </a:lnTo>
                  <a:lnTo>
                    <a:pt x="873" y="795"/>
                  </a:lnTo>
                  <a:lnTo>
                    <a:pt x="875" y="797"/>
                  </a:lnTo>
                  <a:lnTo>
                    <a:pt x="875" y="797"/>
                  </a:lnTo>
                  <a:lnTo>
                    <a:pt x="875" y="797"/>
                  </a:lnTo>
                  <a:lnTo>
                    <a:pt x="875" y="797"/>
                  </a:lnTo>
                  <a:lnTo>
                    <a:pt x="875" y="797"/>
                  </a:lnTo>
                  <a:lnTo>
                    <a:pt x="875" y="797"/>
                  </a:lnTo>
                  <a:lnTo>
                    <a:pt x="875" y="799"/>
                  </a:lnTo>
                  <a:lnTo>
                    <a:pt x="875" y="799"/>
                  </a:lnTo>
                  <a:lnTo>
                    <a:pt x="875" y="799"/>
                  </a:lnTo>
                  <a:lnTo>
                    <a:pt x="875" y="799"/>
                  </a:lnTo>
                  <a:lnTo>
                    <a:pt x="875" y="799"/>
                  </a:lnTo>
                  <a:lnTo>
                    <a:pt x="877" y="799"/>
                  </a:lnTo>
                  <a:lnTo>
                    <a:pt x="877" y="799"/>
                  </a:lnTo>
                  <a:lnTo>
                    <a:pt x="877" y="799"/>
                  </a:lnTo>
                  <a:lnTo>
                    <a:pt x="877" y="797"/>
                  </a:lnTo>
                  <a:lnTo>
                    <a:pt x="877" y="797"/>
                  </a:lnTo>
                  <a:lnTo>
                    <a:pt x="877" y="797"/>
                  </a:lnTo>
                  <a:lnTo>
                    <a:pt x="877" y="797"/>
                  </a:lnTo>
                  <a:lnTo>
                    <a:pt x="877" y="797"/>
                  </a:lnTo>
                  <a:lnTo>
                    <a:pt x="877" y="795"/>
                  </a:lnTo>
                  <a:lnTo>
                    <a:pt x="877" y="795"/>
                  </a:lnTo>
                  <a:lnTo>
                    <a:pt x="877" y="795"/>
                  </a:lnTo>
                  <a:lnTo>
                    <a:pt x="877" y="795"/>
                  </a:lnTo>
                  <a:lnTo>
                    <a:pt x="875" y="795"/>
                  </a:lnTo>
                  <a:lnTo>
                    <a:pt x="875" y="795"/>
                  </a:lnTo>
                  <a:lnTo>
                    <a:pt x="877" y="793"/>
                  </a:lnTo>
                  <a:lnTo>
                    <a:pt x="877" y="793"/>
                  </a:lnTo>
                  <a:lnTo>
                    <a:pt x="877" y="793"/>
                  </a:lnTo>
                  <a:lnTo>
                    <a:pt x="877" y="791"/>
                  </a:lnTo>
                  <a:lnTo>
                    <a:pt x="877" y="791"/>
                  </a:lnTo>
                  <a:lnTo>
                    <a:pt x="877" y="791"/>
                  </a:lnTo>
                  <a:lnTo>
                    <a:pt x="877" y="791"/>
                  </a:lnTo>
                  <a:lnTo>
                    <a:pt x="877" y="789"/>
                  </a:lnTo>
                  <a:lnTo>
                    <a:pt x="877" y="789"/>
                  </a:lnTo>
                  <a:lnTo>
                    <a:pt x="877" y="789"/>
                  </a:lnTo>
                  <a:lnTo>
                    <a:pt x="877" y="789"/>
                  </a:lnTo>
                  <a:lnTo>
                    <a:pt x="877" y="791"/>
                  </a:lnTo>
                  <a:lnTo>
                    <a:pt x="877" y="791"/>
                  </a:lnTo>
                  <a:lnTo>
                    <a:pt x="879" y="791"/>
                  </a:lnTo>
                  <a:lnTo>
                    <a:pt x="879" y="791"/>
                  </a:lnTo>
                  <a:lnTo>
                    <a:pt x="879" y="789"/>
                  </a:lnTo>
                  <a:lnTo>
                    <a:pt x="881" y="789"/>
                  </a:lnTo>
                  <a:lnTo>
                    <a:pt x="879" y="787"/>
                  </a:lnTo>
                  <a:lnTo>
                    <a:pt x="879" y="787"/>
                  </a:lnTo>
                  <a:lnTo>
                    <a:pt x="879" y="787"/>
                  </a:lnTo>
                  <a:lnTo>
                    <a:pt x="881" y="787"/>
                  </a:lnTo>
                  <a:lnTo>
                    <a:pt x="883" y="787"/>
                  </a:lnTo>
                  <a:lnTo>
                    <a:pt x="883" y="787"/>
                  </a:lnTo>
                  <a:lnTo>
                    <a:pt x="883" y="787"/>
                  </a:lnTo>
                  <a:lnTo>
                    <a:pt x="883" y="789"/>
                  </a:lnTo>
                  <a:lnTo>
                    <a:pt x="883" y="789"/>
                  </a:lnTo>
                  <a:lnTo>
                    <a:pt x="883" y="789"/>
                  </a:lnTo>
                  <a:lnTo>
                    <a:pt x="883" y="789"/>
                  </a:lnTo>
                  <a:lnTo>
                    <a:pt x="883" y="789"/>
                  </a:lnTo>
                  <a:lnTo>
                    <a:pt x="881" y="789"/>
                  </a:lnTo>
                  <a:lnTo>
                    <a:pt x="881" y="789"/>
                  </a:lnTo>
                  <a:lnTo>
                    <a:pt x="881" y="789"/>
                  </a:lnTo>
                  <a:lnTo>
                    <a:pt x="881" y="789"/>
                  </a:lnTo>
                  <a:lnTo>
                    <a:pt x="881" y="789"/>
                  </a:lnTo>
                  <a:lnTo>
                    <a:pt x="881" y="789"/>
                  </a:lnTo>
                  <a:lnTo>
                    <a:pt x="881" y="791"/>
                  </a:lnTo>
                  <a:lnTo>
                    <a:pt x="881" y="791"/>
                  </a:lnTo>
                  <a:lnTo>
                    <a:pt x="879" y="791"/>
                  </a:lnTo>
                  <a:lnTo>
                    <a:pt x="879" y="791"/>
                  </a:lnTo>
                  <a:lnTo>
                    <a:pt x="879" y="793"/>
                  </a:lnTo>
                  <a:lnTo>
                    <a:pt x="879" y="793"/>
                  </a:lnTo>
                  <a:lnTo>
                    <a:pt x="879" y="793"/>
                  </a:lnTo>
                  <a:lnTo>
                    <a:pt x="879" y="793"/>
                  </a:lnTo>
                  <a:lnTo>
                    <a:pt x="879" y="795"/>
                  </a:lnTo>
                  <a:lnTo>
                    <a:pt x="879" y="795"/>
                  </a:lnTo>
                  <a:lnTo>
                    <a:pt x="879" y="795"/>
                  </a:lnTo>
                  <a:lnTo>
                    <a:pt x="881" y="795"/>
                  </a:lnTo>
                  <a:lnTo>
                    <a:pt x="881" y="795"/>
                  </a:lnTo>
                  <a:lnTo>
                    <a:pt x="881" y="795"/>
                  </a:lnTo>
                  <a:lnTo>
                    <a:pt x="879" y="795"/>
                  </a:lnTo>
                  <a:lnTo>
                    <a:pt x="881" y="797"/>
                  </a:lnTo>
                  <a:lnTo>
                    <a:pt x="881" y="797"/>
                  </a:lnTo>
                  <a:lnTo>
                    <a:pt x="881" y="797"/>
                  </a:lnTo>
                  <a:lnTo>
                    <a:pt x="881" y="797"/>
                  </a:lnTo>
                  <a:lnTo>
                    <a:pt x="881" y="797"/>
                  </a:lnTo>
                  <a:lnTo>
                    <a:pt x="881" y="795"/>
                  </a:lnTo>
                  <a:lnTo>
                    <a:pt x="881" y="795"/>
                  </a:lnTo>
                  <a:lnTo>
                    <a:pt x="883" y="795"/>
                  </a:lnTo>
                  <a:lnTo>
                    <a:pt x="883" y="795"/>
                  </a:lnTo>
                  <a:lnTo>
                    <a:pt x="883" y="797"/>
                  </a:lnTo>
                  <a:lnTo>
                    <a:pt x="883" y="797"/>
                  </a:lnTo>
                  <a:lnTo>
                    <a:pt x="883" y="797"/>
                  </a:lnTo>
                  <a:lnTo>
                    <a:pt x="885" y="797"/>
                  </a:lnTo>
                  <a:lnTo>
                    <a:pt x="883" y="795"/>
                  </a:lnTo>
                  <a:lnTo>
                    <a:pt x="883" y="795"/>
                  </a:lnTo>
                  <a:lnTo>
                    <a:pt x="883" y="795"/>
                  </a:lnTo>
                  <a:lnTo>
                    <a:pt x="883" y="795"/>
                  </a:lnTo>
                  <a:lnTo>
                    <a:pt x="883" y="795"/>
                  </a:lnTo>
                  <a:lnTo>
                    <a:pt x="883" y="795"/>
                  </a:lnTo>
                  <a:lnTo>
                    <a:pt x="883" y="795"/>
                  </a:lnTo>
                  <a:lnTo>
                    <a:pt x="883" y="795"/>
                  </a:lnTo>
                  <a:lnTo>
                    <a:pt x="883" y="793"/>
                  </a:lnTo>
                  <a:lnTo>
                    <a:pt x="883" y="793"/>
                  </a:lnTo>
                  <a:lnTo>
                    <a:pt x="883" y="791"/>
                  </a:lnTo>
                  <a:lnTo>
                    <a:pt x="883" y="791"/>
                  </a:lnTo>
                  <a:lnTo>
                    <a:pt x="883" y="791"/>
                  </a:lnTo>
                  <a:lnTo>
                    <a:pt x="883" y="791"/>
                  </a:lnTo>
                  <a:lnTo>
                    <a:pt x="883" y="793"/>
                  </a:lnTo>
                  <a:lnTo>
                    <a:pt x="883" y="793"/>
                  </a:lnTo>
                  <a:lnTo>
                    <a:pt x="885" y="793"/>
                  </a:lnTo>
                  <a:lnTo>
                    <a:pt x="885" y="793"/>
                  </a:lnTo>
                  <a:lnTo>
                    <a:pt x="885" y="793"/>
                  </a:lnTo>
                  <a:lnTo>
                    <a:pt x="885" y="791"/>
                  </a:lnTo>
                  <a:lnTo>
                    <a:pt x="885" y="791"/>
                  </a:lnTo>
                  <a:lnTo>
                    <a:pt x="885" y="791"/>
                  </a:lnTo>
                  <a:lnTo>
                    <a:pt x="885" y="791"/>
                  </a:lnTo>
                  <a:lnTo>
                    <a:pt x="885" y="789"/>
                  </a:lnTo>
                  <a:lnTo>
                    <a:pt x="885" y="789"/>
                  </a:lnTo>
                  <a:lnTo>
                    <a:pt x="885" y="789"/>
                  </a:lnTo>
                  <a:lnTo>
                    <a:pt x="885" y="789"/>
                  </a:lnTo>
                  <a:lnTo>
                    <a:pt x="885" y="789"/>
                  </a:lnTo>
                  <a:lnTo>
                    <a:pt x="885" y="789"/>
                  </a:lnTo>
                  <a:lnTo>
                    <a:pt x="885" y="791"/>
                  </a:lnTo>
                  <a:lnTo>
                    <a:pt x="887" y="791"/>
                  </a:lnTo>
                  <a:lnTo>
                    <a:pt x="887" y="789"/>
                  </a:lnTo>
                  <a:lnTo>
                    <a:pt x="887" y="789"/>
                  </a:lnTo>
                  <a:lnTo>
                    <a:pt x="889" y="789"/>
                  </a:lnTo>
                  <a:lnTo>
                    <a:pt x="889" y="789"/>
                  </a:lnTo>
                  <a:lnTo>
                    <a:pt x="889" y="789"/>
                  </a:lnTo>
                  <a:lnTo>
                    <a:pt x="889" y="789"/>
                  </a:lnTo>
                  <a:lnTo>
                    <a:pt x="889" y="789"/>
                  </a:lnTo>
                  <a:lnTo>
                    <a:pt x="891" y="789"/>
                  </a:lnTo>
                  <a:lnTo>
                    <a:pt x="891" y="789"/>
                  </a:lnTo>
                  <a:lnTo>
                    <a:pt x="891" y="789"/>
                  </a:lnTo>
                  <a:lnTo>
                    <a:pt x="891" y="787"/>
                  </a:lnTo>
                  <a:lnTo>
                    <a:pt x="891" y="787"/>
                  </a:lnTo>
                  <a:lnTo>
                    <a:pt x="891" y="787"/>
                  </a:lnTo>
                  <a:lnTo>
                    <a:pt x="893" y="787"/>
                  </a:lnTo>
                  <a:lnTo>
                    <a:pt x="893" y="787"/>
                  </a:lnTo>
                  <a:lnTo>
                    <a:pt x="893" y="787"/>
                  </a:lnTo>
                  <a:lnTo>
                    <a:pt x="893" y="785"/>
                  </a:lnTo>
                  <a:lnTo>
                    <a:pt x="893" y="785"/>
                  </a:lnTo>
                  <a:lnTo>
                    <a:pt x="891" y="785"/>
                  </a:lnTo>
                  <a:lnTo>
                    <a:pt x="891" y="787"/>
                  </a:lnTo>
                  <a:lnTo>
                    <a:pt x="889" y="787"/>
                  </a:lnTo>
                  <a:lnTo>
                    <a:pt x="889" y="789"/>
                  </a:lnTo>
                  <a:lnTo>
                    <a:pt x="887" y="789"/>
                  </a:lnTo>
                  <a:lnTo>
                    <a:pt x="887" y="789"/>
                  </a:lnTo>
                  <a:lnTo>
                    <a:pt x="887" y="787"/>
                  </a:lnTo>
                  <a:lnTo>
                    <a:pt x="887" y="787"/>
                  </a:lnTo>
                  <a:lnTo>
                    <a:pt x="887" y="787"/>
                  </a:lnTo>
                  <a:lnTo>
                    <a:pt x="885" y="787"/>
                  </a:lnTo>
                  <a:lnTo>
                    <a:pt x="885" y="787"/>
                  </a:lnTo>
                  <a:lnTo>
                    <a:pt x="885" y="787"/>
                  </a:lnTo>
                  <a:lnTo>
                    <a:pt x="885" y="787"/>
                  </a:lnTo>
                  <a:lnTo>
                    <a:pt x="885" y="787"/>
                  </a:lnTo>
                  <a:lnTo>
                    <a:pt x="885" y="785"/>
                  </a:lnTo>
                  <a:lnTo>
                    <a:pt x="885" y="785"/>
                  </a:lnTo>
                  <a:lnTo>
                    <a:pt x="885" y="785"/>
                  </a:lnTo>
                  <a:lnTo>
                    <a:pt x="887" y="785"/>
                  </a:lnTo>
                  <a:lnTo>
                    <a:pt x="887" y="785"/>
                  </a:lnTo>
                  <a:lnTo>
                    <a:pt x="887" y="785"/>
                  </a:lnTo>
                  <a:lnTo>
                    <a:pt x="889" y="785"/>
                  </a:lnTo>
                  <a:lnTo>
                    <a:pt x="889" y="785"/>
                  </a:lnTo>
                  <a:lnTo>
                    <a:pt x="889" y="785"/>
                  </a:lnTo>
                  <a:lnTo>
                    <a:pt x="891" y="783"/>
                  </a:lnTo>
                  <a:lnTo>
                    <a:pt x="891" y="783"/>
                  </a:lnTo>
                  <a:lnTo>
                    <a:pt x="891" y="783"/>
                  </a:lnTo>
                  <a:lnTo>
                    <a:pt x="889" y="783"/>
                  </a:lnTo>
                  <a:lnTo>
                    <a:pt x="889" y="781"/>
                  </a:lnTo>
                  <a:lnTo>
                    <a:pt x="887" y="781"/>
                  </a:lnTo>
                  <a:lnTo>
                    <a:pt x="887" y="781"/>
                  </a:lnTo>
                  <a:lnTo>
                    <a:pt x="887" y="781"/>
                  </a:lnTo>
                  <a:lnTo>
                    <a:pt x="887" y="781"/>
                  </a:lnTo>
                  <a:lnTo>
                    <a:pt x="885" y="783"/>
                  </a:lnTo>
                  <a:lnTo>
                    <a:pt x="885" y="781"/>
                  </a:lnTo>
                  <a:lnTo>
                    <a:pt x="885" y="781"/>
                  </a:lnTo>
                  <a:lnTo>
                    <a:pt x="885" y="781"/>
                  </a:lnTo>
                  <a:lnTo>
                    <a:pt x="885" y="781"/>
                  </a:lnTo>
                  <a:lnTo>
                    <a:pt x="885" y="781"/>
                  </a:lnTo>
                  <a:lnTo>
                    <a:pt x="885" y="781"/>
                  </a:lnTo>
                  <a:lnTo>
                    <a:pt x="885" y="779"/>
                  </a:lnTo>
                  <a:lnTo>
                    <a:pt x="883" y="779"/>
                  </a:lnTo>
                  <a:lnTo>
                    <a:pt x="881" y="781"/>
                  </a:lnTo>
                  <a:lnTo>
                    <a:pt x="881" y="781"/>
                  </a:lnTo>
                  <a:lnTo>
                    <a:pt x="881" y="783"/>
                  </a:lnTo>
                  <a:lnTo>
                    <a:pt x="881" y="783"/>
                  </a:lnTo>
                  <a:lnTo>
                    <a:pt x="881" y="783"/>
                  </a:lnTo>
                  <a:lnTo>
                    <a:pt x="881" y="783"/>
                  </a:lnTo>
                  <a:lnTo>
                    <a:pt x="881" y="785"/>
                  </a:lnTo>
                  <a:lnTo>
                    <a:pt x="879" y="783"/>
                  </a:lnTo>
                  <a:lnTo>
                    <a:pt x="879" y="783"/>
                  </a:lnTo>
                  <a:lnTo>
                    <a:pt x="879" y="781"/>
                  </a:lnTo>
                  <a:lnTo>
                    <a:pt x="879" y="781"/>
                  </a:lnTo>
                  <a:lnTo>
                    <a:pt x="881" y="781"/>
                  </a:lnTo>
                  <a:lnTo>
                    <a:pt x="881" y="779"/>
                  </a:lnTo>
                  <a:lnTo>
                    <a:pt x="883" y="779"/>
                  </a:lnTo>
                  <a:lnTo>
                    <a:pt x="883" y="779"/>
                  </a:lnTo>
                  <a:lnTo>
                    <a:pt x="883" y="779"/>
                  </a:lnTo>
                  <a:lnTo>
                    <a:pt x="883" y="777"/>
                  </a:lnTo>
                  <a:lnTo>
                    <a:pt x="885" y="777"/>
                  </a:lnTo>
                  <a:lnTo>
                    <a:pt x="885" y="777"/>
                  </a:lnTo>
                  <a:lnTo>
                    <a:pt x="885" y="775"/>
                  </a:lnTo>
                  <a:lnTo>
                    <a:pt x="885" y="775"/>
                  </a:lnTo>
                  <a:lnTo>
                    <a:pt x="885" y="775"/>
                  </a:lnTo>
                  <a:lnTo>
                    <a:pt x="887" y="773"/>
                  </a:lnTo>
                  <a:lnTo>
                    <a:pt x="889" y="773"/>
                  </a:lnTo>
                  <a:lnTo>
                    <a:pt x="889" y="773"/>
                  </a:lnTo>
                  <a:lnTo>
                    <a:pt x="889" y="773"/>
                  </a:lnTo>
                  <a:lnTo>
                    <a:pt x="889" y="773"/>
                  </a:lnTo>
                  <a:lnTo>
                    <a:pt x="891" y="775"/>
                  </a:lnTo>
                  <a:lnTo>
                    <a:pt x="891" y="775"/>
                  </a:lnTo>
                  <a:lnTo>
                    <a:pt x="891" y="775"/>
                  </a:lnTo>
                  <a:lnTo>
                    <a:pt x="893" y="775"/>
                  </a:lnTo>
                  <a:lnTo>
                    <a:pt x="893" y="775"/>
                  </a:lnTo>
                  <a:lnTo>
                    <a:pt x="895" y="773"/>
                  </a:lnTo>
                  <a:lnTo>
                    <a:pt x="893" y="773"/>
                  </a:lnTo>
                  <a:lnTo>
                    <a:pt x="893" y="773"/>
                  </a:lnTo>
                  <a:lnTo>
                    <a:pt x="893" y="773"/>
                  </a:lnTo>
                  <a:lnTo>
                    <a:pt x="893" y="771"/>
                  </a:lnTo>
                  <a:lnTo>
                    <a:pt x="893" y="771"/>
                  </a:lnTo>
                  <a:lnTo>
                    <a:pt x="895" y="771"/>
                  </a:lnTo>
                  <a:lnTo>
                    <a:pt x="895" y="771"/>
                  </a:lnTo>
                  <a:lnTo>
                    <a:pt x="899" y="773"/>
                  </a:lnTo>
                  <a:lnTo>
                    <a:pt x="901" y="775"/>
                  </a:lnTo>
                  <a:lnTo>
                    <a:pt x="901" y="775"/>
                  </a:lnTo>
                  <a:lnTo>
                    <a:pt x="901" y="773"/>
                  </a:lnTo>
                  <a:lnTo>
                    <a:pt x="901" y="773"/>
                  </a:lnTo>
                  <a:lnTo>
                    <a:pt x="903" y="773"/>
                  </a:lnTo>
                  <a:lnTo>
                    <a:pt x="903" y="773"/>
                  </a:lnTo>
                  <a:lnTo>
                    <a:pt x="903" y="771"/>
                  </a:lnTo>
                  <a:lnTo>
                    <a:pt x="901" y="771"/>
                  </a:lnTo>
                  <a:lnTo>
                    <a:pt x="901" y="771"/>
                  </a:lnTo>
                  <a:lnTo>
                    <a:pt x="901" y="771"/>
                  </a:lnTo>
                  <a:lnTo>
                    <a:pt x="901" y="768"/>
                  </a:lnTo>
                  <a:lnTo>
                    <a:pt x="901" y="768"/>
                  </a:lnTo>
                  <a:lnTo>
                    <a:pt x="901" y="768"/>
                  </a:lnTo>
                  <a:lnTo>
                    <a:pt x="899" y="768"/>
                  </a:lnTo>
                  <a:lnTo>
                    <a:pt x="895" y="771"/>
                  </a:lnTo>
                  <a:lnTo>
                    <a:pt x="893" y="771"/>
                  </a:lnTo>
                  <a:lnTo>
                    <a:pt x="895" y="768"/>
                  </a:lnTo>
                  <a:lnTo>
                    <a:pt x="895" y="768"/>
                  </a:lnTo>
                  <a:lnTo>
                    <a:pt x="895" y="768"/>
                  </a:lnTo>
                  <a:lnTo>
                    <a:pt x="895" y="768"/>
                  </a:lnTo>
                  <a:lnTo>
                    <a:pt x="897" y="768"/>
                  </a:lnTo>
                  <a:lnTo>
                    <a:pt x="897" y="768"/>
                  </a:lnTo>
                  <a:lnTo>
                    <a:pt x="897" y="768"/>
                  </a:lnTo>
                  <a:lnTo>
                    <a:pt x="897" y="766"/>
                  </a:lnTo>
                  <a:lnTo>
                    <a:pt x="897" y="766"/>
                  </a:lnTo>
                  <a:lnTo>
                    <a:pt x="897" y="766"/>
                  </a:lnTo>
                  <a:lnTo>
                    <a:pt x="899" y="766"/>
                  </a:lnTo>
                  <a:lnTo>
                    <a:pt x="899" y="766"/>
                  </a:lnTo>
                  <a:lnTo>
                    <a:pt x="899" y="764"/>
                  </a:lnTo>
                  <a:lnTo>
                    <a:pt x="901" y="764"/>
                  </a:lnTo>
                  <a:lnTo>
                    <a:pt x="901" y="764"/>
                  </a:lnTo>
                  <a:lnTo>
                    <a:pt x="901" y="764"/>
                  </a:lnTo>
                  <a:lnTo>
                    <a:pt x="903" y="764"/>
                  </a:lnTo>
                  <a:lnTo>
                    <a:pt x="903" y="764"/>
                  </a:lnTo>
                  <a:lnTo>
                    <a:pt x="903" y="762"/>
                  </a:lnTo>
                  <a:lnTo>
                    <a:pt x="905" y="762"/>
                  </a:lnTo>
                  <a:lnTo>
                    <a:pt x="905" y="764"/>
                  </a:lnTo>
                  <a:lnTo>
                    <a:pt x="905" y="766"/>
                  </a:lnTo>
                  <a:lnTo>
                    <a:pt x="907" y="766"/>
                  </a:lnTo>
                  <a:lnTo>
                    <a:pt x="907" y="766"/>
                  </a:lnTo>
                  <a:lnTo>
                    <a:pt x="909" y="766"/>
                  </a:lnTo>
                  <a:lnTo>
                    <a:pt x="909" y="766"/>
                  </a:lnTo>
                  <a:lnTo>
                    <a:pt x="909" y="766"/>
                  </a:lnTo>
                  <a:lnTo>
                    <a:pt x="911" y="766"/>
                  </a:lnTo>
                  <a:lnTo>
                    <a:pt x="913" y="766"/>
                  </a:lnTo>
                  <a:lnTo>
                    <a:pt x="913" y="766"/>
                  </a:lnTo>
                  <a:lnTo>
                    <a:pt x="913" y="766"/>
                  </a:lnTo>
                  <a:lnTo>
                    <a:pt x="913" y="766"/>
                  </a:lnTo>
                  <a:lnTo>
                    <a:pt x="913" y="764"/>
                  </a:lnTo>
                  <a:lnTo>
                    <a:pt x="913" y="764"/>
                  </a:lnTo>
                  <a:lnTo>
                    <a:pt x="913" y="764"/>
                  </a:lnTo>
                  <a:lnTo>
                    <a:pt x="913" y="764"/>
                  </a:lnTo>
                  <a:lnTo>
                    <a:pt x="911" y="764"/>
                  </a:lnTo>
                  <a:lnTo>
                    <a:pt x="911" y="762"/>
                  </a:lnTo>
                  <a:lnTo>
                    <a:pt x="911" y="762"/>
                  </a:lnTo>
                  <a:lnTo>
                    <a:pt x="909" y="762"/>
                  </a:lnTo>
                  <a:lnTo>
                    <a:pt x="909" y="762"/>
                  </a:lnTo>
                  <a:lnTo>
                    <a:pt x="909" y="762"/>
                  </a:lnTo>
                  <a:lnTo>
                    <a:pt x="909" y="762"/>
                  </a:lnTo>
                  <a:lnTo>
                    <a:pt x="909" y="760"/>
                  </a:lnTo>
                  <a:lnTo>
                    <a:pt x="909" y="760"/>
                  </a:lnTo>
                  <a:lnTo>
                    <a:pt x="911" y="762"/>
                  </a:lnTo>
                  <a:lnTo>
                    <a:pt x="911" y="760"/>
                  </a:lnTo>
                  <a:lnTo>
                    <a:pt x="911" y="760"/>
                  </a:lnTo>
                  <a:lnTo>
                    <a:pt x="913" y="758"/>
                  </a:lnTo>
                  <a:lnTo>
                    <a:pt x="913" y="760"/>
                  </a:lnTo>
                  <a:lnTo>
                    <a:pt x="913" y="760"/>
                  </a:lnTo>
                  <a:lnTo>
                    <a:pt x="913" y="760"/>
                  </a:lnTo>
                  <a:lnTo>
                    <a:pt x="913" y="760"/>
                  </a:lnTo>
                  <a:lnTo>
                    <a:pt x="916" y="758"/>
                  </a:lnTo>
                  <a:lnTo>
                    <a:pt x="916" y="758"/>
                  </a:lnTo>
                  <a:lnTo>
                    <a:pt x="916" y="758"/>
                  </a:lnTo>
                  <a:lnTo>
                    <a:pt x="916" y="758"/>
                  </a:lnTo>
                  <a:lnTo>
                    <a:pt x="916" y="758"/>
                  </a:lnTo>
                  <a:lnTo>
                    <a:pt x="916" y="760"/>
                  </a:lnTo>
                  <a:lnTo>
                    <a:pt x="916" y="758"/>
                  </a:lnTo>
                  <a:lnTo>
                    <a:pt x="916" y="758"/>
                  </a:lnTo>
                  <a:lnTo>
                    <a:pt x="916" y="758"/>
                  </a:lnTo>
                  <a:lnTo>
                    <a:pt x="916" y="756"/>
                  </a:lnTo>
                  <a:lnTo>
                    <a:pt x="916" y="756"/>
                  </a:lnTo>
                  <a:lnTo>
                    <a:pt x="913" y="756"/>
                  </a:lnTo>
                  <a:lnTo>
                    <a:pt x="913" y="756"/>
                  </a:lnTo>
                  <a:lnTo>
                    <a:pt x="913" y="756"/>
                  </a:lnTo>
                  <a:lnTo>
                    <a:pt x="913" y="756"/>
                  </a:lnTo>
                  <a:lnTo>
                    <a:pt x="913" y="754"/>
                  </a:lnTo>
                  <a:lnTo>
                    <a:pt x="916" y="754"/>
                  </a:lnTo>
                  <a:lnTo>
                    <a:pt x="916" y="754"/>
                  </a:lnTo>
                  <a:lnTo>
                    <a:pt x="916" y="754"/>
                  </a:lnTo>
                  <a:lnTo>
                    <a:pt x="918" y="754"/>
                  </a:lnTo>
                  <a:lnTo>
                    <a:pt x="918" y="756"/>
                  </a:lnTo>
                  <a:lnTo>
                    <a:pt x="920" y="758"/>
                  </a:lnTo>
                  <a:lnTo>
                    <a:pt x="920" y="758"/>
                  </a:lnTo>
                  <a:lnTo>
                    <a:pt x="922" y="758"/>
                  </a:lnTo>
                  <a:lnTo>
                    <a:pt x="922" y="758"/>
                  </a:lnTo>
                  <a:lnTo>
                    <a:pt x="922" y="758"/>
                  </a:lnTo>
                  <a:lnTo>
                    <a:pt x="924" y="756"/>
                  </a:lnTo>
                  <a:lnTo>
                    <a:pt x="922" y="756"/>
                  </a:lnTo>
                  <a:lnTo>
                    <a:pt x="922" y="756"/>
                  </a:lnTo>
                  <a:lnTo>
                    <a:pt x="922" y="756"/>
                  </a:lnTo>
                  <a:lnTo>
                    <a:pt x="922" y="754"/>
                  </a:lnTo>
                  <a:lnTo>
                    <a:pt x="924" y="756"/>
                  </a:lnTo>
                  <a:lnTo>
                    <a:pt x="924" y="756"/>
                  </a:lnTo>
                  <a:lnTo>
                    <a:pt x="926" y="756"/>
                  </a:lnTo>
                  <a:lnTo>
                    <a:pt x="926" y="754"/>
                  </a:lnTo>
                  <a:lnTo>
                    <a:pt x="926" y="754"/>
                  </a:lnTo>
                  <a:lnTo>
                    <a:pt x="926" y="754"/>
                  </a:lnTo>
                  <a:lnTo>
                    <a:pt x="928" y="752"/>
                  </a:lnTo>
                  <a:lnTo>
                    <a:pt x="928" y="752"/>
                  </a:lnTo>
                  <a:lnTo>
                    <a:pt x="930" y="752"/>
                  </a:lnTo>
                  <a:lnTo>
                    <a:pt x="930" y="752"/>
                  </a:lnTo>
                  <a:lnTo>
                    <a:pt x="928" y="752"/>
                  </a:lnTo>
                  <a:lnTo>
                    <a:pt x="928" y="752"/>
                  </a:lnTo>
                  <a:lnTo>
                    <a:pt x="930" y="750"/>
                  </a:lnTo>
                  <a:lnTo>
                    <a:pt x="930" y="750"/>
                  </a:lnTo>
                  <a:lnTo>
                    <a:pt x="928" y="750"/>
                  </a:lnTo>
                  <a:lnTo>
                    <a:pt x="928" y="748"/>
                  </a:lnTo>
                  <a:lnTo>
                    <a:pt x="930" y="748"/>
                  </a:lnTo>
                  <a:lnTo>
                    <a:pt x="930" y="750"/>
                  </a:lnTo>
                  <a:lnTo>
                    <a:pt x="930" y="750"/>
                  </a:lnTo>
                  <a:lnTo>
                    <a:pt x="930" y="750"/>
                  </a:lnTo>
                  <a:lnTo>
                    <a:pt x="932" y="752"/>
                  </a:lnTo>
                  <a:lnTo>
                    <a:pt x="932" y="754"/>
                  </a:lnTo>
                  <a:lnTo>
                    <a:pt x="932" y="752"/>
                  </a:lnTo>
                  <a:lnTo>
                    <a:pt x="934" y="752"/>
                  </a:lnTo>
                  <a:lnTo>
                    <a:pt x="934" y="750"/>
                  </a:lnTo>
                  <a:lnTo>
                    <a:pt x="934" y="750"/>
                  </a:lnTo>
                  <a:lnTo>
                    <a:pt x="934" y="750"/>
                  </a:lnTo>
                  <a:lnTo>
                    <a:pt x="934" y="750"/>
                  </a:lnTo>
                  <a:lnTo>
                    <a:pt x="934" y="748"/>
                  </a:lnTo>
                  <a:lnTo>
                    <a:pt x="934" y="748"/>
                  </a:lnTo>
                  <a:lnTo>
                    <a:pt x="934" y="748"/>
                  </a:lnTo>
                  <a:lnTo>
                    <a:pt x="934" y="748"/>
                  </a:lnTo>
                  <a:lnTo>
                    <a:pt x="934" y="748"/>
                  </a:lnTo>
                  <a:lnTo>
                    <a:pt x="934" y="748"/>
                  </a:lnTo>
                  <a:lnTo>
                    <a:pt x="934" y="746"/>
                  </a:lnTo>
                  <a:lnTo>
                    <a:pt x="934" y="746"/>
                  </a:lnTo>
                  <a:lnTo>
                    <a:pt x="934" y="746"/>
                  </a:lnTo>
                  <a:lnTo>
                    <a:pt x="934" y="746"/>
                  </a:lnTo>
                  <a:lnTo>
                    <a:pt x="934" y="746"/>
                  </a:lnTo>
                  <a:lnTo>
                    <a:pt x="934" y="746"/>
                  </a:lnTo>
                  <a:lnTo>
                    <a:pt x="936" y="746"/>
                  </a:lnTo>
                  <a:lnTo>
                    <a:pt x="936" y="746"/>
                  </a:lnTo>
                  <a:lnTo>
                    <a:pt x="936" y="746"/>
                  </a:lnTo>
                  <a:lnTo>
                    <a:pt x="936" y="746"/>
                  </a:lnTo>
                  <a:lnTo>
                    <a:pt x="936" y="748"/>
                  </a:lnTo>
                  <a:lnTo>
                    <a:pt x="936" y="748"/>
                  </a:lnTo>
                  <a:lnTo>
                    <a:pt x="936" y="748"/>
                  </a:lnTo>
                  <a:lnTo>
                    <a:pt x="936" y="748"/>
                  </a:lnTo>
                  <a:lnTo>
                    <a:pt x="938" y="748"/>
                  </a:lnTo>
                  <a:lnTo>
                    <a:pt x="940" y="750"/>
                  </a:lnTo>
                  <a:lnTo>
                    <a:pt x="940" y="750"/>
                  </a:lnTo>
                  <a:lnTo>
                    <a:pt x="940" y="748"/>
                  </a:lnTo>
                  <a:lnTo>
                    <a:pt x="938" y="746"/>
                  </a:lnTo>
                  <a:lnTo>
                    <a:pt x="938" y="746"/>
                  </a:lnTo>
                  <a:lnTo>
                    <a:pt x="938" y="744"/>
                  </a:lnTo>
                  <a:lnTo>
                    <a:pt x="938" y="744"/>
                  </a:lnTo>
                  <a:lnTo>
                    <a:pt x="940" y="746"/>
                  </a:lnTo>
                  <a:lnTo>
                    <a:pt x="940" y="746"/>
                  </a:lnTo>
                  <a:lnTo>
                    <a:pt x="940" y="746"/>
                  </a:lnTo>
                  <a:lnTo>
                    <a:pt x="940" y="746"/>
                  </a:lnTo>
                  <a:lnTo>
                    <a:pt x="940" y="746"/>
                  </a:lnTo>
                  <a:lnTo>
                    <a:pt x="942" y="746"/>
                  </a:lnTo>
                  <a:lnTo>
                    <a:pt x="942" y="746"/>
                  </a:lnTo>
                  <a:lnTo>
                    <a:pt x="942" y="744"/>
                  </a:lnTo>
                  <a:lnTo>
                    <a:pt x="942" y="744"/>
                  </a:lnTo>
                  <a:lnTo>
                    <a:pt x="942" y="744"/>
                  </a:lnTo>
                  <a:lnTo>
                    <a:pt x="942" y="744"/>
                  </a:lnTo>
                  <a:lnTo>
                    <a:pt x="942" y="744"/>
                  </a:lnTo>
                  <a:lnTo>
                    <a:pt x="942" y="744"/>
                  </a:lnTo>
                  <a:lnTo>
                    <a:pt x="942" y="744"/>
                  </a:lnTo>
                  <a:lnTo>
                    <a:pt x="942" y="742"/>
                  </a:lnTo>
                  <a:lnTo>
                    <a:pt x="942" y="742"/>
                  </a:lnTo>
                  <a:lnTo>
                    <a:pt x="946" y="742"/>
                  </a:lnTo>
                  <a:lnTo>
                    <a:pt x="946" y="740"/>
                  </a:lnTo>
                  <a:lnTo>
                    <a:pt x="946" y="740"/>
                  </a:lnTo>
                  <a:lnTo>
                    <a:pt x="946" y="740"/>
                  </a:lnTo>
                  <a:lnTo>
                    <a:pt x="946" y="740"/>
                  </a:lnTo>
                  <a:lnTo>
                    <a:pt x="946" y="738"/>
                  </a:lnTo>
                  <a:lnTo>
                    <a:pt x="946" y="738"/>
                  </a:lnTo>
                  <a:lnTo>
                    <a:pt x="946" y="738"/>
                  </a:lnTo>
                  <a:lnTo>
                    <a:pt x="946" y="738"/>
                  </a:lnTo>
                  <a:lnTo>
                    <a:pt x="944" y="738"/>
                  </a:lnTo>
                  <a:lnTo>
                    <a:pt x="944" y="738"/>
                  </a:lnTo>
                  <a:lnTo>
                    <a:pt x="944" y="736"/>
                  </a:lnTo>
                  <a:lnTo>
                    <a:pt x="944" y="736"/>
                  </a:lnTo>
                  <a:lnTo>
                    <a:pt x="944" y="736"/>
                  </a:lnTo>
                  <a:lnTo>
                    <a:pt x="946" y="736"/>
                  </a:lnTo>
                  <a:lnTo>
                    <a:pt x="946" y="736"/>
                  </a:lnTo>
                  <a:lnTo>
                    <a:pt x="946" y="734"/>
                  </a:lnTo>
                  <a:lnTo>
                    <a:pt x="946" y="734"/>
                  </a:lnTo>
                  <a:lnTo>
                    <a:pt x="946" y="734"/>
                  </a:lnTo>
                  <a:lnTo>
                    <a:pt x="946" y="734"/>
                  </a:lnTo>
                  <a:lnTo>
                    <a:pt x="946" y="734"/>
                  </a:lnTo>
                  <a:lnTo>
                    <a:pt x="946" y="734"/>
                  </a:lnTo>
                  <a:lnTo>
                    <a:pt x="946" y="734"/>
                  </a:lnTo>
                  <a:lnTo>
                    <a:pt x="946" y="732"/>
                  </a:lnTo>
                  <a:lnTo>
                    <a:pt x="946" y="732"/>
                  </a:lnTo>
                  <a:lnTo>
                    <a:pt x="946" y="732"/>
                  </a:lnTo>
                  <a:lnTo>
                    <a:pt x="942" y="734"/>
                  </a:lnTo>
                  <a:lnTo>
                    <a:pt x="940" y="734"/>
                  </a:lnTo>
                  <a:lnTo>
                    <a:pt x="940" y="732"/>
                  </a:lnTo>
                  <a:lnTo>
                    <a:pt x="940" y="732"/>
                  </a:lnTo>
                  <a:lnTo>
                    <a:pt x="942" y="732"/>
                  </a:lnTo>
                  <a:lnTo>
                    <a:pt x="942" y="732"/>
                  </a:lnTo>
                  <a:lnTo>
                    <a:pt x="942" y="732"/>
                  </a:lnTo>
                  <a:lnTo>
                    <a:pt x="946" y="728"/>
                  </a:lnTo>
                  <a:lnTo>
                    <a:pt x="948" y="725"/>
                  </a:lnTo>
                  <a:lnTo>
                    <a:pt x="948" y="725"/>
                  </a:lnTo>
                  <a:lnTo>
                    <a:pt x="950" y="725"/>
                  </a:lnTo>
                  <a:lnTo>
                    <a:pt x="950" y="725"/>
                  </a:lnTo>
                  <a:lnTo>
                    <a:pt x="950" y="725"/>
                  </a:lnTo>
                  <a:lnTo>
                    <a:pt x="950" y="723"/>
                  </a:lnTo>
                  <a:lnTo>
                    <a:pt x="950" y="723"/>
                  </a:lnTo>
                  <a:lnTo>
                    <a:pt x="952" y="723"/>
                  </a:lnTo>
                  <a:lnTo>
                    <a:pt x="952" y="725"/>
                  </a:lnTo>
                  <a:lnTo>
                    <a:pt x="954" y="725"/>
                  </a:lnTo>
                  <a:lnTo>
                    <a:pt x="956" y="725"/>
                  </a:lnTo>
                  <a:lnTo>
                    <a:pt x="956" y="725"/>
                  </a:lnTo>
                  <a:lnTo>
                    <a:pt x="954" y="723"/>
                  </a:lnTo>
                  <a:lnTo>
                    <a:pt x="954" y="723"/>
                  </a:lnTo>
                  <a:lnTo>
                    <a:pt x="954" y="721"/>
                  </a:lnTo>
                  <a:lnTo>
                    <a:pt x="954" y="721"/>
                  </a:lnTo>
                  <a:lnTo>
                    <a:pt x="954" y="721"/>
                  </a:lnTo>
                  <a:lnTo>
                    <a:pt x="954" y="721"/>
                  </a:lnTo>
                  <a:lnTo>
                    <a:pt x="954" y="721"/>
                  </a:lnTo>
                  <a:lnTo>
                    <a:pt x="956" y="721"/>
                  </a:lnTo>
                  <a:lnTo>
                    <a:pt x="956" y="721"/>
                  </a:lnTo>
                  <a:lnTo>
                    <a:pt x="956" y="719"/>
                  </a:lnTo>
                  <a:lnTo>
                    <a:pt x="956" y="719"/>
                  </a:lnTo>
                  <a:lnTo>
                    <a:pt x="956" y="719"/>
                  </a:lnTo>
                  <a:lnTo>
                    <a:pt x="956" y="719"/>
                  </a:lnTo>
                  <a:lnTo>
                    <a:pt x="959" y="721"/>
                  </a:lnTo>
                  <a:lnTo>
                    <a:pt x="959" y="721"/>
                  </a:lnTo>
                  <a:lnTo>
                    <a:pt x="959" y="719"/>
                  </a:lnTo>
                  <a:lnTo>
                    <a:pt x="959" y="719"/>
                  </a:lnTo>
                  <a:lnTo>
                    <a:pt x="961" y="719"/>
                  </a:lnTo>
                  <a:lnTo>
                    <a:pt x="961" y="719"/>
                  </a:lnTo>
                  <a:lnTo>
                    <a:pt x="961" y="719"/>
                  </a:lnTo>
                  <a:lnTo>
                    <a:pt x="961" y="719"/>
                  </a:lnTo>
                  <a:lnTo>
                    <a:pt x="963" y="719"/>
                  </a:lnTo>
                  <a:lnTo>
                    <a:pt x="963" y="719"/>
                  </a:lnTo>
                  <a:lnTo>
                    <a:pt x="963" y="719"/>
                  </a:lnTo>
                  <a:lnTo>
                    <a:pt x="963" y="721"/>
                  </a:lnTo>
                  <a:lnTo>
                    <a:pt x="963" y="721"/>
                  </a:lnTo>
                  <a:lnTo>
                    <a:pt x="965" y="719"/>
                  </a:lnTo>
                  <a:lnTo>
                    <a:pt x="965" y="719"/>
                  </a:lnTo>
                  <a:lnTo>
                    <a:pt x="965" y="719"/>
                  </a:lnTo>
                  <a:lnTo>
                    <a:pt x="965" y="717"/>
                  </a:lnTo>
                  <a:lnTo>
                    <a:pt x="965" y="717"/>
                  </a:lnTo>
                  <a:lnTo>
                    <a:pt x="965" y="717"/>
                  </a:lnTo>
                  <a:lnTo>
                    <a:pt x="965" y="717"/>
                  </a:lnTo>
                  <a:lnTo>
                    <a:pt x="965" y="717"/>
                  </a:lnTo>
                  <a:lnTo>
                    <a:pt x="965" y="717"/>
                  </a:lnTo>
                  <a:lnTo>
                    <a:pt x="963" y="715"/>
                  </a:lnTo>
                  <a:lnTo>
                    <a:pt x="963" y="715"/>
                  </a:lnTo>
                  <a:lnTo>
                    <a:pt x="963" y="715"/>
                  </a:lnTo>
                  <a:lnTo>
                    <a:pt x="965" y="715"/>
                  </a:lnTo>
                  <a:lnTo>
                    <a:pt x="967" y="715"/>
                  </a:lnTo>
                  <a:lnTo>
                    <a:pt x="969" y="713"/>
                  </a:lnTo>
                  <a:lnTo>
                    <a:pt x="969" y="713"/>
                  </a:lnTo>
                  <a:lnTo>
                    <a:pt x="967" y="711"/>
                  </a:lnTo>
                  <a:lnTo>
                    <a:pt x="967" y="711"/>
                  </a:lnTo>
                  <a:lnTo>
                    <a:pt x="967" y="711"/>
                  </a:lnTo>
                  <a:lnTo>
                    <a:pt x="967" y="709"/>
                  </a:lnTo>
                  <a:lnTo>
                    <a:pt x="967" y="709"/>
                  </a:lnTo>
                  <a:lnTo>
                    <a:pt x="969" y="707"/>
                  </a:lnTo>
                  <a:lnTo>
                    <a:pt x="969" y="707"/>
                  </a:lnTo>
                  <a:lnTo>
                    <a:pt x="969" y="707"/>
                  </a:lnTo>
                  <a:lnTo>
                    <a:pt x="971" y="709"/>
                  </a:lnTo>
                  <a:lnTo>
                    <a:pt x="971" y="709"/>
                  </a:lnTo>
                  <a:lnTo>
                    <a:pt x="971" y="709"/>
                  </a:lnTo>
                  <a:lnTo>
                    <a:pt x="973" y="711"/>
                  </a:lnTo>
                  <a:lnTo>
                    <a:pt x="973" y="711"/>
                  </a:lnTo>
                  <a:lnTo>
                    <a:pt x="973" y="711"/>
                  </a:lnTo>
                  <a:lnTo>
                    <a:pt x="975" y="711"/>
                  </a:lnTo>
                  <a:lnTo>
                    <a:pt x="975" y="711"/>
                  </a:lnTo>
                  <a:lnTo>
                    <a:pt x="975" y="711"/>
                  </a:lnTo>
                  <a:lnTo>
                    <a:pt x="975" y="711"/>
                  </a:lnTo>
                  <a:lnTo>
                    <a:pt x="977" y="711"/>
                  </a:lnTo>
                  <a:lnTo>
                    <a:pt x="977" y="709"/>
                  </a:lnTo>
                  <a:lnTo>
                    <a:pt x="977" y="709"/>
                  </a:lnTo>
                  <a:lnTo>
                    <a:pt x="975" y="707"/>
                  </a:lnTo>
                  <a:lnTo>
                    <a:pt x="975" y="707"/>
                  </a:lnTo>
                  <a:lnTo>
                    <a:pt x="975" y="707"/>
                  </a:lnTo>
                  <a:lnTo>
                    <a:pt x="975" y="707"/>
                  </a:lnTo>
                  <a:lnTo>
                    <a:pt x="977" y="707"/>
                  </a:lnTo>
                  <a:lnTo>
                    <a:pt x="975" y="707"/>
                  </a:lnTo>
                  <a:lnTo>
                    <a:pt x="975" y="705"/>
                  </a:lnTo>
                  <a:lnTo>
                    <a:pt x="975" y="705"/>
                  </a:lnTo>
                  <a:lnTo>
                    <a:pt x="977" y="705"/>
                  </a:lnTo>
                  <a:lnTo>
                    <a:pt x="977" y="705"/>
                  </a:lnTo>
                  <a:lnTo>
                    <a:pt x="979" y="705"/>
                  </a:lnTo>
                  <a:lnTo>
                    <a:pt x="979" y="705"/>
                  </a:lnTo>
                  <a:lnTo>
                    <a:pt x="979" y="705"/>
                  </a:lnTo>
                  <a:lnTo>
                    <a:pt x="979" y="705"/>
                  </a:lnTo>
                  <a:lnTo>
                    <a:pt x="977" y="703"/>
                  </a:lnTo>
                  <a:lnTo>
                    <a:pt x="981" y="703"/>
                  </a:lnTo>
                  <a:lnTo>
                    <a:pt x="983" y="703"/>
                  </a:lnTo>
                  <a:lnTo>
                    <a:pt x="983" y="703"/>
                  </a:lnTo>
                  <a:lnTo>
                    <a:pt x="983" y="701"/>
                  </a:lnTo>
                  <a:lnTo>
                    <a:pt x="981" y="699"/>
                  </a:lnTo>
                  <a:lnTo>
                    <a:pt x="983" y="699"/>
                  </a:lnTo>
                  <a:lnTo>
                    <a:pt x="983" y="699"/>
                  </a:lnTo>
                  <a:lnTo>
                    <a:pt x="983" y="699"/>
                  </a:lnTo>
                  <a:lnTo>
                    <a:pt x="983" y="697"/>
                  </a:lnTo>
                  <a:lnTo>
                    <a:pt x="983" y="697"/>
                  </a:lnTo>
                  <a:lnTo>
                    <a:pt x="985" y="697"/>
                  </a:lnTo>
                  <a:lnTo>
                    <a:pt x="985" y="695"/>
                  </a:lnTo>
                  <a:lnTo>
                    <a:pt x="987" y="695"/>
                  </a:lnTo>
                  <a:lnTo>
                    <a:pt x="989" y="697"/>
                  </a:lnTo>
                  <a:lnTo>
                    <a:pt x="989" y="697"/>
                  </a:lnTo>
                  <a:lnTo>
                    <a:pt x="991" y="697"/>
                  </a:lnTo>
                  <a:lnTo>
                    <a:pt x="991" y="697"/>
                  </a:lnTo>
                  <a:lnTo>
                    <a:pt x="991" y="697"/>
                  </a:lnTo>
                  <a:lnTo>
                    <a:pt x="991" y="697"/>
                  </a:lnTo>
                  <a:lnTo>
                    <a:pt x="991" y="697"/>
                  </a:lnTo>
                  <a:lnTo>
                    <a:pt x="991" y="697"/>
                  </a:lnTo>
                  <a:lnTo>
                    <a:pt x="991" y="695"/>
                  </a:lnTo>
                  <a:lnTo>
                    <a:pt x="991" y="695"/>
                  </a:lnTo>
                  <a:lnTo>
                    <a:pt x="993" y="695"/>
                  </a:lnTo>
                  <a:lnTo>
                    <a:pt x="993" y="695"/>
                  </a:lnTo>
                  <a:lnTo>
                    <a:pt x="993" y="693"/>
                  </a:lnTo>
                  <a:lnTo>
                    <a:pt x="995" y="695"/>
                  </a:lnTo>
                  <a:lnTo>
                    <a:pt x="995" y="695"/>
                  </a:lnTo>
                  <a:lnTo>
                    <a:pt x="995" y="695"/>
                  </a:lnTo>
                  <a:lnTo>
                    <a:pt x="995" y="695"/>
                  </a:lnTo>
                  <a:lnTo>
                    <a:pt x="995" y="695"/>
                  </a:lnTo>
                  <a:lnTo>
                    <a:pt x="995" y="697"/>
                  </a:lnTo>
                  <a:lnTo>
                    <a:pt x="997" y="695"/>
                  </a:lnTo>
                  <a:lnTo>
                    <a:pt x="997" y="695"/>
                  </a:lnTo>
                  <a:lnTo>
                    <a:pt x="997" y="693"/>
                  </a:lnTo>
                  <a:lnTo>
                    <a:pt x="997" y="693"/>
                  </a:lnTo>
                  <a:lnTo>
                    <a:pt x="997" y="693"/>
                  </a:lnTo>
                  <a:lnTo>
                    <a:pt x="995" y="691"/>
                  </a:lnTo>
                  <a:lnTo>
                    <a:pt x="995" y="691"/>
                  </a:lnTo>
                  <a:lnTo>
                    <a:pt x="997" y="691"/>
                  </a:lnTo>
                  <a:lnTo>
                    <a:pt x="999" y="693"/>
                  </a:lnTo>
                  <a:lnTo>
                    <a:pt x="999" y="693"/>
                  </a:lnTo>
                  <a:lnTo>
                    <a:pt x="999" y="691"/>
                  </a:lnTo>
                  <a:lnTo>
                    <a:pt x="999" y="691"/>
                  </a:lnTo>
                  <a:lnTo>
                    <a:pt x="999" y="687"/>
                  </a:lnTo>
                  <a:lnTo>
                    <a:pt x="999" y="687"/>
                  </a:lnTo>
                  <a:lnTo>
                    <a:pt x="999" y="689"/>
                  </a:lnTo>
                  <a:lnTo>
                    <a:pt x="999" y="689"/>
                  </a:lnTo>
                  <a:lnTo>
                    <a:pt x="999" y="689"/>
                  </a:lnTo>
                  <a:lnTo>
                    <a:pt x="999" y="689"/>
                  </a:lnTo>
                  <a:lnTo>
                    <a:pt x="999" y="689"/>
                  </a:lnTo>
                  <a:lnTo>
                    <a:pt x="999" y="691"/>
                  </a:lnTo>
                  <a:lnTo>
                    <a:pt x="1002" y="691"/>
                  </a:lnTo>
                  <a:lnTo>
                    <a:pt x="1002" y="691"/>
                  </a:lnTo>
                  <a:lnTo>
                    <a:pt x="1002" y="691"/>
                  </a:lnTo>
                  <a:lnTo>
                    <a:pt x="1002" y="693"/>
                  </a:lnTo>
                  <a:lnTo>
                    <a:pt x="1004" y="693"/>
                  </a:lnTo>
                  <a:lnTo>
                    <a:pt x="1004" y="693"/>
                  </a:lnTo>
                  <a:lnTo>
                    <a:pt x="1004" y="693"/>
                  </a:lnTo>
                  <a:lnTo>
                    <a:pt x="1004" y="691"/>
                  </a:lnTo>
                  <a:lnTo>
                    <a:pt x="1004" y="691"/>
                  </a:lnTo>
                  <a:lnTo>
                    <a:pt x="1004" y="691"/>
                  </a:lnTo>
                  <a:lnTo>
                    <a:pt x="1004" y="689"/>
                  </a:lnTo>
                  <a:lnTo>
                    <a:pt x="1006" y="691"/>
                  </a:lnTo>
                  <a:lnTo>
                    <a:pt x="1006" y="691"/>
                  </a:lnTo>
                  <a:lnTo>
                    <a:pt x="1006" y="691"/>
                  </a:lnTo>
                  <a:lnTo>
                    <a:pt x="1006" y="689"/>
                  </a:lnTo>
                  <a:lnTo>
                    <a:pt x="1004" y="689"/>
                  </a:lnTo>
                  <a:lnTo>
                    <a:pt x="1004" y="687"/>
                  </a:lnTo>
                  <a:lnTo>
                    <a:pt x="1004" y="687"/>
                  </a:lnTo>
                  <a:lnTo>
                    <a:pt x="1006" y="687"/>
                  </a:lnTo>
                  <a:lnTo>
                    <a:pt x="1006" y="687"/>
                  </a:lnTo>
                  <a:lnTo>
                    <a:pt x="1006" y="687"/>
                  </a:lnTo>
                  <a:lnTo>
                    <a:pt x="1008" y="687"/>
                  </a:lnTo>
                  <a:lnTo>
                    <a:pt x="1008" y="687"/>
                  </a:lnTo>
                  <a:lnTo>
                    <a:pt x="1008" y="684"/>
                  </a:lnTo>
                  <a:lnTo>
                    <a:pt x="1008" y="684"/>
                  </a:lnTo>
                  <a:lnTo>
                    <a:pt x="1006" y="684"/>
                  </a:lnTo>
                  <a:lnTo>
                    <a:pt x="1008" y="684"/>
                  </a:lnTo>
                  <a:lnTo>
                    <a:pt x="1008" y="682"/>
                  </a:lnTo>
                  <a:lnTo>
                    <a:pt x="1010" y="682"/>
                  </a:lnTo>
                  <a:lnTo>
                    <a:pt x="1008" y="680"/>
                  </a:lnTo>
                  <a:lnTo>
                    <a:pt x="1008" y="680"/>
                  </a:lnTo>
                  <a:lnTo>
                    <a:pt x="1008" y="680"/>
                  </a:lnTo>
                  <a:lnTo>
                    <a:pt x="1008" y="680"/>
                  </a:lnTo>
                  <a:lnTo>
                    <a:pt x="1008" y="680"/>
                  </a:lnTo>
                  <a:lnTo>
                    <a:pt x="1008" y="680"/>
                  </a:lnTo>
                  <a:lnTo>
                    <a:pt x="1008" y="682"/>
                  </a:lnTo>
                  <a:lnTo>
                    <a:pt x="1008" y="682"/>
                  </a:lnTo>
                  <a:lnTo>
                    <a:pt x="1006" y="682"/>
                  </a:lnTo>
                  <a:lnTo>
                    <a:pt x="1006" y="682"/>
                  </a:lnTo>
                  <a:lnTo>
                    <a:pt x="1006" y="682"/>
                  </a:lnTo>
                  <a:lnTo>
                    <a:pt x="1006" y="682"/>
                  </a:lnTo>
                  <a:lnTo>
                    <a:pt x="1004" y="682"/>
                  </a:lnTo>
                  <a:lnTo>
                    <a:pt x="1004" y="682"/>
                  </a:lnTo>
                  <a:lnTo>
                    <a:pt x="1004" y="684"/>
                  </a:lnTo>
                  <a:lnTo>
                    <a:pt x="1004" y="684"/>
                  </a:lnTo>
                  <a:lnTo>
                    <a:pt x="1004" y="684"/>
                  </a:lnTo>
                  <a:lnTo>
                    <a:pt x="1002" y="684"/>
                  </a:lnTo>
                  <a:lnTo>
                    <a:pt x="1004" y="684"/>
                  </a:lnTo>
                  <a:lnTo>
                    <a:pt x="1004" y="682"/>
                  </a:lnTo>
                  <a:lnTo>
                    <a:pt x="1004" y="682"/>
                  </a:lnTo>
                  <a:lnTo>
                    <a:pt x="1002" y="682"/>
                  </a:lnTo>
                  <a:lnTo>
                    <a:pt x="1004" y="682"/>
                  </a:lnTo>
                  <a:lnTo>
                    <a:pt x="1004" y="680"/>
                  </a:lnTo>
                  <a:lnTo>
                    <a:pt x="1004" y="680"/>
                  </a:lnTo>
                  <a:lnTo>
                    <a:pt x="1006" y="680"/>
                  </a:lnTo>
                  <a:lnTo>
                    <a:pt x="1006" y="680"/>
                  </a:lnTo>
                  <a:lnTo>
                    <a:pt x="1008" y="680"/>
                  </a:lnTo>
                  <a:lnTo>
                    <a:pt x="1008" y="680"/>
                  </a:lnTo>
                  <a:lnTo>
                    <a:pt x="1008" y="678"/>
                  </a:lnTo>
                  <a:lnTo>
                    <a:pt x="1008" y="678"/>
                  </a:lnTo>
                  <a:lnTo>
                    <a:pt x="1008" y="678"/>
                  </a:lnTo>
                  <a:lnTo>
                    <a:pt x="1010" y="678"/>
                  </a:lnTo>
                  <a:lnTo>
                    <a:pt x="1010" y="678"/>
                  </a:lnTo>
                  <a:lnTo>
                    <a:pt x="1012" y="678"/>
                  </a:lnTo>
                  <a:lnTo>
                    <a:pt x="1012" y="678"/>
                  </a:lnTo>
                  <a:lnTo>
                    <a:pt x="1012" y="678"/>
                  </a:lnTo>
                  <a:lnTo>
                    <a:pt x="1012" y="676"/>
                  </a:lnTo>
                  <a:lnTo>
                    <a:pt x="1012" y="676"/>
                  </a:lnTo>
                  <a:lnTo>
                    <a:pt x="1012" y="676"/>
                  </a:lnTo>
                  <a:lnTo>
                    <a:pt x="1010" y="676"/>
                  </a:lnTo>
                  <a:lnTo>
                    <a:pt x="1010" y="676"/>
                  </a:lnTo>
                  <a:lnTo>
                    <a:pt x="1010" y="676"/>
                  </a:lnTo>
                  <a:lnTo>
                    <a:pt x="1010" y="676"/>
                  </a:lnTo>
                  <a:lnTo>
                    <a:pt x="1010" y="676"/>
                  </a:lnTo>
                  <a:lnTo>
                    <a:pt x="1010" y="674"/>
                  </a:lnTo>
                  <a:lnTo>
                    <a:pt x="1010" y="672"/>
                  </a:lnTo>
                  <a:lnTo>
                    <a:pt x="1010" y="672"/>
                  </a:lnTo>
                  <a:lnTo>
                    <a:pt x="1010" y="672"/>
                  </a:lnTo>
                  <a:lnTo>
                    <a:pt x="1012" y="672"/>
                  </a:lnTo>
                  <a:lnTo>
                    <a:pt x="1012" y="672"/>
                  </a:lnTo>
                  <a:lnTo>
                    <a:pt x="1014" y="672"/>
                  </a:lnTo>
                  <a:lnTo>
                    <a:pt x="1014" y="672"/>
                  </a:lnTo>
                  <a:lnTo>
                    <a:pt x="1014" y="672"/>
                  </a:lnTo>
                  <a:lnTo>
                    <a:pt x="1014" y="670"/>
                  </a:lnTo>
                  <a:lnTo>
                    <a:pt x="1014" y="670"/>
                  </a:lnTo>
                  <a:lnTo>
                    <a:pt x="1014" y="670"/>
                  </a:lnTo>
                  <a:lnTo>
                    <a:pt x="1014" y="670"/>
                  </a:lnTo>
                  <a:lnTo>
                    <a:pt x="1014" y="670"/>
                  </a:lnTo>
                  <a:lnTo>
                    <a:pt x="1014" y="670"/>
                  </a:lnTo>
                  <a:lnTo>
                    <a:pt x="1014" y="670"/>
                  </a:lnTo>
                  <a:lnTo>
                    <a:pt x="1014" y="670"/>
                  </a:lnTo>
                  <a:lnTo>
                    <a:pt x="1014" y="670"/>
                  </a:lnTo>
                  <a:lnTo>
                    <a:pt x="1014" y="670"/>
                  </a:lnTo>
                  <a:lnTo>
                    <a:pt x="1014" y="670"/>
                  </a:lnTo>
                  <a:lnTo>
                    <a:pt x="1014" y="670"/>
                  </a:lnTo>
                  <a:lnTo>
                    <a:pt x="1014" y="668"/>
                  </a:lnTo>
                  <a:lnTo>
                    <a:pt x="1014" y="668"/>
                  </a:lnTo>
                  <a:lnTo>
                    <a:pt x="1016" y="668"/>
                  </a:lnTo>
                  <a:lnTo>
                    <a:pt x="1016" y="666"/>
                  </a:lnTo>
                  <a:lnTo>
                    <a:pt x="1016" y="666"/>
                  </a:lnTo>
                  <a:lnTo>
                    <a:pt x="1014" y="666"/>
                  </a:lnTo>
                  <a:lnTo>
                    <a:pt x="1014" y="666"/>
                  </a:lnTo>
                  <a:lnTo>
                    <a:pt x="1016" y="666"/>
                  </a:lnTo>
                  <a:lnTo>
                    <a:pt x="1016" y="666"/>
                  </a:lnTo>
                  <a:lnTo>
                    <a:pt x="1018" y="666"/>
                  </a:lnTo>
                  <a:lnTo>
                    <a:pt x="1020" y="664"/>
                  </a:lnTo>
                  <a:lnTo>
                    <a:pt x="1022" y="664"/>
                  </a:lnTo>
                  <a:lnTo>
                    <a:pt x="1022" y="664"/>
                  </a:lnTo>
                  <a:lnTo>
                    <a:pt x="1024" y="664"/>
                  </a:lnTo>
                  <a:lnTo>
                    <a:pt x="1024" y="662"/>
                  </a:lnTo>
                  <a:lnTo>
                    <a:pt x="1024" y="662"/>
                  </a:lnTo>
                  <a:lnTo>
                    <a:pt x="1024" y="662"/>
                  </a:lnTo>
                  <a:lnTo>
                    <a:pt x="1026" y="662"/>
                  </a:lnTo>
                  <a:lnTo>
                    <a:pt x="1028" y="660"/>
                  </a:lnTo>
                  <a:lnTo>
                    <a:pt x="1028" y="658"/>
                  </a:lnTo>
                  <a:lnTo>
                    <a:pt x="1028" y="658"/>
                  </a:lnTo>
                  <a:lnTo>
                    <a:pt x="1028" y="656"/>
                  </a:lnTo>
                  <a:lnTo>
                    <a:pt x="1028" y="654"/>
                  </a:lnTo>
                  <a:lnTo>
                    <a:pt x="1030" y="654"/>
                  </a:lnTo>
                  <a:lnTo>
                    <a:pt x="1030" y="654"/>
                  </a:lnTo>
                  <a:lnTo>
                    <a:pt x="1032" y="654"/>
                  </a:lnTo>
                  <a:lnTo>
                    <a:pt x="1032" y="652"/>
                  </a:lnTo>
                  <a:lnTo>
                    <a:pt x="1032" y="652"/>
                  </a:lnTo>
                  <a:lnTo>
                    <a:pt x="1032" y="652"/>
                  </a:lnTo>
                  <a:lnTo>
                    <a:pt x="1030" y="652"/>
                  </a:lnTo>
                  <a:lnTo>
                    <a:pt x="1030" y="652"/>
                  </a:lnTo>
                  <a:lnTo>
                    <a:pt x="1030" y="652"/>
                  </a:lnTo>
                  <a:lnTo>
                    <a:pt x="1030" y="652"/>
                  </a:lnTo>
                  <a:lnTo>
                    <a:pt x="1032" y="652"/>
                  </a:lnTo>
                  <a:lnTo>
                    <a:pt x="1032" y="652"/>
                  </a:lnTo>
                  <a:lnTo>
                    <a:pt x="1030" y="652"/>
                  </a:lnTo>
                  <a:lnTo>
                    <a:pt x="1030" y="652"/>
                  </a:lnTo>
                  <a:lnTo>
                    <a:pt x="1030" y="650"/>
                  </a:lnTo>
                  <a:lnTo>
                    <a:pt x="1030" y="650"/>
                  </a:lnTo>
                  <a:lnTo>
                    <a:pt x="1030" y="650"/>
                  </a:lnTo>
                  <a:lnTo>
                    <a:pt x="1030" y="650"/>
                  </a:lnTo>
                  <a:lnTo>
                    <a:pt x="1030" y="648"/>
                  </a:lnTo>
                  <a:lnTo>
                    <a:pt x="1030" y="648"/>
                  </a:lnTo>
                  <a:lnTo>
                    <a:pt x="1028" y="648"/>
                  </a:lnTo>
                  <a:lnTo>
                    <a:pt x="1028" y="646"/>
                  </a:lnTo>
                  <a:lnTo>
                    <a:pt x="1028" y="646"/>
                  </a:lnTo>
                  <a:lnTo>
                    <a:pt x="1026" y="646"/>
                  </a:lnTo>
                  <a:lnTo>
                    <a:pt x="1026" y="646"/>
                  </a:lnTo>
                  <a:lnTo>
                    <a:pt x="1026" y="646"/>
                  </a:lnTo>
                  <a:lnTo>
                    <a:pt x="1026" y="646"/>
                  </a:lnTo>
                  <a:lnTo>
                    <a:pt x="1026" y="646"/>
                  </a:lnTo>
                  <a:lnTo>
                    <a:pt x="1024" y="646"/>
                  </a:lnTo>
                  <a:lnTo>
                    <a:pt x="1024" y="646"/>
                  </a:lnTo>
                  <a:lnTo>
                    <a:pt x="1024" y="646"/>
                  </a:lnTo>
                  <a:lnTo>
                    <a:pt x="1024" y="646"/>
                  </a:lnTo>
                  <a:lnTo>
                    <a:pt x="1022" y="646"/>
                  </a:lnTo>
                  <a:lnTo>
                    <a:pt x="1022" y="643"/>
                  </a:lnTo>
                  <a:lnTo>
                    <a:pt x="1022" y="643"/>
                  </a:lnTo>
                  <a:lnTo>
                    <a:pt x="1022" y="643"/>
                  </a:lnTo>
                  <a:lnTo>
                    <a:pt x="1020" y="641"/>
                  </a:lnTo>
                  <a:lnTo>
                    <a:pt x="1020" y="641"/>
                  </a:lnTo>
                  <a:lnTo>
                    <a:pt x="1018" y="641"/>
                  </a:lnTo>
                  <a:lnTo>
                    <a:pt x="1018" y="641"/>
                  </a:lnTo>
                  <a:lnTo>
                    <a:pt x="1016" y="641"/>
                  </a:lnTo>
                  <a:lnTo>
                    <a:pt x="1016" y="641"/>
                  </a:lnTo>
                  <a:lnTo>
                    <a:pt x="1012" y="641"/>
                  </a:lnTo>
                  <a:lnTo>
                    <a:pt x="1010" y="641"/>
                  </a:lnTo>
                  <a:lnTo>
                    <a:pt x="1010" y="641"/>
                  </a:lnTo>
                  <a:lnTo>
                    <a:pt x="1010" y="643"/>
                  </a:lnTo>
                  <a:lnTo>
                    <a:pt x="1008" y="643"/>
                  </a:lnTo>
                  <a:lnTo>
                    <a:pt x="1008" y="643"/>
                  </a:lnTo>
                  <a:lnTo>
                    <a:pt x="1008" y="643"/>
                  </a:lnTo>
                  <a:lnTo>
                    <a:pt x="1008" y="641"/>
                  </a:lnTo>
                  <a:lnTo>
                    <a:pt x="1008" y="641"/>
                  </a:lnTo>
                  <a:lnTo>
                    <a:pt x="1008" y="641"/>
                  </a:lnTo>
                  <a:lnTo>
                    <a:pt x="1008" y="639"/>
                  </a:lnTo>
                  <a:lnTo>
                    <a:pt x="1008" y="639"/>
                  </a:lnTo>
                  <a:lnTo>
                    <a:pt x="1008" y="639"/>
                  </a:lnTo>
                  <a:lnTo>
                    <a:pt x="1008" y="639"/>
                  </a:lnTo>
                  <a:lnTo>
                    <a:pt x="1008" y="639"/>
                  </a:lnTo>
                  <a:lnTo>
                    <a:pt x="1008" y="639"/>
                  </a:lnTo>
                  <a:lnTo>
                    <a:pt x="1008" y="637"/>
                  </a:lnTo>
                  <a:lnTo>
                    <a:pt x="1006" y="639"/>
                  </a:lnTo>
                  <a:lnTo>
                    <a:pt x="1006" y="639"/>
                  </a:lnTo>
                  <a:lnTo>
                    <a:pt x="1006" y="637"/>
                  </a:lnTo>
                  <a:lnTo>
                    <a:pt x="1006" y="637"/>
                  </a:lnTo>
                  <a:lnTo>
                    <a:pt x="1006" y="637"/>
                  </a:lnTo>
                  <a:lnTo>
                    <a:pt x="1006" y="637"/>
                  </a:lnTo>
                  <a:lnTo>
                    <a:pt x="1006" y="637"/>
                  </a:lnTo>
                  <a:lnTo>
                    <a:pt x="1006" y="637"/>
                  </a:lnTo>
                  <a:lnTo>
                    <a:pt x="1006" y="637"/>
                  </a:lnTo>
                  <a:lnTo>
                    <a:pt x="1006" y="637"/>
                  </a:lnTo>
                  <a:lnTo>
                    <a:pt x="1008" y="635"/>
                  </a:lnTo>
                  <a:lnTo>
                    <a:pt x="1008" y="635"/>
                  </a:lnTo>
                  <a:lnTo>
                    <a:pt x="1008" y="635"/>
                  </a:lnTo>
                  <a:lnTo>
                    <a:pt x="1008" y="635"/>
                  </a:lnTo>
                  <a:lnTo>
                    <a:pt x="1010" y="635"/>
                  </a:lnTo>
                  <a:lnTo>
                    <a:pt x="1010" y="633"/>
                  </a:lnTo>
                  <a:lnTo>
                    <a:pt x="1008" y="633"/>
                  </a:lnTo>
                  <a:lnTo>
                    <a:pt x="1008" y="633"/>
                  </a:lnTo>
                  <a:lnTo>
                    <a:pt x="1008" y="631"/>
                  </a:lnTo>
                  <a:lnTo>
                    <a:pt x="1008" y="631"/>
                  </a:lnTo>
                  <a:lnTo>
                    <a:pt x="1010" y="629"/>
                  </a:lnTo>
                  <a:lnTo>
                    <a:pt x="1010" y="629"/>
                  </a:lnTo>
                  <a:lnTo>
                    <a:pt x="1012" y="627"/>
                  </a:lnTo>
                  <a:lnTo>
                    <a:pt x="1014" y="627"/>
                  </a:lnTo>
                  <a:lnTo>
                    <a:pt x="1014" y="625"/>
                  </a:lnTo>
                  <a:lnTo>
                    <a:pt x="1014" y="627"/>
                  </a:lnTo>
                  <a:lnTo>
                    <a:pt x="1014" y="625"/>
                  </a:lnTo>
                  <a:lnTo>
                    <a:pt x="1012" y="625"/>
                  </a:lnTo>
                  <a:lnTo>
                    <a:pt x="1012" y="625"/>
                  </a:lnTo>
                  <a:lnTo>
                    <a:pt x="1012" y="627"/>
                  </a:lnTo>
                  <a:lnTo>
                    <a:pt x="1010" y="627"/>
                  </a:lnTo>
                  <a:lnTo>
                    <a:pt x="1010" y="627"/>
                  </a:lnTo>
                  <a:lnTo>
                    <a:pt x="1008" y="625"/>
                  </a:lnTo>
                  <a:lnTo>
                    <a:pt x="1010" y="625"/>
                  </a:lnTo>
                  <a:lnTo>
                    <a:pt x="1010" y="625"/>
                  </a:lnTo>
                  <a:lnTo>
                    <a:pt x="1010" y="625"/>
                  </a:lnTo>
                  <a:lnTo>
                    <a:pt x="1012" y="625"/>
                  </a:lnTo>
                  <a:lnTo>
                    <a:pt x="1012" y="625"/>
                  </a:lnTo>
                  <a:lnTo>
                    <a:pt x="1012" y="625"/>
                  </a:lnTo>
                  <a:lnTo>
                    <a:pt x="1012" y="625"/>
                  </a:lnTo>
                  <a:lnTo>
                    <a:pt x="1012" y="625"/>
                  </a:lnTo>
                  <a:lnTo>
                    <a:pt x="1014" y="625"/>
                  </a:lnTo>
                  <a:lnTo>
                    <a:pt x="1014" y="623"/>
                  </a:lnTo>
                  <a:lnTo>
                    <a:pt x="1014" y="623"/>
                  </a:lnTo>
                  <a:lnTo>
                    <a:pt x="1014" y="623"/>
                  </a:lnTo>
                  <a:lnTo>
                    <a:pt x="1016" y="623"/>
                  </a:lnTo>
                  <a:lnTo>
                    <a:pt x="1016" y="623"/>
                  </a:lnTo>
                  <a:lnTo>
                    <a:pt x="1018" y="623"/>
                  </a:lnTo>
                  <a:lnTo>
                    <a:pt x="1020" y="623"/>
                  </a:lnTo>
                  <a:lnTo>
                    <a:pt x="1020" y="621"/>
                  </a:lnTo>
                  <a:lnTo>
                    <a:pt x="1020" y="621"/>
                  </a:lnTo>
                  <a:lnTo>
                    <a:pt x="1020" y="621"/>
                  </a:lnTo>
                  <a:lnTo>
                    <a:pt x="1020" y="619"/>
                  </a:lnTo>
                  <a:lnTo>
                    <a:pt x="1018" y="617"/>
                  </a:lnTo>
                  <a:lnTo>
                    <a:pt x="1018" y="617"/>
                  </a:lnTo>
                  <a:lnTo>
                    <a:pt x="1016" y="617"/>
                  </a:lnTo>
                  <a:lnTo>
                    <a:pt x="1016" y="617"/>
                  </a:lnTo>
                  <a:lnTo>
                    <a:pt x="1016" y="617"/>
                  </a:lnTo>
                  <a:lnTo>
                    <a:pt x="1016" y="617"/>
                  </a:lnTo>
                  <a:lnTo>
                    <a:pt x="1018" y="617"/>
                  </a:lnTo>
                  <a:lnTo>
                    <a:pt x="1018" y="617"/>
                  </a:lnTo>
                  <a:lnTo>
                    <a:pt x="1022" y="617"/>
                  </a:lnTo>
                  <a:lnTo>
                    <a:pt x="1024" y="615"/>
                  </a:lnTo>
                  <a:lnTo>
                    <a:pt x="1024" y="615"/>
                  </a:lnTo>
                  <a:lnTo>
                    <a:pt x="1024" y="613"/>
                  </a:lnTo>
                  <a:lnTo>
                    <a:pt x="1024" y="613"/>
                  </a:lnTo>
                  <a:lnTo>
                    <a:pt x="1022" y="613"/>
                  </a:lnTo>
                  <a:lnTo>
                    <a:pt x="1022" y="613"/>
                  </a:lnTo>
                  <a:lnTo>
                    <a:pt x="1020" y="613"/>
                  </a:lnTo>
                  <a:lnTo>
                    <a:pt x="1020" y="611"/>
                  </a:lnTo>
                  <a:lnTo>
                    <a:pt x="1022" y="611"/>
                  </a:lnTo>
                  <a:lnTo>
                    <a:pt x="1022" y="611"/>
                  </a:lnTo>
                  <a:lnTo>
                    <a:pt x="1022" y="611"/>
                  </a:lnTo>
                  <a:lnTo>
                    <a:pt x="1022" y="609"/>
                  </a:lnTo>
                  <a:lnTo>
                    <a:pt x="1022" y="609"/>
                  </a:lnTo>
                  <a:lnTo>
                    <a:pt x="1022" y="609"/>
                  </a:lnTo>
                  <a:lnTo>
                    <a:pt x="1022" y="609"/>
                  </a:lnTo>
                  <a:lnTo>
                    <a:pt x="1022" y="609"/>
                  </a:lnTo>
                  <a:lnTo>
                    <a:pt x="1022" y="609"/>
                  </a:lnTo>
                  <a:lnTo>
                    <a:pt x="1022" y="609"/>
                  </a:lnTo>
                  <a:lnTo>
                    <a:pt x="1022" y="611"/>
                  </a:lnTo>
                  <a:lnTo>
                    <a:pt x="1024" y="611"/>
                  </a:lnTo>
                  <a:lnTo>
                    <a:pt x="1024" y="613"/>
                  </a:lnTo>
                  <a:lnTo>
                    <a:pt x="1024" y="613"/>
                  </a:lnTo>
                  <a:lnTo>
                    <a:pt x="1026" y="611"/>
                  </a:lnTo>
                  <a:lnTo>
                    <a:pt x="1026" y="611"/>
                  </a:lnTo>
                  <a:lnTo>
                    <a:pt x="1026" y="611"/>
                  </a:lnTo>
                  <a:lnTo>
                    <a:pt x="1026" y="611"/>
                  </a:lnTo>
                  <a:lnTo>
                    <a:pt x="1026" y="609"/>
                  </a:lnTo>
                  <a:lnTo>
                    <a:pt x="1026" y="607"/>
                  </a:lnTo>
                  <a:lnTo>
                    <a:pt x="1026" y="607"/>
                  </a:lnTo>
                  <a:lnTo>
                    <a:pt x="1026" y="605"/>
                  </a:lnTo>
                  <a:lnTo>
                    <a:pt x="1026" y="605"/>
                  </a:lnTo>
                  <a:lnTo>
                    <a:pt x="1026" y="605"/>
                  </a:lnTo>
                  <a:lnTo>
                    <a:pt x="1028" y="607"/>
                  </a:lnTo>
                  <a:lnTo>
                    <a:pt x="1030" y="607"/>
                  </a:lnTo>
                  <a:lnTo>
                    <a:pt x="1030" y="609"/>
                  </a:lnTo>
                  <a:lnTo>
                    <a:pt x="1030" y="607"/>
                  </a:lnTo>
                  <a:lnTo>
                    <a:pt x="1028" y="607"/>
                  </a:lnTo>
                  <a:lnTo>
                    <a:pt x="1028" y="611"/>
                  </a:lnTo>
                  <a:lnTo>
                    <a:pt x="1028" y="611"/>
                  </a:lnTo>
                  <a:lnTo>
                    <a:pt x="1028" y="611"/>
                  </a:lnTo>
                  <a:lnTo>
                    <a:pt x="1028" y="611"/>
                  </a:lnTo>
                  <a:lnTo>
                    <a:pt x="1028" y="611"/>
                  </a:lnTo>
                  <a:lnTo>
                    <a:pt x="1028" y="611"/>
                  </a:lnTo>
                  <a:lnTo>
                    <a:pt x="1030" y="613"/>
                  </a:lnTo>
                  <a:lnTo>
                    <a:pt x="1030" y="613"/>
                  </a:lnTo>
                  <a:lnTo>
                    <a:pt x="1030" y="613"/>
                  </a:lnTo>
                  <a:lnTo>
                    <a:pt x="1030" y="611"/>
                  </a:lnTo>
                  <a:lnTo>
                    <a:pt x="1030" y="611"/>
                  </a:lnTo>
                  <a:lnTo>
                    <a:pt x="1030" y="611"/>
                  </a:lnTo>
                  <a:lnTo>
                    <a:pt x="1030" y="611"/>
                  </a:lnTo>
                  <a:lnTo>
                    <a:pt x="1030" y="611"/>
                  </a:lnTo>
                  <a:lnTo>
                    <a:pt x="1030" y="609"/>
                  </a:lnTo>
                  <a:lnTo>
                    <a:pt x="1030" y="609"/>
                  </a:lnTo>
                  <a:lnTo>
                    <a:pt x="1032" y="611"/>
                  </a:lnTo>
                  <a:lnTo>
                    <a:pt x="1032" y="611"/>
                  </a:lnTo>
                  <a:lnTo>
                    <a:pt x="1032" y="611"/>
                  </a:lnTo>
                  <a:lnTo>
                    <a:pt x="1032" y="611"/>
                  </a:lnTo>
                  <a:lnTo>
                    <a:pt x="1034" y="611"/>
                  </a:lnTo>
                  <a:lnTo>
                    <a:pt x="1034" y="611"/>
                  </a:lnTo>
                  <a:lnTo>
                    <a:pt x="1034" y="611"/>
                  </a:lnTo>
                  <a:lnTo>
                    <a:pt x="1034" y="609"/>
                  </a:lnTo>
                  <a:lnTo>
                    <a:pt x="1036" y="609"/>
                  </a:lnTo>
                  <a:lnTo>
                    <a:pt x="1036" y="609"/>
                  </a:lnTo>
                  <a:lnTo>
                    <a:pt x="1038" y="607"/>
                  </a:lnTo>
                  <a:lnTo>
                    <a:pt x="1038" y="605"/>
                  </a:lnTo>
                  <a:lnTo>
                    <a:pt x="1038" y="605"/>
                  </a:lnTo>
                  <a:lnTo>
                    <a:pt x="1038" y="605"/>
                  </a:lnTo>
                  <a:lnTo>
                    <a:pt x="1038" y="603"/>
                  </a:lnTo>
                  <a:lnTo>
                    <a:pt x="1038" y="603"/>
                  </a:lnTo>
                  <a:lnTo>
                    <a:pt x="1038" y="603"/>
                  </a:lnTo>
                  <a:lnTo>
                    <a:pt x="1038" y="603"/>
                  </a:lnTo>
                  <a:lnTo>
                    <a:pt x="1036" y="603"/>
                  </a:lnTo>
                  <a:lnTo>
                    <a:pt x="1034" y="603"/>
                  </a:lnTo>
                  <a:lnTo>
                    <a:pt x="1034" y="603"/>
                  </a:lnTo>
                  <a:lnTo>
                    <a:pt x="1034" y="603"/>
                  </a:lnTo>
                  <a:lnTo>
                    <a:pt x="1034" y="603"/>
                  </a:lnTo>
                  <a:lnTo>
                    <a:pt x="1032" y="603"/>
                  </a:lnTo>
                  <a:lnTo>
                    <a:pt x="1032" y="603"/>
                  </a:lnTo>
                  <a:lnTo>
                    <a:pt x="1030" y="603"/>
                  </a:lnTo>
                  <a:lnTo>
                    <a:pt x="1030" y="603"/>
                  </a:lnTo>
                  <a:lnTo>
                    <a:pt x="1032" y="600"/>
                  </a:lnTo>
                  <a:lnTo>
                    <a:pt x="1032" y="600"/>
                  </a:lnTo>
                  <a:lnTo>
                    <a:pt x="1032" y="600"/>
                  </a:lnTo>
                  <a:lnTo>
                    <a:pt x="1036" y="598"/>
                  </a:lnTo>
                  <a:lnTo>
                    <a:pt x="1036" y="598"/>
                  </a:lnTo>
                  <a:lnTo>
                    <a:pt x="1038" y="598"/>
                  </a:lnTo>
                  <a:lnTo>
                    <a:pt x="1040" y="598"/>
                  </a:lnTo>
                  <a:lnTo>
                    <a:pt x="1040" y="598"/>
                  </a:lnTo>
                  <a:lnTo>
                    <a:pt x="1040" y="598"/>
                  </a:lnTo>
                  <a:lnTo>
                    <a:pt x="1043" y="598"/>
                  </a:lnTo>
                  <a:lnTo>
                    <a:pt x="1043" y="598"/>
                  </a:lnTo>
                  <a:lnTo>
                    <a:pt x="1043" y="598"/>
                  </a:lnTo>
                  <a:lnTo>
                    <a:pt x="1043" y="598"/>
                  </a:lnTo>
                  <a:lnTo>
                    <a:pt x="1045" y="598"/>
                  </a:lnTo>
                  <a:lnTo>
                    <a:pt x="1047" y="596"/>
                  </a:lnTo>
                  <a:lnTo>
                    <a:pt x="1047" y="596"/>
                  </a:lnTo>
                  <a:lnTo>
                    <a:pt x="1047" y="594"/>
                  </a:lnTo>
                  <a:lnTo>
                    <a:pt x="1047" y="594"/>
                  </a:lnTo>
                  <a:lnTo>
                    <a:pt x="1047" y="592"/>
                  </a:lnTo>
                  <a:lnTo>
                    <a:pt x="1049" y="592"/>
                  </a:lnTo>
                  <a:lnTo>
                    <a:pt x="1049" y="592"/>
                  </a:lnTo>
                  <a:lnTo>
                    <a:pt x="1049" y="592"/>
                  </a:lnTo>
                  <a:lnTo>
                    <a:pt x="1049" y="590"/>
                  </a:lnTo>
                  <a:lnTo>
                    <a:pt x="1049" y="590"/>
                  </a:lnTo>
                  <a:lnTo>
                    <a:pt x="1049" y="590"/>
                  </a:lnTo>
                  <a:lnTo>
                    <a:pt x="1049" y="588"/>
                  </a:lnTo>
                  <a:lnTo>
                    <a:pt x="1049" y="588"/>
                  </a:lnTo>
                  <a:lnTo>
                    <a:pt x="1049" y="588"/>
                  </a:lnTo>
                  <a:lnTo>
                    <a:pt x="1047" y="586"/>
                  </a:lnTo>
                  <a:lnTo>
                    <a:pt x="1047" y="586"/>
                  </a:lnTo>
                  <a:lnTo>
                    <a:pt x="1047" y="586"/>
                  </a:lnTo>
                  <a:lnTo>
                    <a:pt x="1047" y="586"/>
                  </a:lnTo>
                  <a:lnTo>
                    <a:pt x="1047" y="584"/>
                  </a:lnTo>
                  <a:lnTo>
                    <a:pt x="1047" y="584"/>
                  </a:lnTo>
                  <a:lnTo>
                    <a:pt x="1047" y="584"/>
                  </a:lnTo>
                  <a:lnTo>
                    <a:pt x="1047" y="584"/>
                  </a:lnTo>
                  <a:lnTo>
                    <a:pt x="1047" y="584"/>
                  </a:lnTo>
                  <a:lnTo>
                    <a:pt x="1047" y="584"/>
                  </a:lnTo>
                  <a:lnTo>
                    <a:pt x="1045" y="584"/>
                  </a:lnTo>
                  <a:lnTo>
                    <a:pt x="1045" y="584"/>
                  </a:lnTo>
                  <a:lnTo>
                    <a:pt x="1045" y="584"/>
                  </a:lnTo>
                  <a:lnTo>
                    <a:pt x="1045" y="582"/>
                  </a:lnTo>
                  <a:lnTo>
                    <a:pt x="1043" y="582"/>
                  </a:lnTo>
                  <a:lnTo>
                    <a:pt x="1040" y="580"/>
                  </a:lnTo>
                  <a:lnTo>
                    <a:pt x="1040" y="580"/>
                  </a:lnTo>
                  <a:lnTo>
                    <a:pt x="1040" y="580"/>
                  </a:lnTo>
                  <a:lnTo>
                    <a:pt x="1040" y="580"/>
                  </a:lnTo>
                  <a:lnTo>
                    <a:pt x="1040" y="578"/>
                  </a:lnTo>
                  <a:lnTo>
                    <a:pt x="1040" y="578"/>
                  </a:lnTo>
                  <a:lnTo>
                    <a:pt x="1038" y="578"/>
                  </a:lnTo>
                  <a:lnTo>
                    <a:pt x="1038" y="578"/>
                  </a:lnTo>
                  <a:lnTo>
                    <a:pt x="1036" y="578"/>
                  </a:lnTo>
                  <a:lnTo>
                    <a:pt x="1036" y="578"/>
                  </a:lnTo>
                  <a:lnTo>
                    <a:pt x="1036" y="578"/>
                  </a:lnTo>
                  <a:lnTo>
                    <a:pt x="1036" y="578"/>
                  </a:lnTo>
                  <a:lnTo>
                    <a:pt x="1036" y="578"/>
                  </a:lnTo>
                  <a:lnTo>
                    <a:pt x="1036" y="578"/>
                  </a:lnTo>
                  <a:lnTo>
                    <a:pt x="1036" y="576"/>
                  </a:lnTo>
                  <a:lnTo>
                    <a:pt x="1038" y="576"/>
                  </a:lnTo>
                  <a:lnTo>
                    <a:pt x="1040" y="576"/>
                  </a:lnTo>
                  <a:lnTo>
                    <a:pt x="1040" y="576"/>
                  </a:lnTo>
                  <a:lnTo>
                    <a:pt x="1040" y="578"/>
                  </a:lnTo>
                  <a:lnTo>
                    <a:pt x="1040" y="578"/>
                  </a:lnTo>
                  <a:lnTo>
                    <a:pt x="1040" y="580"/>
                  </a:lnTo>
                  <a:lnTo>
                    <a:pt x="1043" y="578"/>
                  </a:lnTo>
                  <a:lnTo>
                    <a:pt x="1043" y="578"/>
                  </a:lnTo>
                  <a:lnTo>
                    <a:pt x="1045" y="580"/>
                  </a:lnTo>
                  <a:lnTo>
                    <a:pt x="1045" y="580"/>
                  </a:lnTo>
                  <a:lnTo>
                    <a:pt x="1043" y="580"/>
                  </a:lnTo>
                  <a:lnTo>
                    <a:pt x="1043" y="580"/>
                  </a:lnTo>
                  <a:lnTo>
                    <a:pt x="1043" y="580"/>
                  </a:lnTo>
                  <a:lnTo>
                    <a:pt x="1043" y="580"/>
                  </a:lnTo>
                  <a:lnTo>
                    <a:pt x="1043" y="580"/>
                  </a:lnTo>
                  <a:lnTo>
                    <a:pt x="1047" y="580"/>
                  </a:lnTo>
                  <a:lnTo>
                    <a:pt x="1047" y="580"/>
                  </a:lnTo>
                  <a:lnTo>
                    <a:pt x="1047" y="580"/>
                  </a:lnTo>
                  <a:lnTo>
                    <a:pt x="1049" y="580"/>
                  </a:lnTo>
                  <a:lnTo>
                    <a:pt x="1049" y="580"/>
                  </a:lnTo>
                  <a:lnTo>
                    <a:pt x="1051" y="578"/>
                  </a:lnTo>
                  <a:lnTo>
                    <a:pt x="1051" y="578"/>
                  </a:lnTo>
                  <a:lnTo>
                    <a:pt x="1053" y="578"/>
                  </a:lnTo>
                  <a:lnTo>
                    <a:pt x="1053" y="578"/>
                  </a:lnTo>
                  <a:lnTo>
                    <a:pt x="1053" y="576"/>
                  </a:lnTo>
                  <a:lnTo>
                    <a:pt x="1053" y="576"/>
                  </a:lnTo>
                  <a:lnTo>
                    <a:pt x="1053" y="576"/>
                  </a:lnTo>
                  <a:lnTo>
                    <a:pt x="1053" y="576"/>
                  </a:lnTo>
                  <a:lnTo>
                    <a:pt x="1055" y="574"/>
                  </a:lnTo>
                  <a:lnTo>
                    <a:pt x="1057" y="572"/>
                  </a:lnTo>
                  <a:lnTo>
                    <a:pt x="1057" y="572"/>
                  </a:lnTo>
                  <a:lnTo>
                    <a:pt x="1057" y="572"/>
                  </a:lnTo>
                  <a:lnTo>
                    <a:pt x="1055" y="570"/>
                  </a:lnTo>
                  <a:lnTo>
                    <a:pt x="1055" y="570"/>
                  </a:lnTo>
                  <a:lnTo>
                    <a:pt x="1055" y="568"/>
                  </a:lnTo>
                  <a:lnTo>
                    <a:pt x="1055" y="568"/>
                  </a:lnTo>
                  <a:lnTo>
                    <a:pt x="1055" y="568"/>
                  </a:lnTo>
                  <a:lnTo>
                    <a:pt x="1055" y="566"/>
                  </a:lnTo>
                  <a:lnTo>
                    <a:pt x="1057" y="564"/>
                  </a:lnTo>
                  <a:lnTo>
                    <a:pt x="1059" y="562"/>
                  </a:lnTo>
                  <a:lnTo>
                    <a:pt x="1059" y="562"/>
                  </a:lnTo>
                  <a:lnTo>
                    <a:pt x="1061" y="562"/>
                  </a:lnTo>
                  <a:lnTo>
                    <a:pt x="1061" y="562"/>
                  </a:lnTo>
                  <a:lnTo>
                    <a:pt x="1061" y="559"/>
                  </a:lnTo>
                  <a:lnTo>
                    <a:pt x="1061" y="557"/>
                  </a:lnTo>
                  <a:lnTo>
                    <a:pt x="1061" y="557"/>
                  </a:lnTo>
                  <a:lnTo>
                    <a:pt x="1061" y="557"/>
                  </a:lnTo>
                  <a:lnTo>
                    <a:pt x="1063" y="557"/>
                  </a:lnTo>
                  <a:lnTo>
                    <a:pt x="1063" y="557"/>
                  </a:lnTo>
                  <a:lnTo>
                    <a:pt x="1063" y="557"/>
                  </a:lnTo>
                  <a:lnTo>
                    <a:pt x="1065" y="555"/>
                  </a:lnTo>
                  <a:lnTo>
                    <a:pt x="1065" y="553"/>
                  </a:lnTo>
                  <a:lnTo>
                    <a:pt x="1065" y="553"/>
                  </a:lnTo>
                  <a:lnTo>
                    <a:pt x="1067" y="553"/>
                  </a:lnTo>
                  <a:lnTo>
                    <a:pt x="1067" y="553"/>
                  </a:lnTo>
                  <a:lnTo>
                    <a:pt x="1067" y="553"/>
                  </a:lnTo>
                  <a:lnTo>
                    <a:pt x="1067" y="553"/>
                  </a:lnTo>
                  <a:lnTo>
                    <a:pt x="1067" y="553"/>
                  </a:lnTo>
                  <a:lnTo>
                    <a:pt x="1069" y="553"/>
                  </a:lnTo>
                  <a:lnTo>
                    <a:pt x="1069" y="555"/>
                  </a:lnTo>
                  <a:lnTo>
                    <a:pt x="1071" y="553"/>
                  </a:lnTo>
                  <a:lnTo>
                    <a:pt x="1071" y="553"/>
                  </a:lnTo>
                  <a:lnTo>
                    <a:pt x="1067" y="549"/>
                  </a:lnTo>
                  <a:lnTo>
                    <a:pt x="1067" y="549"/>
                  </a:lnTo>
                  <a:lnTo>
                    <a:pt x="1067" y="547"/>
                  </a:lnTo>
                  <a:lnTo>
                    <a:pt x="1067" y="547"/>
                  </a:lnTo>
                  <a:lnTo>
                    <a:pt x="1069" y="545"/>
                  </a:lnTo>
                  <a:lnTo>
                    <a:pt x="1069" y="545"/>
                  </a:lnTo>
                  <a:lnTo>
                    <a:pt x="1069" y="543"/>
                  </a:lnTo>
                  <a:lnTo>
                    <a:pt x="1071" y="543"/>
                  </a:lnTo>
                  <a:lnTo>
                    <a:pt x="1071" y="543"/>
                  </a:lnTo>
                  <a:lnTo>
                    <a:pt x="1073" y="541"/>
                  </a:lnTo>
                  <a:lnTo>
                    <a:pt x="1073" y="539"/>
                  </a:lnTo>
                  <a:lnTo>
                    <a:pt x="1075" y="539"/>
                  </a:lnTo>
                  <a:lnTo>
                    <a:pt x="1075" y="539"/>
                  </a:lnTo>
                  <a:lnTo>
                    <a:pt x="1077" y="539"/>
                  </a:lnTo>
                  <a:lnTo>
                    <a:pt x="1079" y="539"/>
                  </a:lnTo>
                  <a:lnTo>
                    <a:pt x="1079" y="539"/>
                  </a:lnTo>
                  <a:lnTo>
                    <a:pt x="1079" y="537"/>
                  </a:lnTo>
                  <a:lnTo>
                    <a:pt x="1079" y="537"/>
                  </a:lnTo>
                  <a:lnTo>
                    <a:pt x="1081" y="537"/>
                  </a:lnTo>
                  <a:lnTo>
                    <a:pt x="1083" y="537"/>
                  </a:lnTo>
                  <a:lnTo>
                    <a:pt x="1083" y="535"/>
                  </a:lnTo>
                  <a:lnTo>
                    <a:pt x="1083" y="535"/>
                  </a:lnTo>
                  <a:lnTo>
                    <a:pt x="1083" y="535"/>
                  </a:lnTo>
                  <a:lnTo>
                    <a:pt x="1086" y="531"/>
                  </a:lnTo>
                  <a:lnTo>
                    <a:pt x="1086" y="531"/>
                  </a:lnTo>
                  <a:lnTo>
                    <a:pt x="1088" y="529"/>
                  </a:lnTo>
                  <a:lnTo>
                    <a:pt x="1088" y="529"/>
                  </a:lnTo>
                  <a:lnTo>
                    <a:pt x="1088" y="529"/>
                  </a:lnTo>
                  <a:lnTo>
                    <a:pt x="1088" y="529"/>
                  </a:lnTo>
                  <a:lnTo>
                    <a:pt x="1088" y="529"/>
                  </a:lnTo>
                  <a:lnTo>
                    <a:pt x="1090" y="529"/>
                  </a:lnTo>
                  <a:lnTo>
                    <a:pt x="1090" y="529"/>
                  </a:lnTo>
                  <a:lnTo>
                    <a:pt x="1094" y="525"/>
                  </a:lnTo>
                  <a:lnTo>
                    <a:pt x="1096" y="525"/>
                  </a:lnTo>
                  <a:lnTo>
                    <a:pt x="1096" y="523"/>
                  </a:lnTo>
                  <a:lnTo>
                    <a:pt x="1096" y="523"/>
                  </a:lnTo>
                  <a:lnTo>
                    <a:pt x="1098" y="523"/>
                  </a:lnTo>
                  <a:lnTo>
                    <a:pt x="1098" y="523"/>
                  </a:lnTo>
                  <a:lnTo>
                    <a:pt x="1098" y="521"/>
                  </a:lnTo>
                  <a:lnTo>
                    <a:pt x="1098" y="521"/>
                  </a:lnTo>
                  <a:lnTo>
                    <a:pt x="1098" y="518"/>
                  </a:lnTo>
                  <a:lnTo>
                    <a:pt x="1098" y="518"/>
                  </a:lnTo>
                  <a:lnTo>
                    <a:pt x="1098" y="523"/>
                  </a:lnTo>
                  <a:lnTo>
                    <a:pt x="1098" y="523"/>
                  </a:lnTo>
                  <a:lnTo>
                    <a:pt x="1100" y="525"/>
                  </a:lnTo>
                  <a:lnTo>
                    <a:pt x="1102" y="525"/>
                  </a:lnTo>
                  <a:lnTo>
                    <a:pt x="1104" y="525"/>
                  </a:lnTo>
                  <a:lnTo>
                    <a:pt x="1104" y="525"/>
                  </a:lnTo>
                  <a:lnTo>
                    <a:pt x="1104" y="525"/>
                  </a:lnTo>
                  <a:lnTo>
                    <a:pt x="1104" y="525"/>
                  </a:lnTo>
                  <a:lnTo>
                    <a:pt x="1104" y="525"/>
                  </a:lnTo>
                  <a:lnTo>
                    <a:pt x="1104" y="525"/>
                  </a:lnTo>
                  <a:lnTo>
                    <a:pt x="1104" y="523"/>
                  </a:lnTo>
                  <a:lnTo>
                    <a:pt x="1104" y="523"/>
                  </a:lnTo>
                  <a:lnTo>
                    <a:pt x="1104" y="525"/>
                  </a:lnTo>
                  <a:lnTo>
                    <a:pt x="1104" y="525"/>
                  </a:lnTo>
                  <a:lnTo>
                    <a:pt x="1106" y="525"/>
                  </a:lnTo>
                  <a:lnTo>
                    <a:pt x="1112" y="525"/>
                  </a:lnTo>
                  <a:lnTo>
                    <a:pt x="1114" y="525"/>
                  </a:lnTo>
                  <a:lnTo>
                    <a:pt x="1114" y="523"/>
                  </a:lnTo>
                  <a:lnTo>
                    <a:pt x="1114" y="523"/>
                  </a:lnTo>
                  <a:lnTo>
                    <a:pt x="1114" y="521"/>
                  </a:lnTo>
                  <a:lnTo>
                    <a:pt x="1114" y="518"/>
                  </a:lnTo>
                  <a:lnTo>
                    <a:pt x="1114" y="518"/>
                  </a:lnTo>
                  <a:lnTo>
                    <a:pt x="1114" y="516"/>
                  </a:lnTo>
                  <a:lnTo>
                    <a:pt x="1114" y="516"/>
                  </a:lnTo>
                  <a:lnTo>
                    <a:pt x="1116" y="516"/>
                  </a:lnTo>
                  <a:lnTo>
                    <a:pt x="1116" y="514"/>
                  </a:lnTo>
                  <a:lnTo>
                    <a:pt x="1118" y="514"/>
                  </a:lnTo>
                  <a:lnTo>
                    <a:pt x="1120" y="512"/>
                  </a:lnTo>
                  <a:lnTo>
                    <a:pt x="1126" y="510"/>
                  </a:lnTo>
                  <a:lnTo>
                    <a:pt x="1126" y="510"/>
                  </a:lnTo>
                  <a:lnTo>
                    <a:pt x="1126" y="510"/>
                  </a:lnTo>
                  <a:lnTo>
                    <a:pt x="1129" y="510"/>
                  </a:lnTo>
                  <a:lnTo>
                    <a:pt x="1131" y="510"/>
                  </a:lnTo>
                  <a:lnTo>
                    <a:pt x="1131" y="510"/>
                  </a:lnTo>
                  <a:lnTo>
                    <a:pt x="1129" y="512"/>
                  </a:lnTo>
                  <a:lnTo>
                    <a:pt x="1129" y="512"/>
                  </a:lnTo>
                  <a:lnTo>
                    <a:pt x="1120" y="516"/>
                  </a:lnTo>
                  <a:lnTo>
                    <a:pt x="1120" y="516"/>
                  </a:lnTo>
                  <a:lnTo>
                    <a:pt x="1118" y="516"/>
                  </a:lnTo>
                  <a:lnTo>
                    <a:pt x="1118" y="518"/>
                  </a:lnTo>
                  <a:lnTo>
                    <a:pt x="1118" y="521"/>
                  </a:lnTo>
                  <a:lnTo>
                    <a:pt x="1118" y="521"/>
                  </a:lnTo>
                  <a:lnTo>
                    <a:pt x="1118" y="521"/>
                  </a:lnTo>
                  <a:lnTo>
                    <a:pt x="1116" y="521"/>
                  </a:lnTo>
                  <a:lnTo>
                    <a:pt x="1116" y="521"/>
                  </a:lnTo>
                  <a:lnTo>
                    <a:pt x="1116" y="523"/>
                  </a:lnTo>
                  <a:lnTo>
                    <a:pt x="1116" y="523"/>
                  </a:lnTo>
                  <a:lnTo>
                    <a:pt x="1114" y="525"/>
                  </a:lnTo>
                  <a:lnTo>
                    <a:pt x="1114" y="525"/>
                  </a:lnTo>
                  <a:lnTo>
                    <a:pt x="1114" y="527"/>
                  </a:lnTo>
                  <a:lnTo>
                    <a:pt x="1114" y="527"/>
                  </a:lnTo>
                  <a:lnTo>
                    <a:pt x="1112" y="527"/>
                  </a:lnTo>
                  <a:lnTo>
                    <a:pt x="1112" y="527"/>
                  </a:lnTo>
                  <a:lnTo>
                    <a:pt x="1112" y="527"/>
                  </a:lnTo>
                  <a:lnTo>
                    <a:pt x="1112" y="529"/>
                  </a:lnTo>
                  <a:lnTo>
                    <a:pt x="1110" y="529"/>
                  </a:lnTo>
                  <a:lnTo>
                    <a:pt x="1110" y="529"/>
                  </a:lnTo>
                  <a:lnTo>
                    <a:pt x="1114" y="533"/>
                  </a:lnTo>
                  <a:lnTo>
                    <a:pt x="1116" y="533"/>
                  </a:lnTo>
                  <a:lnTo>
                    <a:pt x="1118" y="535"/>
                  </a:lnTo>
                  <a:lnTo>
                    <a:pt x="1122" y="537"/>
                  </a:lnTo>
                  <a:lnTo>
                    <a:pt x="1124" y="537"/>
                  </a:lnTo>
                  <a:lnTo>
                    <a:pt x="1126" y="537"/>
                  </a:lnTo>
                  <a:lnTo>
                    <a:pt x="1129" y="539"/>
                  </a:lnTo>
                  <a:lnTo>
                    <a:pt x="1129" y="541"/>
                  </a:lnTo>
                  <a:lnTo>
                    <a:pt x="1131" y="541"/>
                  </a:lnTo>
                  <a:lnTo>
                    <a:pt x="1133" y="539"/>
                  </a:lnTo>
                  <a:lnTo>
                    <a:pt x="1135" y="539"/>
                  </a:lnTo>
                  <a:lnTo>
                    <a:pt x="1135" y="539"/>
                  </a:lnTo>
                  <a:lnTo>
                    <a:pt x="1137" y="541"/>
                  </a:lnTo>
                  <a:lnTo>
                    <a:pt x="1139" y="543"/>
                  </a:lnTo>
                  <a:lnTo>
                    <a:pt x="1137" y="543"/>
                  </a:lnTo>
                  <a:lnTo>
                    <a:pt x="1137" y="543"/>
                  </a:lnTo>
                  <a:lnTo>
                    <a:pt x="1137" y="543"/>
                  </a:lnTo>
                  <a:lnTo>
                    <a:pt x="1137" y="543"/>
                  </a:lnTo>
                  <a:lnTo>
                    <a:pt x="1137" y="543"/>
                  </a:lnTo>
                  <a:lnTo>
                    <a:pt x="1135" y="543"/>
                  </a:lnTo>
                  <a:lnTo>
                    <a:pt x="1126" y="541"/>
                  </a:lnTo>
                  <a:lnTo>
                    <a:pt x="1126" y="541"/>
                  </a:lnTo>
                  <a:lnTo>
                    <a:pt x="1124" y="541"/>
                  </a:lnTo>
                  <a:lnTo>
                    <a:pt x="1122" y="541"/>
                  </a:lnTo>
                  <a:lnTo>
                    <a:pt x="1122" y="541"/>
                  </a:lnTo>
                  <a:lnTo>
                    <a:pt x="1120" y="539"/>
                  </a:lnTo>
                  <a:lnTo>
                    <a:pt x="1120" y="539"/>
                  </a:lnTo>
                  <a:lnTo>
                    <a:pt x="1118" y="539"/>
                  </a:lnTo>
                  <a:lnTo>
                    <a:pt x="1118" y="539"/>
                  </a:lnTo>
                  <a:lnTo>
                    <a:pt x="1116" y="539"/>
                  </a:lnTo>
                  <a:lnTo>
                    <a:pt x="1114" y="541"/>
                  </a:lnTo>
                  <a:lnTo>
                    <a:pt x="1114" y="541"/>
                  </a:lnTo>
                  <a:lnTo>
                    <a:pt x="1112" y="543"/>
                  </a:lnTo>
                  <a:lnTo>
                    <a:pt x="1108" y="541"/>
                  </a:lnTo>
                  <a:lnTo>
                    <a:pt x="1108" y="541"/>
                  </a:lnTo>
                  <a:lnTo>
                    <a:pt x="1106" y="541"/>
                  </a:lnTo>
                  <a:lnTo>
                    <a:pt x="1106" y="539"/>
                  </a:lnTo>
                  <a:lnTo>
                    <a:pt x="1106" y="539"/>
                  </a:lnTo>
                  <a:lnTo>
                    <a:pt x="1104" y="537"/>
                  </a:lnTo>
                  <a:lnTo>
                    <a:pt x="1104" y="537"/>
                  </a:lnTo>
                  <a:lnTo>
                    <a:pt x="1104" y="535"/>
                  </a:lnTo>
                  <a:lnTo>
                    <a:pt x="1102" y="537"/>
                  </a:lnTo>
                  <a:lnTo>
                    <a:pt x="1098" y="539"/>
                  </a:lnTo>
                  <a:lnTo>
                    <a:pt x="1094" y="543"/>
                  </a:lnTo>
                  <a:lnTo>
                    <a:pt x="1088" y="549"/>
                  </a:lnTo>
                  <a:lnTo>
                    <a:pt x="1088" y="549"/>
                  </a:lnTo>
                  <a:lnTo>
                    <a:pt x="1088" y="551"/>
                  </a:lnTo>
                  <a:lnTo>
                    <a:pt x="1081" y="551"/>
                  </a:lnTo>
                  <a:lnTo>
                    <a:pt x="1081" y="551"/>
                  </a:lnTo>
                  <a:lnTo>
                    <a:pt x="1081" y="553"/>
                  </a:lnTo>
                  <a:lnTo>
                    <a:pt x="1079" y="553"/>
                  </a:lnTo>
                  <a:lnTo>
                    <a:pt x="1079" y="553"/>
                  </a:lnTo>
                  <a:lnTo>
                    <a:pt x="1077" y="553"/>
                  </a:lnTo>
                  <a:lnTo>
                    <a:pt x="1077" y="555"/>
                  </a:lnTo>
                  <a:lnTo>
                    <a:pt x="1079" y="555"/>
                  </a:lnTo>
                  <a:lnTo>
                    <a:pt x="1079" y="557"/>
                  </a:lnTo>
                  <a:lnTo>
                    <a:pt x="1079" y="557"/>
                  </a:lnTo>
                  <a:lnTo>
                    <a:pt x="1079" y="562"/>
                  </a:lnTo>
                  <a:lnTo>
                    <a:pt x="1081" y="562"/>
                  </a:lnTo>
                  <a:lnTo>
                    <a:pt x="1081" y="564"/>
                  </a:lnTo>
                  <a:lnTo>
                    <a:pt x="1081" y="564"/>
                  </a:lnTo>
                  <a:lnTo>
                    <a:pt x="1081" y="566"/>
                  </a:lnTo>
                  <a:lnTo>
                    <a:pt x="1081" y="566"/>
                  </a:lnTo>
                  <a:lnTo>
                    <a:pt x="1081" y="570"/>
                  </a:lnTo>
                  <a:lnTo>
                    <a:pt x="1081" y="572"/>
                  </a:lnTo>
                  <a:lnTo>
                    <a:pt x="1081" y="572"/>
                  </a:lnTo>
                  <a:lnTo>
                    <a:pt x="1081" y="572"/>
                  </a:lnTo>
                  <a:lnTo>
                    <a:pt x="1079" y="572"/>
                  </a:lnTo>
                  <a:lnTo>
                    <a:pt x="1079" y="572"/>
                  </a:lnTo>
                  <a:lnTo>
                    <a:pt x="1079" y="572"/>
                  </a:lnTo>
                  <a:lnTo>
                    <a:pt x="1079" y="574"/>
                  </a:lnTo>
                  <a:lnTo>
                    <a:pt x="1079" y="574"/>
                  </a:lnTo>
                  <a:lnTo>
                    <a:pt x="1079" y="576"/>
                  </a:lnTo>
                  <a:lnTo>
                    <a:pt x="1079" y="578"/>
                  </a:lnTo>
                  <a:lnTo>
                    <a:pt x="1079" y="580"/>
                  </a:lnTo>
                  <a:lnTo>
                    <a:pt x="1077" y="582"/>
                  </a:lnTo>
                  <a:lnTo>
                    <a:pt x="1071" y="590"/>
                  </a:lnTo>
                  <a:lnTo>
                    <a:pt x="1071" y="590"/>
                  </a:lnTo>
                  <a:lnTo>
                    <a:pt x="1071" y="592"/>
                  </a:lnTo>
                  <a:lnTo>
                    <a:pt x="1071" y="592"/>
                  </a:lnTo>
                  <a:lnTo>
                    <a:pt x="1069" y="600"/>
                  </a:lnTo>
                  <a:lnTo>
                    <a:pt x="1069" y="600"/>
                  </a:lnTo>
                  <a:lnTo>
                    <a:pt x="1069" y="603"/>
                  </a:lnTo>
                  <a:lnTo>
                    <a:pt x="1067" y="603"/>
                  </a:lnTo>
                  <a:lnTo>
                    <a:pt x="1067" y="603"/>
                  </a:lnTo>
                  <a:lnTo>
                    <a:pt x="1067" y="605"/>
                  </a:lnTo>
                  <a:lnTo>
                    <a:pt x="1069" y="607"/>
                  </a:lnTo>
                  <a:lnTo>
                    <a:pt x="1071" y="609"/>
                  </a:lnTo>
                  <a:lnTo>
                    <a:pt x="1071" y="609"/>
                  </a:lnTo>
                  <a:lnTo>
                    <a:pt x="1079" y="613"/>
                  </a:lnTo>
                  <a:lnTo>
                    <a:pt x="1079" y="613"/>
                  </a:lnTo>
                  <a:lnTo>
                    <a:pt x="1079" y="611"/>
                  </a:lnTo>
                  <a:lnTo>
                    <a:pt x="1079" y="611"/>
                  </a:lnTo>
                  <a:lnTo>
                    <a:pt x="1079" y="611"/>
                  </a:lnTo>
                  <a:lnTo>
                    <a:pt x="1079" y="609"/>
                  </a:lnTo>
                  <a:lnTo>
                    <a:pt x="1079" y="609"/>
                  </a:lnTo>
                  <a:lnTo>
                    <a:pt x="1079" y="609"/>
                  </a:lnTo>
                  <a:lnTo>
                    <a:pt x="1081" y="609"/>
                  </a:lnTo>
                  <a:lnTo>
                    <a:pt x="1086" y="605"/>
                  </a:lnTo>
                  <a:lnTo>
                    <a:pt x="1088" y="605"/>
                  </a:lnTo>
                  <a:lnTo>
                    <a:pt x="1088" y="603"/>
                  </a:lnTo>
                  <a:lnTo>
                    <a:pt x="1090" y="603"/>
                  </a:lnTo>
                  <a:lnTo>
                    <a:pt x="1090" y="603"/>
                  </a:lnTo>
                  <a:lnTo>
                    <a:pt x="1092" y="603"/>
                  </a:lnTo>
                  <a:lnTo>
                    <a:pt x="1090" y="605"/>
                  </a:lnTo>
                  <a:lnTo>
                    <a:pt x="1088" y="607"/>
                  </a:lnTo>
                  <a:lnTo>
                    <a:pt x="1088" y="607"/>
                  </a:lnTo>
                  <a:lnTo>
                    <a:pt x="1088" y="609"/>
                  </a:lnTo>
                  <a:lnTo>
                    <a:pt x="1088" y="609"/>
                  </a:lnTo>
                  <a:lnTo>
                    <a:pt x="1088" y="609"/>
                  </a:lnTo>
                  <a:lnTo>
                    <a:pt x="1086" y="609"/>
                  </a:lnTo>
                  <a:lnTo>
                    <a:pt x="1086" y="609"/>
                  </a:lnTo>
                  <a:lnTo>
                    <a:pt x="1086" y="611"/>
                  </a:lnTo>
                  <a:lnTo>
                    <a:pt x="1086" y="611"/>
                  </a:lnTo>
                  <a:lnTo>
                    <a:pt x="1088" y="613"/>
                  </a:lnTo>
                  <a:lnTo>
                    <a:pt x="1088" y="613"/>
                  </a:lnTo>
                  <a:lnTo>
                    <a:pt x="1086" y="613"/>
                  </a:lnTo>
                  <a:lnTo>
                    <a:pt x="1086" y="613"/>
                  </a:lnTo>
                  <a:lnTo>
                    <a:pt x="1083" y="613"/>
                  </a:lnTo>
                  <a:lnTo>
                    <a:pt x="1083" y="613"/>
                  </a:lnTo>
                  <a:lnTo>
                    <a:pt x="1083" y="615"/>
                  </a:lnTo>
                  <a:lnTo>
                    <a:pt x="1083" y="615"/>
                  </a:lnTo>
                  <a:lnTo>
                    <a:pt x="1083" y="615"/>
                  </a:lnTo>
                  <a:lnTo>
                    <a:pt x="1081" y="615"/>
                  </a:lnTo>
                  <a:lnTo>
                    <a:pt x="1081" y="615"/>
                  </a:lnTo>
                  <a:lnTo>
                    <a:pt x="1079" y="615"/>
                  </a:lnTo>
                  <a:lnTo>
                    <a:pt x="1079" y="617"/>
                  </a:lnTo>
                  <a:lnTo>
                    <a:pt x="1079" y="617"/>
                  </a:lnTo>
                  <a:lnTo>
                    <a:pt x="1079" y="619"/>
                  </a:lnTo>
                  <a:lnTo>
                    <a:pt x="1081" y="619"/>
                  </a:lnTo>
                  <a:lnTo>
                    <a:pt x="1081" y="621"/>
                  </a:lnTo>
                  <a:lnTo>
                    <a:pt x="1081" y="621"/>
                  </a:lnTo>
                  <a:lnTo>
                    <a:pt x="1081" y="621"/>
                  </a:lnTo>
                  <a:lnTo>
                    <a:pt x="1079" y="621"/>
                  </a:lnTo>
                  <a:lnTo>
                    <a:pt x="1079" y="619"/>
                  </a:lnTo>
                  <a:lnTo>
                    <a:pt x="1079" y="619"/>
                  </a:lnTo>
                  <a:lnTo>
                    <a:pt x="1075" y="619"/>
                  </a:lnTo>
                  <a:lnTo>
                    <a:pt x="1073" y="619"/>
                  </a:lnTo>
                  <a:lnTo>
                    <a:pt x="1073" y="619"/>
                  </a:lnTo>
                  <a:lnTo>
                    <a:pt x="1073" y="621"/>
                  </a:lnTo>
                  <a:lnTo>
                    <a:pt x="1071" y="621"/>
                  </a:lnTo>
                  <a:lnTo>
                    <a:pt x="1071" y="621"/>
                  </a:lnTo>
                  <a:lnTo>
                    <a:pt x="1069" y="623"/>
                  </a:lnTo>
                  <a:lnTo>
                    <a:pt x="1067" y="623"/>
                  </a:lnTo>
                  <a:lnTo>
                    <a:pt x="1067" y="623"/>
                  </a:lnTo>
                  <a:lnTo>
                    <a:pt x="1069" y="625"/>
                  </a:lnTo>
                  <a:lnTo>
                    <a:pt x="1069" y="625"/>
                  </a:lnTo>
                  <a:lnTo>
                    <a:pt x="1071" y="625"/>
                  </a:lnTo>
                  <a:lnTo>
                    <a:pt x="1067" y="625"/>
                  </a:lnTo>
                  <a:lnTo>
                    <a:pt x="1067" y="625"/>
                  </a:lnTo>
                  <a:lnTo>
                    <a:pt x="1067" y="627"/>
                  </a:lnTo>
                  <a:lnTo>
                    <a:pt x="1065" y="627"/>
                  </a:lnTo>
                  <a:lnTo>
                    <a:pt x="1065" y="627"/>
                  </a:lnTo>
                  <a:lnTo>
                    <a:pt x="1065" y="629"/>
                  </a:lnTo>
                  <a:lnTo>
                    <a:pt x="1065" y="629"/>
                  </a:lnTo>
                  <a:lnTo>
                    <a:pt x="1067" y="631"/>
                  </a:lnTo>
                  <a:lnTo>
                    <a:pt x="1067" y="631"/>
                  </a:lnTo>
                  <a:lnTo>
                    <a:pt x="1067" y="631"/>
                  </a:lnTo>
                  <a:lnTo>
                    <a:pt x="1069" y="631"/>
                  </a:lnTo>
                  <a:lnTo>
                    <a:pt x="1069" y="631"/>
                  </a:lnTo>
                  <a:lnTo>
                    <a:pt x="1069" y="631"/>
                  </a:lnTo>
                  <a:lnTo>
                    <a:pt x="1069" y="631"/>
                  </a:lnTo>
                  <a:lnTo>
                    <a:pt x="1067" y="631"/>
                  </a:lnTo>
                  <a:lnTo>
                    <a:pt x="1069" y="633"/>
                  </a:lnTo>
                  <a:lnTo>
                    <a:pt x="1069" y="633"/>
                  </a:lnTo>
                  <a:lnTo>
                    <a:pt x="1069" y="633"/>
                  </a:lnTo>
                  <a:lnTo>
                    <a:pt x="1071" y="633"/>
                  </a:lnTo>
                  <a:lnTo>
                    <a:pt x="1071" y="633"/>
                  </a:lnTo>
                  <a:lnTo>
                    <a:pt x="1071" y="633"/>
                  </a:lnTo>
                  <a:lnTo>
                    <a:pt x="1071" y="633"/>
                  </a:lnTo>
                  <a:lnTo>
                    <a:pt x="1073" y="635"/>
                  </a:lnTo>
                  <a:lnTo>
                    <a:pt x="1073" y="635"/>
                  </a:lnTo>
                  <a:lnTo>
                    <a:pt x="1077" y="635"/>
                  </a:lnTo>
                  <a:lnTo>
                    <a:pt x="1077" y="633"/>
                  </a:lnTo>
                  <a:lnTo>
                    <a:pt x="1075" y="635"/>
                  </a:lnTo>
                  <a:lnTo>
                    <a:pt x="1075" y="633"/>
                  </a:lnTo>
                  <a:lnTo>
                    <a:pt x="1075" y="633"/>
                  </a:lnTo>
                  <a:lnTo>
                    <a:pt x="1075" y="633"/>
                  </a:lnTo>
                  <a:lnTo>
                    <a:pt x="1077" y="633"/>
                  </a:lnTo>
                  <a:lnTo>
                    <a:pt x="1079" y="633"/>
                  </a:lnTo>
                  <a:lnTo>
                    <a:pt x="1079" y="633"/>
                  </a:lnTo>
                  <a:lnTo>
                    <a:pt x="1079" y="633"/>
                  </a:lnTo>
                  <a:lnTo>
                    <a:pt x="1079" y="633"/>
                  </a:lnTo>
                  <a:lnTo>
                    <a:pt x="1079" y="633"/>
                  </a:lnTo>
                  <a:lnTo>
                    <a:pt x="1077" y="633"/>
                  </a:lnTo>
                  <a:lnTo>
                    <a:pt x="1079" y="631"/>
                  </a:lnTo>
                  <a:lnTo>
                    <a:pt x="1081" y="631"/>
                  </a:lnTo>
                  <a:lnTo>
                    <a:pt x="1081" y="631"/>
                  </a:lnTo>
                  <a:lnTo>
                    <a:pt x="1081" y="631"/>
                  </a:lnTo>
                  <a:lnTo>
                    <a:pt x="1081" y="631"/>
                  </a:lnTo>
                  <a:lnTo>
                    <a:pt x="1081" y="631"/>
                  </a:lnTo>
                  <a:lnTo>
                    <a:pt x="1083" y="631"/>
                  </a:lnTo>
                  <a:lnTo>
                    <a:pt x="1083" y="631"/>
                  </a:lnTo>
                  <a:lnTo>
                    <a:pt x="1086" y="631"/>
                  </a:lnTo>
                  <a:lnTo>
                    <a:pt x="1086" y="631"/>
                  </a:lnTo>
                  <a:lnTo>
                    <a:pt x="1086" y="631"/>
                  </a:lnTo>
                  <a:lnTo>
                    <a:pt x="1088" y="633"/>
                  </a:lnTo>
                  <a:lnTo>
                    <a:pt x="1088" y="633"/>
                  </a:lnTo>
                  <a:lnTo>
                    <a:pt x="1088" y="633"/>
                  </a:lnTo>
                  <a:lnTo>
                    <a:pt x="1090" y="631"/>
                  </a:lnTo>
                  <a:lnTo>
                    <a:pt x="1090" y="631"/>
                  </a:lnTo>
                  <a:lnTo>
                    <a:pt x="1090" y="631"/>
                  </a:lnTo>
                  <a:lnTo>
                    <a:pt x="1090" y="631"/>
                  </a:lnTo>
                  <a:lnTo>
                    <a:pt x="1090" y="631"/>
                  </a:lnTo>
                  <a:lnTo>
                    <a:pt x="1090" y="631"/>
                  </a:lnTo>
                  <a:lnTo>
                    <a:pt x="1088" y="629"/>
                  </a:lnTo>
                  <a:lnTo>
                    <a:pt x="1088" y="629"/>
                  </a:lnTo>
                  <a:lnTo>
                    <a:pt x="1088" y="629"/>
                  </a:lnTo>
                  <a:lnTo>
                    <a:pt x="1086" y="629"/>
                  </a:lnTo>
                  <a:lnTo>
                    <a:pt x="1086" y="629"/>
                  </a:lnTo>
                  <a:lnTo>
                    <a:pt x="1086" y="629"/>
                  </a:lnTo>
                  <a:lnTo>
                    <a:pt x="1086" y="627"/>
                  </a:lnTo>
                  <a:lnTo>
                    <a:pt x="1086" y="627"/>
                  </a:lnTo>
                  <a:lnTo>
                    <a:pt x="1086" y="627"/>
                  </a:lnTo>
                  <a:lnTo>
                    <a:pt x="1086" y="627"/>
                  </a:lnTo>
                  <a:lnTo>
                    <a:pt x="1088" y="627"/>
                  </a:lnTo>
                  <a:lnTo>
                    <a:pt x="1090" y="629"/>
                  </a:lnTo>
                  <a:lnTo>
                    <a:pt x="1090" y="629"/>
                  </a:lnTo>
                  <a:lnTo>
                    <a:pt x="1090" y="629"/>
                  </a:lnTo>
                  <a:lnTo>
                    <a:pt x="1090" y="627"/>
                  </a:lnTo>
                  <a:lnTo>
                    <a:pt x="1090" y="627"/>
                  </a:lnTo>
                  <a:lnTo>
                    <a:pt x="1092" y="627"/>
                  </a:lnTo>
                  <a:lnTo>
                    <a:pt x="1092" y="629"/>
                  </a:lnTo>
                  <a:lnTo>
                    <a:pt x="1092" y="629"/>
                  </a:lnTo>
                  <a:lnTo>
                    <a:pt x="1092" y="629"/>
                  </a:lnTo>
                  <a:lnTo>
                    <a:pt x="1092" y="629"/>
                  </a:lnTo>
                  <a:lnTo>
                    <a:pt x="1092" y="629"/>
                  </a:lnTo>
                  <a:lnTo>
                    <a:pt x="1092" y="629"/>
                  </a:lnTo>
                  <a:lnTo>
                    <a:pt x="1092" y="631"/>
                  </a:lnTo>
                  <a:lnTo>
                    <a:pt x="1092" y="631"/>
                  </a:lnTo>
                  <a:lnTo>
                    <a:pt x="1094" y="633"/>
                  </a:lnTo>
                  <a:lnTo>
                    <a:pt x="1094" y="631"/>
                  </a:lnTo>
                  <a:lnTo>
                    <a:pt x="1094" y="631"/>
                  </a:lnTo>
                  <a:lnTo>
                    <a:pt x="1096" y="629"/>
                  </a:lnTo>
                  <a:lnTo>
                    <a:pt x="1096" y="629"/>
                  </a:lnTo>
                  <a:lnTo>
                    <a:pt x="1094" y="627"/>
                  </a:lnTo>
                  <a:lnTo>
                    <a:pt x="1094" y="627"/>
                  </a:lnTo>
                  <a:lnTo>
                    <a:pt x="1094" y="627"/>
                  </a:lnTo>
                  <a:lnTo>
                    <a:pt x="1096" y="625"/>
                  </a:lnTo>
                  <a:lnTo>
                    <a:pt x="1096" y="625"/>
                  </a:lnTo>
                  <a:lnTo>
                    <a:pt x="1096" y="625"/>
                  </a:lnTo>
                  <a:lnTo>
                    <a:pt x="1098" y="623"/>
                  </a:lnTo>
                  <a:lnTo>
                    <a:pt x="1098" y="623"/>
                  </a:lnTo>
                  <a:lnTo>
                    <a:pt x="1098" y="623"/>
                  </a:lnTo>
                  <a:lnTo>
                    <a:pt x="1098" y="623"/>
                  </a:lnTo>
                  <a:lnTo>
                    <a:pt x="1098" y="621"/>
                  </a:lnTo>
                  <a:lnTo>
                    <a:pt x="1098" y="621"/>
                  </a:lnTo>
                  <a:lnTo>
                    <a:pt x="1100" y="621"/>
                  </a:lnTo>
                  <a:lnTo>
                    <a:pt x="1102" y="621"/>
                  </a:lnTo>
                  <a:lnTo>
                    <a:pt x="1102" y="621"/>
                  </a:lnTo>
                  <a:lnTo>
                    <a:pt x="1102" y="619"/>
                  </a:lnTo>
                  <a:lnTo>
                    <a:pt x="1102" y="619"/>
                  </a:lnTo>
                  <a:lnTo>
                    <a:pt x="1102" y="619"/>
                  </a:lnTo>
                  <a:lnTo>
                    <a:pt x="1102" y="619"/>
                  </a:lnTo>
                  <a:lnTo>
                    <a:pt x="1102" y="619"/>
                  </a:lnTo>
                  <a:lnTo>
                    <a:pt x="1102" y="617"/>
                  </a:lnTo>
                  <a:lnTo>
                    <a:pt x="1102" y="617"/>
                  </a:lnTo>
                  <a:lnTo>
                    <a:pt x="1102" y="617"/>
                  </a:lnTo>
                  <a:lnTo>
                    <a:pt x="1102" y="615"/>
                  </a:lnTo>
                  <a:lnTo>
                    <a:pt x="1100" y="615"/>
                  </a:lnTo>
                  <a:lnTo>
                    <a:pt x="1100" y="615"/>
                  </a:lnTo>
                  <a:lnTo>
                    <a:pt x="1100" y="615"/>
                  </a:lnTo>
                  <a:lnTo>
                    <a:pt x="1102" y="613"/>
                  </a:lnTo>
                  <a:lnTo>
                    <a:pt x="1104" y="611"/>
                  </a:lnTo>
                  <a:lnTo>
                    <a:pt x="1104" y="611"/>
                  </a:lnTo>
                  <a:lnTo>
                    <a:pt x="1104" y="613"/>
                  </a:lnTo>
                  <a:lnTo>
                    <a:pt x="1104" y="615"/>
                  </a:lnTo>
                  <a:lnTo>
                    <a:pt x="1104" y="615"/>
                  </a:lnTo>
                  <a:lnTo>
                    <a:pt x="1104" y="617"/>
                  </a:lnTo>
                  <a:lnTo>
                    <a:pt x="1104" y="617"/>
                  </a:lnTo>
                  <a:lnTo>
                    <a:pt x="1104" y="619"/>
                  </a:lnTo>
                  <a:lnTo>
                    <a:pt x="1104" y="619"/>
                  </a:lnTo>
                  <a:lnTo>
                    <a:pt x="1106" y="619"/>
                  </a:lnTo>
                  <a:lnTo>
                    <a:pt x="1106" y="617"/>
                  </a:lnTo>
                  <a:lnTo>
                    <a:pt x="1106" y="617"/>
                  </a:lnTo>
                  <a:lnTo>
                    <a:pt x="1106" y="615"/>
                  </a:lnTo>
                  <a:lnTo>
                    <a:pt x="1108" y="613"/>
                  </a:lnTo>
                  <a:lnTo>
                    <a:pt x="1108" y="613"/>
                  </a:lnTo>
                  <a:lnTo>
                    <a:pt x="1108" y="611"/>
                  </a:lnTo>
                  <a:lnTo>
                    <a:pt x="1110" y="607"/>
                  </a:lnTo>
                  <a:lnTo>
                    <a:pt x="1110" y="605"/>
                  </a:lnTo>
                  <a:lnTo>
                    <a:pt x="1112" y="605"/>
                  </a:lnTo>
                  <a:lnTo>
                    <a:pt x="1110" y="607"/>
                  </a:lnTo>
                  <a:lnTo>
                    <a:pt x="1110" y="607"/>
                  </a:lnTo>
                  <a:lnTo>
                    <a:pt x="1110" y="609"/>
                  </a:lnTo>
                  <a:lnTo>
                    <a:pt x="1110" y="609"/>
                  </a:lnTo>
                  <a:lnTo>
                    <a:pt x="1110" y="611"/>
                  </a:lnTo>
                  <a:lnTo>
                    <a:pt x="1110" y="611"/>
                  </a:lnTo>
                  <a:lnTo>
                    <a:pt x="1110" y="611"/>
                  </a:lnTo>
                  <a:lnTo>
                    <a:pt x="1110" y="611"/>
                  </a:lnTo>
                  <a:lnTo>
                    <a:pt x="1110" y="613"/>
                  </a:lnTo>
                  <a:lnTo>
                    <a:pt x="1110" y="613"/>
                  </a:lnTo>
                  <a:lnTo>
                    <a:pt x="1110" y="613"/>
                  </a:lnTo>
                  <a:lnTo>
                    <a:pt x="1108" y="613"/>
                  </a:lnTo>
                  <a:lnTo>
                    <a:pt x="1108" y="615"/>
                  </a:lnTo>
                  <a:lnTo>
                    <a:pt x="1108" y="615"/>
                  </a:lnTo>
                  <a:lnTo>
                    <a:pt x="1108" y="615"/>
                  </a:lnTo>
                  <a:lnTo>
                    <a:pt x="1108" y="615"/>
                  </a:lnTo>
                  <a:lnTo>
                    <a:pt x="1108" y="615"/>
                  </a:lnTo>
                  <a:lnTo>
                    <a:pt x="1108" y="617"/>
                  </a:lnTo>
                  <a:lnTo>
                    <a:pt x="1108" y="617"/>
                  </a:lnTo>
                  <a:lnTo>
                    <a:pt x="1108" y="617"/>
                  </a:lnTo>
                  <a:lnTo>
                    <a:pt x="1108" y="617"/>
                  </a:lnTo>
                  <a:lnTo>
                    <a:pt x="1108" y="617"/>
                  </a:lnTo>
                  <a:lnTo>
                    <a:pt x="1108" y="617"/>
                  </a:lnTo>
                  <a:lnTo>
                    <a:pt x="1108" y="617"/>
                  </a:lnTo>
                  <a:lnTo>
                    <a:pt x="1108" y="617"/>
                  </a:lnTo>
                  <a:lnTo>
                    <a:pt x="1108" y="617"/>
                  </a:lnTo>
                  <a:lnTo>
                    <a:pt x="1108" y="619"/>
                  </a:lnTo>
                  <a:lnTo>
                    <a:pt x="1108" y="619"/>
                  </a:lnTo>
                  <a:lnTo>
                    <a:pt x="1110" y="617"/>
                  </a:lnTo>
                  <a:lnTo>
                    <a:pt x="1110" y="617"/>
                  </a:lnTo>
                  <a:lnTo>
                    <a:pt x="1110" y="617"/>
                  </a:lnTo>
                  <a:lnTo>
                    <a:pt x="1112" y="617"/>
                  </a:lnTo>
                  <a:lnTo>
                    <a:pt x="1110" y="615"/>
                  </a:lnTo>
                  <a:lnTo>
                    <a:pt x="1112" y="615"/>
                  </a:lnTo>
                  <a:lnTo>
                    <a:pt x="1112" y="615"/>
                  </a:lnTo>
                  <a:lnTo>
                    <a:pt x="1112" y="613"/>
                  </a:lnTo>
                  <a:lnTo>
                    <a:pt x="1112" y="613"/>
                  </a:lnTo>
                  <a:lnTo>
                    <a:pt x="1112" y="613"/>
                  </a:lnTo>
                  <a:lnTo>
                    <a:pt x="1112" y="611"/>
                  </a:lnTo>
                  <a:lnTo>
                    <a:pt x="1112" y="611"/>
                  </a:lnTo>
                  <a:lnTo>
                    <a:pt x="1114" y="613"/>
                  </a:lnTo>
                  <a:lnTo>
                    <a:pt x="1114" y="613"/>
                  </a:lnTo>
                  <a:lnTo>
                    <a:pt x="1114" y="613"/>
                  </a:lnTo>
                  <a:lnTo>
                    <a:pt x="1114" y="613"/>
                  </a:lnTo>
                  <a:lnTo>
                    <a:pt x="1114" y="611"/>
                  </a:lnTo>
                  <a:lnTo>
                    <a:pt x="1114" y="611"/>
                  </a:lnTo>
                  <a:lnTo>
                    <a:pt x="1114" y="611"/>
                  </a:lnTo>
                  <a:lnTo>
                    <a:pt x="1114" y="609"/>
                  </a:lnTo>
                  <a:lnTo>
                    <a:pt x="1114" y="609"/>
                  </a:lnTo>
                  <a:lnTo>
                    <a:pt x="1114" y="609"/>
                  </a:lnTo>
                  <a:lnTo>
                    <a:pt x="1114" y="607"/>
                  </a:lnTo>
                  <a:lnTo>
                    <a:pt x="1114" y="607"/>
                  </a:lnTo>
                  <a:lnTo>
                    <a:pt x="1114" y="607"/>
                  </a:lnTo>
                  <a:lnTo>
                    <a:pt x="1114" y="607"/>
                  </a:lnTo>
                  <a:lnTo>
                    <a:pt x="1114" y="607"/>
                  </a:lnTo>
                  <a:lnTo>
                    <a:pt x="1114" y="607"/>
                  </a:lnTo>
                  <a:lnTo>
                    <a:pt x="1116" y="607"/>
                  </a:lnTo>
                  <a:lnTo>
                    <a:pt x="1116" y="609"/>
                  </a:lnTo>
                  <a:lnTo>
                    <a:pt x="1116" y="609"/>
                  </a:lnTo>
                  <a:lnTo>
                    <a:pt x="1116" y="609"/>
                  </a:lnTo>
                  <a:lnTo>
                    <a:pt x="1116" y="609"/>
                  </a:lnTo>
                  <a:lnTo>
                    <a:pt x="1118" y="607"/>
                  </a:lnTo>
                  <a:lnTo>
                    <a:pt x="1118" y="605"/>
                  </a:lnTo>
                  <a:lnTo>
                    <a:pt x="1118" y="605"/>
                  </a:lnTo>
                  <a:lnTo>
                    <a:pt x="1118" y="605"/>
                  </a:lnTo>
                  <a:lnTo>
                    <a:pt x="1118" y="605"/>
                  </a:lnTo>
                  <a:lnTo>
                    <a:pt x="1118" y="603"/>
                  </a:lnTo>
                  <a:lnTo>
                    <a:pt x="1118" y="603"/>
                  </a:lnTo>
                  <a:lnTo>
                    <a:pt x="1116" y="603"/>
                  </a:lnTo>
                  <a:lnTo>
                    <a:pt x="1116" y="600"/>
                  </a:lnTo>
                  <a:lnTo>
                    <a:pt x="1116" y="600"/>
                  </a:lnTo>
                  <a:lnTo>
                    <a:pt x="1116" y="600"/>
                  </a:lnTo>
                  <a:lnTo>
                    <a:pt x="1118" y="600"/>
                  </a:lnTo>
                  <a:lnTo>
                    <a:pt x="1118" y="600"/>
                  </a:lnTo>
                  <a:lnTo>
                    <a:pt x="1118" y="603"/>
                  </a:lnTo>
                  <a:lnTo>
                    <a:pt x="1120" y="603"/>
                  </a:lnTo>
                  <a:lnTo>
                    <a:pt x="1120" y="605"/>
                  </a:lnTo>
                  <a:lnTo>
                    <a:pt x="1122" y="605"/>
                  </a:lnTo>
                  <a:lnTo>
                    <a:pt x="1122" y="605"/>
                  </a:lnTo>
                  <a:lnTo>
                    <a:pt x="1122" y="605"/>
                  </a:lnTo>
                  <a:lnTo>
                    <a:pt x="1122" y="607"/>
                  </a:lnTo>
                  <a:lnTo>
                    <a:pt x="1122" y="607"/>
                  </a:lnTo>
                  <a:lnTo>
                    <a:pt x="1122" y="607"/>
                  </a:lnTo>
                  <a:lnTo>
                    <a:pt x="1122" y="607"/>
                  </a:lnTo>
                  <a:lnTo>
                    <a:pt x="1124" y="607"/>
                  </a:lnTo>
                  <a:lnTo>
                    <a:pt x="1124" y="607"/>
                  </a:lnTo>
                  <a:lnTo>
                    <a:pt x="1124" y="607"/>
                  </a:lnTo>
                  <a:lnTo>
                    <a:pt x="1124" y="605"/>
                  </a:lnTo>
                  <a:lnTo>
                    <a:pt x="1122" y="600"/>
                  </a:lnTo>
                  <a:lnTo>
                    <a:pt x="1122" y="600"/>
                  </a:lnTo>
                  <a:lnTo>
                    <a:pt x="1120" y="598"/>
                  </a:lnTo>
                  <a:lnTo>
                    <a:pt x="1120" y="598"/>
                  </a:lnTo>
                  <a:lnTo>
                    <a:pt x="1120" y="598"/>
                  </a:lnTo>
                  <a:lnTo>
                    <a:pt x="1120" y="596"/>
                  </a:lnTo>
                  <a:lnTo>
                    <a:pt x="1120" y="596"/>
                  </a:lnTo>
                  <a:lnTo>
                    <a:pt x="1122" y="598"/>
                  </a:lnTo>
                  <a:lnTo>
                    <a:pt x="1122" y="598"/>
                  </a:lnTo>
                  <a:lnTo>
                    <a:pt x="1122" y="598"/>
                  </a:lnTo>
                  <a:lnTo>
                    <a:pt x="1122" y="596"/>
                  </a:lnTo>
                  <a:lnTo>
                    <a:pt x="1122" y="594"/>
                  </a:lnTo>
                  <a:lnTo>
                    <a:pt x="1122" y="592"/>
                  </a:lnTo>
                  <a:lnTo>
                    <a:pt x="1122" y="592"/>
                  </a:lnTo>
                  <a:lnTo>
                    <a:pt x="1124" y="592"/>
                  </a:lnTo>
                  <a:lnTo>
                    <a:pt x="1124" y="592"/>
                  </a:lnTo>
                  <a:lnTo>
                    <a:pt x="1126" y="594"/>
                  </a:lnTo>
                  <a:lnTo>
                    <a:pt x="1126" y="594"/>
                  </a:lnTo>
                  <a:lnTo>
                    <a:pt x="1126" y="596"/>
                  </a:lnTo>
                  <a:lnTo>
                    <a:pt x="1126" y="598"/>
                  </a:lnTo>
                  <a:lnTo>
                    <a:pt x="1124" y="598"/>
                  </a:lnTo>
                  <a:lnTo>
                    <a:pt x="1124" y="598"/>
                  </a:lnTo>
                  <a:lnTo>
                    <a:pt x="1126" y="600"/>
                  </a:lnTo>
                  <a:lnTo>
                    <a:pt x="1126" y="600"/>
                  </a:lnTo>
                  <a:lnTo>
                    <a:pt x="1126" y="600"/>
                  </a:lnTo>
                  <a:lnTo>
                    <a:pt x="1126" y="600"/>
                  </a:lnTo>
                  <a:lnTo>
                    <a:pt x="1126" y="600"/>
                  </a:lnTo>
                  <a:lnTo>
                    <a:pt x="1126" y="600"/>
                  </a:lnTo>
                  <a:lnTo>
                    <a:pt x="1126" y="600"/>
                  </a:lnTo>
                  <a:lnTo>
                    <a:pt x="1126" y="603"/>
                  </a:lnTo>
                  <a:lnTo>
                    <a:pt x="1129" y="603"/>
                  </a:lnTo>
                  <a:lnTo>
                    <a:pt x="1129" y="603"/>
                  </a:lnTo>
                  <a:lnTo>
                    <a:pt x="1129" y="605"/>
                  </a:lnTo>
                  <a:lnTo>
                    <a:pt x="1129" y="605"/>
                  </a:lnTo>
                  <a:lnTo>
                    <a:pt x="1129" y="605"/>
                  </a:lnTo>
                  <a:lnTo>
                    <a:pt x="1129" y="603"/>
                  </a:lnTo>
                  <a:lnTo>
                    <a:pt x="1129" y="603"/>
                  </a:lnTo>
                  <a:lnTo>
                    <a:pt x="1129" y="603"/>
                  </a:lnTo>
                  <a:lnTo>
                    <a:pt x="1129" y="603"/>
                  </a:lnTo>
                  <a:lnTo>
                    <a:pt x="1129" y="600"/>
                  </a:lnTo>
                  <a:lnTo>
                    <a:pt x="1129" y="600"/>
                  </a:lnTo>
                  <a:lnTo>
                    <a:pt x="1129" y="600"/>
                  </a:lnTo>
                  <a:lnTo>
                    <a:pt x="1129" y="600"/>
                  </a:lnTo>
                  <a:lnTo>
                    <a:pt x="1129" y="600"/>
                  </a:lnTo>
                  <a:lnTo>
                    <a:pt x="1129" y="600"/>
                  </a:lnTo>
                  <a:lnTo>
                    <a:pt x="1126" y="600"/>
                  </a:lnTo>
                  <a:lnTo>
                    <a:pt x="1126" y="598"/>
                  </a:lnTo>
                  <a:lnTo>
                    <a:pt x="1126" y="598"/>
                  </a:lnTo>
                  <a:lnTo>
                    <a:pt x="1126" y="598"/>
                  </a:lnTo>
                  <a:lnTo>
                    <a:pt x="1126" y="598"/>
                  </a:lnTo>
                  <a:lnTo>
                    <a:pt x="1126" y="596"/>
                  </a:lnTo>
                  <a:lnTo>
                    <a:pt x="1126" y="594"/>
                  </a:lnTo>
                  <a:lnTo>
                    <a:pt x="1129" y="594"/>
                  </a:lnTo>
                  <a:lnTo>
                    <a:pt x="1129" y="594"/>
                  </a:lnTo>
                  <a:lnTo>
                    <a:pt x="1129" y="592"/>
                  </a:lnTo>
                  <a:lnTo>
                    <a:pt x="1129" y="592"/>
                  </a:lnTo>
                  <a:lnTo>
                    <a:pt x="1129" y="592"/>
                  </a:lnTo>
                  <a:lnTo>
                    <a:pt x="1131" y="592"/>
                  </a:lnTo>
                  <a:lnTo>
                    <a:pt x="1131" y="592"/>
                  </a:lnTo>
                  <a:lnTo>
                    <a:pt x="1131" y="592"/>
                  </a:lnTo>
                  <a:lnTo>
                    <a:pt x="1131" y="592"/>
                  </a:lnTo>
                  <a:lnTo>
                    <a:pt x="1131" y="590"/>
                  </a:lnTo>
                  <a:lnTo>
                    <a:pt x="1131" y="590"/>
                  </a:lnTo>
                  <a:lnTo>
                    <a:pt x="1131" y="590"/>
                  </a:lnTo>
                  <a:lnTo>
                    <a:pt x="1131" y="590"/>
                  </a:lnTo>
                  <a:lnTo>
                    <a:pt x="1133" y="588"/>
                  </a:lnTo>
                  <a:lnTo>
                    <a:pt x="1131" y="588"/>
                  </a:lnTo>
                  <a:lnTo>
                    <a:pt x="1131" y="588"/>
                  </a:lnTo>
                  <a:lnTo>
                    <a:pt x="1131" y="586"/>
                  </a:lnTo>
                  <a:lnTo>
                    <a:pt x="1131" y="586"/>
                  </a:lnTo>
                  <a:lnTo>
                    <a:pt x="1131" y="584"/>
                  </a:lnTo>
                  <a:lnTo>
                    <a:pt x="1131" y="584"/>
                  </a:lnTo>
                  <a:lnTo>
                    <a:pt x="1131" y="582"/>
                  </a:lnTo>
                  <a:lnTo>
                    <a:pt x="1131" y="582"/>
                  </a:lnTo>
                  <a:lnTo>
                    <a:pt x="1133" y="582"/>
                  </a:lnTo>
                  <a:lnTo>
                    <a:pt x="1133" y="582"/>
                  </a:lnTo>
                  <a:lnTo>
                    <a:pt x="1133" y="584"/>
                  </a:lnTo>
                  <a:lnTo>
                    <a:pt x="1133" y="588"/>
                  </a:lnTo>
                  <a:lnTo>
                    <a:pt x="1135" y="588"/>
                  </a:lnTo>
                  <a:lnTo>
                    <a:pt x="1135" y="588"/>
                  </a:lnTo>
                  <a:lnTo>
                    <a:pt x="1135" y="588"/>
                  </a:lnTo>
                  <a:lnTo>
                    <a:pt x="1135" y="588"/>
                  </a:lnTo>
                  <a:lnTo>
                    <a:pt x="1135" y="588"/>
                  </a:lnTo>
                  <a:lnTo>
                    <a:pt x="1133" y="588"/>
                  </a:lnTo>
                  <a:lnTo>
                    <a:pt x="1133" y="590"/>
                  </a:lnTo>
                  <a:lnTo>
                    <a:pt x="1135" y="590"/>
                  </a:lnTo>
                  <a:lnTo>
                    <a:pt x="1135" y="590"/>
                  </a:lnTo>
                  <a:lnTo>
                    <a:pt x="1135" y="590"/>
                  </a:lnTo>
                  <a:lnTo>
                    <a:pt x="1135" y="590"/>
                  </a:lnTo>
                  <a:lnTo>
                    <a:pt x="1135" y="592"/>
                  </a:lnTo>
                  <a:lnTo>
                    <a:pt x="1135" y="592"/>
                  </a:lnTo>
                  <a:lnTo>
                    <a:pt x="1135" y="594"/>
                  </a:lnTo>
                  <a:lnTo>
                    <a:pt x="1135" y="594"/>
                  </a:lnTo>
                  <a:lnTo>
                    <a:pt x="1135" y="594"/>
                  </a:lnTo>
                  <a:lnTo>
                    <a:pt x="1137" y="594"/>
                  </a:lnTo>
                  <a:lnTo>
                    <a:pt x="1137" y="594"/>
                  </a:lnTo>
                  <a:lnTo>
                    <a:pt x="1137" y="592"/>
                  </a:lnTo>
                  <a:lnTo>
                    <a:pt x="1137" y="592"/>
                  </a:lnTo>
                  <a:lnTo>
                    <a:pt x="1137" y="592"/>
                  </a:lnTo>
                  <a:lnTo>
                    <a:pt x="1137" y="590"/>
                  </a:lnTo>
                  <a:lnTo>
                    <a:pt x="1137" y="590"/>
                  </a:lnTo>
                  <a:lnTo>
                    <a:pt x="1137" y="590"/>
                  </a:lnTo>
                  <a:lnTo>
                    <a:pt x="1137" y="590"/>
                  </a:lnTo>
                  <a:lnTo>
                    <a:pt x="1137" y="588"/>
                  </a:lnTo>
                  <a:lnTo>
                    <a:pt x="1137" y="588"/>
                  </a:lnTo>
                  <a:lnTo>
                    <a:pt x="1137" y="588"/>
                  </a:lnTo>
                  <a:lnTo>
                    <a:pt x="1139" y="586"/>
                  </a:lnTo>
                  <a:lnTo>
                    <a:pt x="1139" y="586"/>
                  </a:lnTo>
                  <a:lnTo>
                    <a:pt x="1141" y="586"/>
                  </a:lnTo>
                  <a:lnTo>
                    <a:pt x="1141" y="586"/>
                  </a:lnTo>
                  <a:lnTo>
                    <a:pt x="1141" y="586"/>
                  </a:lnTo>
                  <a:lnTo>
                    <a:pt x="1139" y="588"/>
                  </a:lnTo>
                  <a:lnTo>
                    <a:pt x="1139" y="588"/>
                  </a:lnTo>
                  <a:lnTo>
                    <a:pt x="1139" y="590"/>
                  </a:lnTo>
                  <a:lnTo>
                    <a:pt x="1141" y="590"/>
                  </a:lnTo>
                  <a:lnTo>
                    <a:pt x="1141" y="588"/>
                  </a:lnTo>
                  <a:lnTo>
                    <a:pt x="1141" y="590"/>
                  </a:lnTo>
                  <a:lnTo>
                    <a:pt x="1143" y="590"/>
                  </a:lnTo>
                  <a:lnTo>
                    <a:pt x="1143" y="590"/>
                  </a:lnTo>
                  <a:lnTo>
                    <a:pt x="1145" y="590"/>
                  </a:lnTo>
                  <a:lnTo>
                    <a:pt x="1145" y="590"/>
                  </a:lnTo>
                  <a:lnTo>
                    <a:pt x="1145" y="590"/>
                  </a:lnTo>
                  <a:lnTo>
                    <a:pt x="1147" y="590"/>
                  </a:lnTo>
                  <a:lnTo>
                    <a:pt x="1147" y="590"/>
                  </a:lnTo>
                  <a:lnTo>
                    <a:pt x="1149" y="590"/>
                  </a:lnTo>
                  <a:lnTo>
                    <a:pt x="1149" y="590"/>
                  </a:lnTo>
                  <a:lnTo>
                    <a:pt x="1149" y="590"/>
                  </a:lnTo>
                  <a:lnTo>
                    <a:pt x="1149" y="590"/>
                  </a:lnTo>
                  <a:lnTo>
                    <a:pt x="1151" y="590"/>
                  </a:lnTo>
                  <a:lnTo>
                    <a:pt x="1151" y="590"/>
                  </a:lnTo>
                  <a:lnTo>
                    <a:pt x="1151" y="590"/>
                  </a:lnTo>
                  <a:lnTo>
                    <a:pt x="1151" y="590"/>
                  </a:lnTo>
                  <a:lnTo>
                    <a:pt x="1151" y="590"/>
                  </a:lnTo>
                  <a:lnTo>
                    <a:pt x="1151" y="590"/>
                  </a:lnTo>
                  <a:lnTo>
                    <a:pt x="1151" y="590"/>
                  </a:lnTo>
                  <a:lnTo>
                    <a:pt x="1151" y="592"/>
                  </a:lnTo>
                  <a:lnTo>
                    <a:pt x="1151" y="592"/>
                  </a:lnTo>
                  <a:lnTo>
                    <a:pt x="1153" y="590"/>
                  </a:lnTo>
                  <a:lnTo>
                    <a:pt x="1153" y="588"/>
                  </a:lnTo>
                  <a:lnTo>
                    <a:pt x="1153" y="588"/>
                  </a:lnTo>
                  <a:lnTo>
                    <a:pt x="1153" y="588"/>
                  </a:lnTo>
                  <a:lnTo>
                    <a:pt x="1153" y="588"/>
                  </a:lnTo>
                  <a:lnTo>
                    <a:pt x="1153" y="586"/>
                  </a:lnTo>
                  <a:lnTo>
                    <a:pt x="1153" y="586"/>
                  </a:lnTo>
                  <a:lnTo>
                    <a:pt x="1155" y="586"/>
                  </a:lnTo>
                  <a:lnTo>
                    <a:pt x="1155" y="586"/>
                  </a:lnTo>
                  <a:lnTo>
                    <a:pt x="1155" y="588"/>
                  </a:lnTo>
                  <a:lnTo>
                    <a:pt x="1157" y="590"/>
                  </a:lnTo>
                  <a:lnTo>
                    <a:pt x="1157" y="588"/>
                  </a:lnTo>
                  <a:lnTo>
                    <a:pt x="1157" y="588"/>
                  </a:lnTo>
                  <a:lnTo>
                    <a:pt x="1157" y="586"/>
                  </a:lnTo>
                  <a:lnTo>
                    <a:pt x="1157" y="586"/>
                  </a:lnTo>
                  <a:lnTo>
                    <a:pt x="1157" y="586"/>
                  </a:lnTo>
                  <a:lnTo>
                    <a:pt x="1157" y="586"/>
                  </a:lnTo>
                  <a:lnTo>
                    <a:pt x="1157" y="586"/>
                  </a:lnTo>
                  <a:lnTo>
                    <a:pt x="1157" y="586"/>
                  </a:lnTo>
                  <a:lnTo>
                    <a:pt x="1157" y="586"/>
                  </a:lnTo>
                  <a:lnTo>
                    <a:pt x="1157" y="584"/>
                  </a:lnTo>
                  <a:lnTo>
                    <a:pt x="1157" y="584"/>
                  </a:lnTo>
                  <a:lnTo>
                    <a:pt x="1157" y="582"/>
                  </a:lnTo>
                  <a:lnTo>
                    <a:pt x="1157" y="580"/>
                  </a:lnTo>
                  <a:lnTo>
                    <a:pt x="1159" y="578"/>
                  </a:lnTo>
                  <a:lnTo>
                    <a:pt x="1159" y="578"/>
                  </a:lnTo>
                  <a:lnTo>
                    <a:pt x="1159" y="578"/>
                  </a:lnTo>
                  <a:lnTo>
                    <a:pt x="1159" y="578"/>
                  </a:lnTo>
                  <a:lnTo>
                    <a:pt x="1159" y="580"/>
                  </a:lnTo>
                  <a:lnTo>
                    <a:pt x="1159" y="580"/>
                  </a:lnTo>
                  <a:lnTo>
                    <a:pt x="1161" y="580"/>
                  </a:lnTo>
                  <a:lnTo>
                    <a:pt x="1163" y="580"/>
                  </a:lnTo>
                  <a:lnTo>
                    <a:pt x="1163" y="578"/>
                  </a:lnTo>
                  <a:lnTo>
                    <a:pt x="1163" y="576"/>
                  </a:lnTo>
                  <a:lnTo>
                    <a:pt x="1163" y="576"/>
                  </a:lnTo>
                  <a:lnTo>
                    <a:pt x="1163" y="574"/>
                  </a:lnTo>
                  <a:lnTo>
                    <a:pt x="1163" y="574"/>
                  </a:lnTo>
                  <a:lnTo>
                    <a:pt x="1163" y="574"/>
                  </a:lnTo>
                  <a:lnTo>
                    <a:pt x="1163" y="574"/>
                  </a:lnTo>
                  <a:lnTo>
                    <a:pt x="1163" y="574"/>
                  </a:lnTo>
                  <a:lnTo>
                    <a:pt x="1163" y="576"/>
                  </a:lnTo>
                  <a:lnTo>
                    <a:pt x="1161" y="578"/>
                  </a:lnTo>
                  <a:lnTo>
                    <a:pt x="1161" y="578"/>
                  </a:lnTo>
                  <a:lnTo>
                    <a:pt x="1161" y="576"/>
                  </a:lnTo>
                  <a:lnTo>
                    <a:pt x="1161" y="576"/>
                  </a:lnTo>
                  <a:lnTo>
                    <a:pt x="1161" y="576"/>
                  </a:lnTo>
                  <a:lnTo>
                    <a:pt x="1161" y="576"/>
                  </a:lnTo>
                  <a:lnTo>
                    <a:pt x="1161" y="574"/>
                  </a:lnTo>
                  <a:lnTo>
                    <a:pt x="1159" y="574"/>
                  </a:lnTo>
                  <a:lnTo>
                    <a:pt x="1161" y="574"/>
                  </a:lnTo>
                  <a:lnTo>
                    <a:pt x="1161" y="574"/>
                  </a:lnTo>
                  <a:lnTo>
                    <a:pt x="1161" y="574"/>
                  </a:lnTo>
                  <a:lnTo>
                    <a:pt x="1161" y="574"/>
                  </a:lnTo>
                  <a:lnTo>
                    <a:pt x="1159" y="574"/>
                  </a:lnTo>
                  <a:lnTo>
                    <a:pt x="1159" y="576"/>
                  </a:lnTo>
                  <a:lnTo>
                    <a:pt x="1157" y="576"/>
                  </a:lnTo>
                  <a:lnTo>
                    <a:pt x="1157" y="576"/>
                  </a:lnTo>
                  <a:lnTo>
                    <a:pt x="1157" y="578"/>
                  </a:lnTo>
                  <a:lnTo>
                    <a:pt x="1155" y="578"/>
                  </a:lnTo>
                  <a:lnTo>
                    <a:pt x="1155" y="576"/>
                  </a:lnTo>
                  <a:lnTo>
                    <a:pt x="1157" y="576"/>
                  </a:lnTo>
                  <a:lnTo>
                    <a:pt x="1157" y="576"/>
                  </a:lnTo>
                  <a:lnTo>
                    <a:pt x="1157" y="576"/>
                  </a:lnTo>
                  <a:lnTo>
                    <a:pt x="1157" y="576"/>
                  </a:lnTo>
                  <a:lnTo>
                    <a:pt x="1157" y="574"/>
                  </a:lnTo>
                  <a:lnTo>
                    <a:pt x="1157" y="574"/>
                  </a:lnTo>
                  <a:lnTo>
                    <a:pt x="1157" y="574"/>
                  </a:lnTo>
                  <a:lnTo>
                    <a:pt x="1157" y="574"/>
                  </a:lnTo>
                  <a:lnTo>
                    <a:pt x="1157" y="572"/>
                  </a:lnTo>
                  <a:lnTo>
                    <a:pt x="1157" y="572"/>
                  </a:lnTo>
                  <a:lnTo>
                    <a:pt x="1157" y="572"/>
                  </a:lnTo>
                  <a:lnTo>
                    <a:pt x="1157" y="572"/>
                  </a:lnTo>
                  <a:lnTo>
                    <a:pt x="1157" y="574"/>
                  </a:lnTo>
                  <a:lnTo>
                    <a:pt x="1157" y="574"/>
                  </a:lnTo>
                  <a:lnTo>
                    <a:pt x="1159" y="574"/>
                  </a:lnTo>
                  <a:lnTo>
                    <a:pt x="1159" y="572"/>
                  </a:lnTo>
                  <a:lnTo>
                    <a:pt x="1159" y="572"/>
                  </a:lnTo>
                  <a:lnTo>
                    <a:pt x="1161" y="572"/>
                  </a:lnTo>
                  <a:lnTo>
                    <a:pt x="1161" y="570"/>
                  </a:lnTo>
                  <a:lnTo>
                    <a:pt x="1161" y="568"/>
                  </a:lnTo>
                  <a:lnTo>
                    <a:pt x="1161" y="568"/>
                  </a:lnTo>
                  <a:lnTo>
                    <a:pt x="1159" y="568"/>
                  </a:lnTo>
                  <a:lnTo>
                    <a:pt x="1159" y="568"/>
                  </a:lnTo>
                  <a:lnTo>
                    <a:pt x="1159" y="568"/>
                  </a:lnTo>
                  <a:lnTo>
                    <a:pt x="1159" y="568"/>
                  </a:lnTo>
                  <a:lnTo>
                    <a:pt x="1159" y="566"/>
                  </a:lnTo>
                  <a:lnTo>
                    <a:pt x="1161" y="568"/>
                  </a:lnTo>
                  <a:lnTo>
                    <a:pt x="1161" y="568"/>
                  </a:lnTo>
                  <a:lnTo>
                    <a:pt x="1161" y="568"/>
                  </a:lnTo>
                  <a:lnTo>
                    <a:pt x="1161" y="568"/>
                  </a:lnTo>
                  <a:lnTo>
                    <a:pt x="1163" y="568"/>
                  </a:lnTo>
                  <a:lnTo>
                    <a:pt x="1163" y="568"/>
                  </a:lnTo>
                  <a:lnTo>
                    <a:pt x="1163" y="566"/>
                  </a:lnTo>
                  <a:lnTo>
                    <a:pt x="1161" y="566"/>
                  </a:lnTo>
                  <a:lnTo>
                    <a:pt x="1161" y="566"/>
                  </a:lnTo>
                  <a:lnTo>
                    <a:pt x="1161" y="566"/>
                  </a:lnTo>
                  <a:lnTo>
                    <a:pt x="1163" y="566"/>
                  </a:lnTo>
                  <a:lnTo>
                    <a:pt x="1163" y="566"/>
                  </a:lnTo>
                  <a:lnTo>
                    <a:pt x="1163" y="564"/>
                  </a:lnTo>
                  <a:lnTo>
                    <a:pt x="1163" y="564"/>
                  </a:lnTo>
                  <a:lnTo>
                    <a:pt x="1165" y="566"/>
                  </a:lnTo>
                  <a:lnTo>
                    <a:pt x="1165" y="566"/>
                  </a:lnTo>
                  <a:lnTo>
                    <a:pt x="1165" y="566"/>
                  </a:lnTo>
                  <a:lnTo>
                    <a:pt x="1165" y="564"/>
                  </a:lnTo>
                  <a:lnTo>
                    <a:pt x="1165" y="564"/>
                  </a:lnTo>
                  <a:lnTo>
                    <a:pt x="1167" y="564"/>
                  </a:lnTo>
                  <a:lnTo>
                    <a:pt x="1167" y="564"/>
                  </a:lnTo>
                  <a:lnTo>
                    <a:pt x="1167" y="562"/>
                  </a:lnTo>
                  <a:lnTo>
                    <a:pt x="1167" y="562"/>
                  </a:lnTo>
                  <a:lnTo>
                    <a:pt x="1167" y="562"/>
                  </a:lnTo>
                  <a:lnTo>
                    <a:pt x="1165" y="562"/>
                  </a:lnTo>
                  <a:lnTo>
                    <a:pt x="1165" y="562"/>
                  </a:lnTo>
                  <a:lnTo>
                    <a:pt x="1165" y="562"/>
                  </a:lnTo>
                  <a:lnTo>
                    <a:pt x="1165" y="562"/>
                  </a:lnTo>
                  <a:lnTo>
                    <a:pt x="1167" y="559"/>
                  </a:lnTo>
                  <a:lnTo>
                    <a:pt x="1167" y="559"/>
                  </a:lnTo>
                  <a:lnTo>
                    <a:pt x="1167" y="559"/>
                  </a:lnTo>
                  <a:lnTo>
                    <a:pt x="1165" y="559"/>
                  </a:lnTo>
                  <a:lnTo>
                    <a:pt x="1165" y="559"/>
                  </a:lnTo>
                  <a:lnTo>
                    <a:pt x="1165" y="559"/>
                  </a:lnTo>
                  <a:lnTo>
                    <a:pt x="1165" y="557"/>
                  </a:lnTo>
                  <a:lnTo>
                    <a:pt x="1165" y="557"/>
                  </a:lnTo>
                  <a:lnTo>
                    <a:pt x="1165" y="557"/>
                  </a:lnTo>
                  <a:lnTo>
                    <a:pt x="1165" y="557"/>
                  </a:lnTo>
                  <a:lnTo>
                    <a:pt x="1165" y="557"/>
                  </a:lnTo>
                  <a:lnTo>
                    <a:pt x="1163" y="557"/>
                  </a:lnTo>
                  <a:lnTo>
                    <a:pt x="1163" y="557"/>
                  </a:lnTo>
                  <a:lnTo>
                    <a:pt x="1163" y="555"/>
                  </a:lnTo>
                  <a:lnTo>
                    <a:pt x="1163" y="555"/>
                  </a:lnTo>
                  <a:lnTo>
                    <a:pt x="1163" y="555"/>
                  </a:lnTo>
                  <a:lnTo>
                    <a:pt x="1163" y="555"/>
                  </a:lnTo>
                  <a:lnTo>
                    <a:pt x="1163" y="555"/>
                  </a:lnTo>
                  <a:lnTo>
                    <a:pt x="1161" y="555"/>
                  </a:lnTo>
                  <a:lnTo>
                    <a:pt x="1161" y="555"/>
                  </a:lnTo>
                  <a:lnTo>
                    <a:pt x="1161" y="557"/>
                  </a:lnTo>
                  <a:lnTo>
                    <a:pt x="1161" y="559"/>
                  </a:lnTo>
                  <a:lnTo>
                    <a:pt x="1161" y="559"/>
                  </a:lnTo>
                  <a:lnTo>
                    <a:pt x="1161" y="559"/>
                  </a:lnTo>
                  <a:lnTo>
                    <a:pt x="1161" y="559"/>
                  </a:lnTo>
                  <a:lnTo>
                    <a:pt x="1161" y="559"/>
                  </a:lnTo>
                  <a:lnTo>
                    <a:pt x="1161" y="557"/>
                  </a:lnTo>
                  <a:lnTo>
                    <a:pt x="1161" y="557"/>
                  </a:lnTo>
                  <a:lnTo>
                    <a:pt x="1161" y="557"/>
                  </a:lnTo>
                  <a:lnTo>
                    <a:pt x="1161" y="557"/>
                  </a:lnTo>
                  <a:lnTo>
                    <a:pt x="1159" y="557"/>
                  </a:lnTo>
                  <a:lnTo>
                    <a:pt x="1159" y="559"/>
                  </a:lnTo>
                  <a:lnTo>
                    <a:pt x="1159" y="559"/>
                  </a:lnTo>
                  <a:lnTo>
                    <a:pt x="1159" y="559"/>
                  </a:lnTo>
                  <a:lnTo>
                    <a:pt x="1159" y="559"/>
                  </a:lnTo>
                  <a:lnTo>
                    <a:pt x="1159" y="559"/>
                  </a:lnTo>
                  <a:lnTo>
                    <a:pt x="1159" y="559"/>
                  </a:lnTo>
                  <a:lnTo>
                    <a:pt x="1159" y="559"/>
                  </a:lnTo>
                  <a:lnTo>
                    <a:pt x="1159" y="559"/>
                  </a:lnTo>
                  <a:lnTo>
                    <a:pt x="1159" y="562"/>
                  </a:lnTo>
                  <a:lnTo>
                    <a:pt x="1159" y="562"/>
                  </a:lnTo>
                  <a:lnTo>
                    <a:pt x="1159" y="562"/>
                  </a:lnTo>
                  <a:lnTo>
                    <a:pt x="1159" y="564"/>
                  </a:lnTo>
                  <a:lnTo>
                    <a:pt x="1159" y="564"/>
                  </a:lnTo>
                  <a:lnTo>
                    <a:pt x="1159" y="562"/>
                  </a:lnTo>
                  <a:lnTo>
                    <a:pt x="1159" y="562"/>
                  </a:lnTo>
                  <a:lnTo>
                    <a:pt x="1157" y="562"/>
                  </a:lnTo>
                  <a:lnTo>
                    <a:pt x="1157" y="562"/>
                  </a:lnTo>
                  <a:lnTo>
                    <a:pt x="1157" y="562"/>
                  </a:lnTo>
                  <a:lnTo>
                    <a:pt x="1157" y="562"/>
                  </a:lnTo>
                  <a:lnTo>
                    <a:pt x="1157" y="562"/>
                  </a:lnTo>
                  <a:lnTo>
                    <a:pt x="1157" y="559"/>
                  </a:lnTo>
                  <a:lnTo>
                    <a:pt x="1157" y="559"/>
                  </a:lnTo>
                  <a:lnTo>
                    <a:pt x="1155" y="562"/>
                  </a:lnTo>
                  <a:lnTo>
                    <a:pt x="1155" y="559"/>
                  </a:lnTo>
                  <a:lnTo>
                    <a:pt x="1155" y="559"/>
                  </a:lnTo>
                  <a:lnTo>
                    <a:pt x="1155" y="559"/>
                  </a:lnTo>
                  <a:lnTo>
                    <a:pt x="1155" y="559"/>
                  </a:lnTo>
                  <a:lnTo>
                    <a:pt x="1155" y="559"/>
                  </a:lnTo>
                  <a:lnTo>
                    <a:pt x="1153" y="559"/>
                  </a:lnTo>
                  <a:lnTo>
                    <a:pt x="1153" y="559"/>
                  </a:lnTo>
                  <a:lnTo>
                    <a:pt x="1151" y="562"/>
                  </a:lnTo>
                  <a:lnTo>
                    <a:pt x="1149" y="562"/>
                  </a:lnTo>
                  <a:lnTo>
                    <a:pt x="1149" y="564"/>
                  </a:lnTo>
                  <a:lnTo>
                    <a:pt x="1149" y="564"/>
                  </a:lnTo>
                  <a:lnTo>
                    <a:pt x="1149" y="564"/>
                  </a:lnTo>
                  <a:lnTo>
                    <a:pt x="1149" y="564"/>
                  </a:lnTo>
                  <a:lnTo>
                    <a:pt x="1149" y="562"/>
                  </a:lnTo>
                  <a:lnTo>
                    <a:pt x="1149" y="562"/>
                  </a:lnTo>
                  <a:lnTo>
                    <a:pt x="1151" y="559"/>
                  </a:lnTo>
                  <a:lnTo>
                    <a:pt x="1151" y="557"/>
                  </a:lnTo>
                  <a:lnTo>
                    <a:pt x="1153" y="557"/>
                  </a:lnTo>
                  <a:lnTo>
                    <a:pt x="1153" y="555"/>
                  </a:lnTo>
                  <a:lnTo>
                    <a:pt x="1153" y="557"/>
                  </a:lnTo>
                  <a:lnTo>
                    <a:pt x="1155" y="557"/>
                  </a:lnTo>
                  <a:lnTo>
                    <a:pt x="1155" y="557"/>
                  </a:lnTo>
                  <a:lnTo>
                    <a:pt x="1155" y="557"/>
                  </a:lnTo>
                  <a:lnTo>
                    <a:pt x="1155" y="557"/>
                  </a:lnTo>
                  <a:lnTo>
                    <a:pt x="1155" y="557"/>
                  </a:lnTo>
                  <a:lnTo>
                    <a:pt x="1157" y="559"/>
                  </a:lnTo>
                  <a:lnTo>
                    <a:pt x="1157" y="557"/>
                  </a:lnTo>
                  <a:lnTo>
                    <a:pt x="1159" y="555"/>
                  </a:lnTo>
                  <a:lnTo>
                    <a:pt x="1159" y="555"/>
                  </a:lnTo>
                  <a:lnTo>
                    <a:pt x="1159" y="555"/>
                  </a:lnTo>
                  <a:lnTo>
                    <a:pt x="1159" y="553"/>
                  </a:lnTo>
                  <a:lnTo>
                    <a:pt x="1159" y="553"/>
                  </a:lnTo>
                  <a:lnTo>
                    <a:pt x="1159" y="553"/>
                  </a:lnTo>
                  <a:lnTo>
                    <a:pt x="1159" y="553"/>
                  </a:lnTo>
                  <a:lnTo>
                    <a:pt x="1159" y="553"/>
                  </a:lnTo>
                  <a:lnTo>
                    <a:pt x="1159" y="551"/>
                  </a:lnTo>
                  <a:lnTo>
                    <a:pt x="1159" y="551"/>
                  </a:lnTo>
                  <a:lnTo>
                    <a:pt x="1159" y="551"/>
                  </a:lnTo>
                  <a:lnTo>
                    <a:pt x="1159" y="551"/>
                  </a:lnTo>
                  <a:lnTo>
                    <a:pt x="1157" y="549"/>
                  </a:lnTo>
                  <a:lnTo>
                    <a:pt x="1157" y="547"/>
                  </a:lnTo>
                  <a:lnTo>
                    <a:pt x="1157" y="547"/>
                  </a:lnTo>
                  <a:lnTo>
                    <a:pt x="1159" y="547"/>
                  </a:lnTo>
                  <a:lnTo>
                    <a:pt x="1159" y="547"/>
                  </a:lnTo>
                  <a:lnTo>
                    <a:pt x="1157" y="547"/>
                  </a:lnTo>
                  <a:lnTo>
                    <a:pt x="1157" y="549"/>
                  </a:lnTo>
                  <a:lnTo>
                    <a:pt x="1155" y="549"/>
                  </a:lnTo>
                  <a:lnTo>
                    <a:pt x="1155" y="551"/>
                  </a:lnTo>
                  <a:lnTo>
                    <a:pt x="1155" y="551"/>
                  </a:lnTo>
                  <a:lnTo>
                    <a:pt x="1155" y="551"/>
                  </a:lnTo>
                  <a:lnTo>
                    <a:pt x="1155" y="553"/>
                  </a:lnTo>
                  <a:lnTo>
                    <a:pt x="1155" y="553"/>
                  </a:lnTo>
                  <a:lnTo>
                    <a:pt x="1155" y="553"/>
                  </a:lnTo>
                  <a:lnTo>
                    <a:pt x="1153" y="553"/>
                  </a:lnTo>
                  <a:lnTo>
                    <a:pt x="1153" y="551"/>
                  </a:lnTo>
                  <a:lnTo>
                    <a:pt x="1153" y="551"/>
                  </a:lnTo>
                  <a:lnTo>
                    <a:pt x="1155" y="551"/>
                  </a:lnTo>
                  <a:lnTo>
                    <a:pt x="1155" y="551"/>
                  </a:lnTo>
                  <a:lnTo>
                    <a:pt x="1155" y="549"/>
                  </a:lnTo>
                  <a:lnTo>
                    <a:pt x="1155" y="549"/>
                  </a:lnTo>
                  <a:lnTo>
                    <a:pt x="1155" y="549"/>
                  </a:lnTo>
                  <a:lnTo>
                    <a:pt x="1155" y="549"/>
                  </a:lnTo>
                  <a:lnTo>
                    <a:pt x="1155" y="547"/>
                  </a:lnTo>
                  <a:lnTo>
                    <a:pt x="1155" y="547"/>
                  </a:lnTo>
                  <a:lnTo>
                    <a:pt x="1155" y="547"/>
                  </a:lnTo>
                  <a:lnTo>
                    <a:pt x="1155" y="547"/>
                  </a:lnTo>
                  <a:lnTo>
                    <a:pt x="1155" y="547"/>
                  </a:lnTo>
                  <a:lnTo>
                    <a:pt x="1155" y="547"/>
                  </a:lnTo>
                  <a:lnTo>
                    <a:pt x="1155" y="547"/>
                  </a:lnTo>
                  <a:lnTo>
                    <a:pt x="1155" y="547"/>
                  </a:lnTo>
                  <a:lnTo>
                    <a:pt x="1153" y="547"/>
                  </a:lnTo>
                  <a:lnTo>
                    <a:pt x="1153" y="547"/>
                  </a:lnTo>
                  <a:lnTo>
                    <a:pt x="1153" y="547"/>
                  </a:lnTo>
                  <a:lnTo>
                    <a:pt x="1153" y="547"/>
                  </a:lnTo>
                  <a:lnTo>
                    <a:pt x="1151" y="547"/>
                  </a:lnTo>
                  <a:lnTo>
                    <a:pt x="1151" y="547"/>
                  </a:lnTo>
                  <a:lnTo>
                    <a:pt x="1151" y="547"/>
                  </a:lnTo>
                  <a:lnTo>
                    <a:pt x="1151" y="549"/>
                  </a:lnTo>
                  <a:lnTo>
                    <a:pt x="1151" y="549"/>
                  </a:lnTo>
                  <a:lnTo>
                    <a:pt x="1149" y="549"/>
                  </a:lnTo>
                  <a:lnTo>
                    <a:pt x="1149" y="549"/>
                  </a:lnTo>
                  <a:lnTo>
                    <a:pt x="1149" y="549"/>
                  </a:lnTo>
                  <a:lnTo>
                    <a:pt x="1149" y="549"/>
                  </a:lnTo>
                  <a:lnTo>
                    <a:pt x="1149" y="551"/>
                  </a:lnTo>
                  <a:lnTo>
                    <a:pt x="1149" y="551"/>
                  </a:lnTo>
                  <a:lnTo>
                    <a:pt x="1149" y="551"/>
                  </a:lnTo>
                  <a:lnTo>
                    <a:pt x="1149" y="551"/>
                  </a:lnTo>
                  <a:lnTo>
                    <a:pt x="1149" y="551"/>
                  </a:lnTo>
                  <a:lnTo>
                    <a:pt x="1147" y="553"/>
                  </a:lnTo>
                  <a:lnTo>
                    <a:pt x="1147" y="553"/>
                  </a:lnTo>
                  <a:lnTo>
                    <a:pt x="1147" y="551"/>
                  </a:lnTo>
                  <a:lnTo>
                    <a:pt x="1147" y="551"/>
                  </a:lnTo>
                  <a:lnTo>
                    <a:pt x="1147" y="551"/>
                  </a:lnTo>
                  <a:lnTo>
                    <a:pt x="1147" y="549"/>
                  </a:lnTo>
                  <a:lnTo>
                    <a:pt x="1147" y="549"/>
                  </a:lnTo>
                  <a:lnTo>
                    <a:pt x="1149" y="549"/>
                  </a:lnTo>
                  <a:lnTo>
                    <a:pt x="1149" y="547"/>
                  </a:lnTo>
                  <a:lnTo>
                    <a:pt x="1149" y="547"/>
                  </a:lnTo>
                  <a:lnTo>
                    <a:pt x="1151" y="545"/>
                  </a:lnTo>
                  <a:lnTo>
                    <a:pt x="1153" y="545"/>
                  </a:lnTo>
                  <a:lnTo>
                    <a:pt x="1153" y="545"/>
                  </a:lnTo>
                  <a:lnTo>
                    <a:pt x="1151" y="545"/>
                  </a:lnTo>
                  <a:lnTo>
                    <a:pt x="1151" y="545"/>
                  </a:lnTo>
                  <a:lnTo>
                    <a:pt x="1151" y="545"/>
                  </a:lnTo>
                  <a:lnTo>
                    <a:pt x="1151" y="545"/>
                  </a:lnTo>
                  <a:lnTo>
                    <a:pt x="1149" y="545"/>
                  </a:lnTo>
                  <a:lnTo>
                    <a:pt x="1149" y="545"/>
                  </a:lnTo>
                  <a:lnTo>
                    <a:pt x="1149" y="545"/>
                  </a:lnTo>
                  <a:lnTo>
                    <a:pt x="1149" y="545"/>
                  </a:lnTo>
                  <a:lnTo>
                    <a:pt x="1147" y="547"/>
                  </a:lnTo>
                  <a:lnTo>
                    <a:pt x="1147" y="547"/>
                  </a:lnTo>
                  <a:lnTo>
                    <a:pt x="1149" y="543"/>
                  </a:lnTo>
                  <a:lnTo>
                    <a:pt x="1151" y="543"/>
                  </a:lnTo>
                  <a:lnTo>
                    <a:pt x="1153" y="543"/>
                  </a:lnTo>
                  <a:lnTo>
                    <a:pt x="1153" y="543"/>
                  </a:lnTo>
                  <a:lnTo>
                    <a:pt x="1155" y="545"/>
                  </a:lnTo>
                  <a:lnTo>
                    <a:pt x="1155" y="545"/>
                  </a:lnTo>
                  <a:lnTo>
                    <a:pt x="1155" y="545"/>
                  </a:lnTo>
                  <a:lnTo>
                    <a:pt x="1155" y="543"/>
                  </a:lnTo>
                  <a:lnTo>
                    <a:pt x="1153" y="543"/>
                  </a:lnTo>
                  <a:lnTo>
                    <a:pt x="1155" y="543"/>
                  </a:lnTo>
                  <a:lnTo>
                    <a:pt x="1155" y="543"/>
                  </a:lnTo>
                  <a:lnTo>
                    <a:pt x="1155" y="543"/>
                  </a:lnTo>
                  <a:lnTo>
                    <a:pt x="1155" y="543"/>
                  </a:lnTo>
                  <a:lnTo>
                    <a:pt x="1155" y="541"/>
                  </a:lnTo>
                  <a:lnTo>
                    <a:pt x="1155" y="541"/>
                  </a:lnTo>
                  <a:lnTo>
                    <a:pt x="1155" y="541"/>
                  </a:lnTo>
                  <a:lnTo>
                    <a:pt x="1155" y="539"/>
                  </a:lnTo>
                  <a:lnTo>
                    <a:pt x="1157" y="539"/>
                  </a:lnTo>
                  <a:lnTo>
                    <a:pt x="1157" y="539"/>
                  </a:lnTo>
                  <a:lnTo>
                    <a:pt x="1157" y="539"/>
                  </a:lnTo>
                  <a:lnTo>
                    <a:pt x="1155" y="537"/>
                  </a:lnTo>
                  <a:lnTo>
                    <a:pt x="1155" y="537"/>
                  </a:lnTo>
                  <a:lnTo>
                    <a:pt x="1155" y="537"/>
                  </a:lnTo>
                  <a:lnTo>
                    <a:pt x="1157" y="537"/>
                  </a:lnTo>
                  <a:lnTo>
                    <a:pt x="1157" y="537"/>
                  </a:lnTo>
                  <a:lnTo>
                    <a:pt x="1157" y="537"/>
                  </a:lnTo>
                  <a:lnTo>
                    <a:pt x="1157" y="535"/>
                  </a:lnTo>
                  <a:lnTo>
                    <a:pt x="1157" y="535"/>
                  </a:lnTo>
                  <a:lnTo>
                    <a:pt x="1159" y="533"/>
                  </a:lnTo>
                  <a:lnTo>
                    <a:pt x="1159" y="533"/>
                  </a:lnTo>
                  <a:lnTo>
                    <a:pt x="1159" y="533"/>
                  </a:lnTo>
                  <a:lnTo>
                    <a:pt x="1159" y="531"/>
                  </a:lnTo>
                  <a:lnTo>
                    <a:pt x="1159" y="531"/>
                  </a:lnTo>
                  <a:lnTo>
                    <a:pt x="1159" y="531"/>
                  </a:lnTo>
                  <a:lnTo>
                    <a:pt x="1157" y="531"/>
                  </a:lnTo>
                  <a:lnTo>
                    <a:pt x="1155" y="531"/>
                  </a:lnTo>
                  <a:lnTo>
                    <a:pt x="1155" y="533"/>
                  </a:lnTo>
                  <a:lnTo>
                    <a:pt x="1153" y="535"/>
                  </a:lnTo>
                  <a:lnTo>
                    <a:pt x="1153" y="535"/>
                  </a:lnTo>
                  <a:lnTo>
                    <a:pt x="1151" y="535"/>
                  </a:lnTo>
                  <a:lnTo>
                    <a:pt x="1151" y="535"/>
                  </a:lnTo>
                  <a:lnTo>
                    <a:pt x="1153" y="535"/>
                  </a:lnTo>
                  <a:lnTo>
                    <a:pt x="1153" y="535"/>
                  </a:lnTo>
                  <a:lnTo>
                    <a:pt x="1153" y="533"/>
                  </a:lnTo>
                  <a:lnTo>
                    <a:pt x="1153" y="533"/>
                  </a:lnTo>
                  <a:lnTo>
                    <a:pt x="1153" y="533"/>
                  </a:lnTo>
                  <a:lnTo>
                    <a:pt x="1153" y="533"/>
                  </a:lnTo>
                  <a:lnTo>
                    <a:pt x="1153" y="533"/>
                  </a:lnTo>
                  <a:lnTo>
                    <a:pt x="1153" y="531"/>
                  </a:lnTo>
                  <a:lnTo>
                    <a:pt x="1153" y="531"/>
                  </a:lnTo>
                  <a:lnTo>
                    <a:pt x="1155" y="531"/>
                  </a:lnTo>
                  <a:lnTo>
                    <a:pt x="1155" y="531"/>
                  </a:lnTo>
                  <a:lnTo>
                    <a:pt x="1157" y="529"/>
                  </a:lnTo>
                  <a:lnTo>
                    <a:pt x="1157" y="529"/>
                  </a:lnTo>
                  <a:lnTo>
                    <a:pt x="1159" y="529"/>
                  </a:lnTo>
                  <a:lnTo>
                    <a:pt x="1159" y="529"/>
                  </a:lnTo>
                  <a:lnTo>
                    <a:pt x="1159" y="529"/>
                  </a:lnTo>
                  <a:lnTo>
                    <a:pt x="1159" y="529"/>
                  </a:lnTo>
                  <a:lnTo>
                    <a:pt x="1159" y="529"/>
                  </a:lnTo>
                  <a:lnTo>
                    <a:pt x="1159" y="531"/>
                  </a:lnTo>
                  <a:lnTo>
                    <a:pt x="1159" y="531"/>
                  </a:lnTo>
                  <a:lnTo>
                    <a:pt x="1161" y="533"/>
                  </a:lnTo>
                  <a:lnTo>
                    <a:pt x="1161" y="533"/>
                  </a:lnTo>
                  <a:lnTo>
                    <a:pt x="1161" y="533"/>
                  </a:lnTo>
                  <a:lnTo>
                    <a:pt x="1161" y="533"/>
                  </a:lnTo>
                  <a:lnTo>
                    <a:pt x="1161" y="533"/>
                  </a:lnTo>
                  <a:lnTo>
                    <a:pt x="1163" y="533"/>
                  </a:lnTo>
                  <a:lnTo>
                    <a:pt x="1163" y="531"/>
                  </a:lnTo>
                  <a:lnTo>
                    <a:pt x="1163" y="529"/>
                  </a:lnTo>
                  <a:lnTo>
                    <a:pt x="1165" y="525"/>
                  </a:lnTo>
                  <a:lnTo>
                    <a:pt x="1165" y="525"/>
                  </a:lnTo>
                  <a:lnTo>
                    <a:pt x="1165" y="525"/>
                  </a:lnTo>
                  <a:lnTo>
                    <a:pt x="1165" y="523"/>
                  </a:lnTo>
                  <a:lnTo>
                    <a:pt x="1167" y="521"/>
                  </a:lnTo>
                  <a:lnTo>
                    <a:pt x="1167" y="521"/>
                  </a:lnTo>
                  <a:lnTo>
                    <a:pt x="1167" y="518"/>
                  </a:lnTo>
                  <a:lnTo>
                    <a:pt x="1169" y="518"/>
                  </a:lnTo>
                  <a:lnTo>
                    <a:pt x="1169" y="518"/>
                  </a:lnTo>
                  <a:lnTo>
                    <a:pt x="1169" y="521"/>
                  </a:lnTo>
                  <a:lnTo>
                    <a:pt x="1167" y="523"/>
                  </a:lnTo>
                  <a:lnTo>
                    <a:pt x="1167" y="523"/>
                  </a:lnTo>
                  <a:lnTo>
                    <a:pt x="1169" y="523"/>
                  </a:lnTo>
                  <a:lnTo>
                    <a:pt x="1169" y="521"/>
                  </a:lnTo>
                  <a:lnTo>
                    <a:pt x="1169" y="523"/>
                  </a:lnTo>
                  <a:lnTo>
                    <a:pt x="1169" y="523"/>
                  </a:lnTo>
                  <a:lnTo>
                    <a:pt x="1167" y="523"/>
                  </a:lnTo>
                  <a:lnTo>
                    <a:pt x="1167" y="525"/>
                  </a:lnTo>
                  <a:lnTo>
                    <a:pt x="1167" y="525"/>
                  </a:lnTo>
                  <a:lnTo>
                    <a:pt x="1167" y="527"/>
                  </a:lnTo>
                  <a:lnTo>
                    <a:pt x="1165" y="527"/>
                  </a:lnTo>
                  <a:lnTo>
                    <a:pt x="1165" y="527"/>
                  </a:lnTo>
                  <a:lnTo>
                    <a:pt x="1165" y="529"/>
                  </a:lnTo>
                  <a:lnTo>
                    <a:pt x="1165" y="531"/>
                  </a:lnTo>
                  <a:lnTo>
                    <a:pt x="1165" y="531"/>
                  </a:lnTo>
                  <a:lnTo>
                    <a:pt x="1165" y="531"/>
                  </a:lnTo>
                  <a:lnTo>
                    <a:pt x="1165" y="531"/>
                  </a:lnTo>
                  <a:lnTo>
                    <a:pt x="1165" y="533"/>
                  </a:lnTo>
                  <a:lnTo>
                    <a:pt x="1163" y="533"/>
                  </a:lnTo>
                  <a:lnTo>
                    <a:pt x="1163" y="533"/>
                  </a:lnTo>
                  <a:lnTo>
                    <a:pt x="1163" y="533"/>
                  </a:lnTo>
                  <a:lnTo>
                    <a:pt x="1163" y="535"/>
                  </a:lnTo>
                  <a:lnTo>
                    <a:pt x="1163" y="535"/>
                  </a:lnTo>
                  <a:lnTo>
                    <a:pt x="1163" y="535"/>
                  </a:lnTo>
                  <a:lnTo>
                    <a:pt x="1163" y="535"/>
                  </a:lnTo>
                  <a:lnTo>
                    <a:pt x="1163" y="535"/>
                  </a:lnTo>
                  <a:lnTo>
                    <a:pt x="1163" y="537"/>
                  </a:lnTo>
                  <a:lnTo>
                    <a:pt x="1161" y="537"/>
                  </a:lnTo>
                  <a:lnTo>
                    <a:pt x="1163" y="537"/>
                  </a:lnTo>
                  <a:lnTo>
                    <a:pt x="1163" y="537"/>
                  </a:lnTo>
                  <a:lnTo>
                    <a:pt x="1165" y="539"/>
                  </a:lnTo>
                  <a:lnTo>
                    <a:pt x="1165" y="539"/>
                  </a:lnTo>
                  <a:lnTo>
                    <a:pt x="1165" y="539"/>
                  </a:lnTo>
                  <a:lnTo>
                    <a:pt x="1165" y="539"/>
                  </a:lnTo>
                  <a:lnTo>
                    <a:pt x="1165" y="541"/>
                  </a:lnTo>
                  <a:lnTo>
                    <a:pt x="1165" y="541"/>
                  </a:lnTo>
                  <a:lnTo>
                    <a:pt x="1167" y="541"/>
                  </a:lnTo>
                  <a:lnTo>
                    <a:pt x="1167" y="543"/>
                  </a:lnTo>
                  <a:lnTo>
                    <a:pt x="1169" y="543"/>
                  </a:lnTo>
                  <a:lnTo>
                    <a:pt x="1169" y="543"/>
                  </a:lnTo>
                  <a:lnTo>
                    <a:pt x="1169" y="541"/>
                  </a:lnTo>
                  <a:lnTo>
                    <a:pt x="1169" y="541"/>
                  </a:lnTo>
                  <a:lnTo>
                    <a:pt x="1169" y="541"/>
                  </a:lnTo>
                  <a:lnTo>
                    <a:pt x="1169" y="541"/>
                  </a:lnTo>
                  <a:lnTo>
                    <a:pt x="1169" y="541"/>
                  </a:lnTo>
                  <a:lnTo>
                    <a:pt x="1169" y="541"/>
                  </a:lnTo>
                  <a:lnTo>
                    <a:pt x="1169" y="541"/>
                  </a:lnTo>
                  <a:lnTo>
                    <a:pt x="1167" y="541"/>
                  </a:lnTo>
                  <a:lnTo>
                    <a:pt x="1169" y="539"/>
                  </a:lnTo>
                  <a:lnTo>
                    <a:pt x="1169" y="539"/>
                  </a:lnTo>
                  <a:lnTo>
                    <a:pt x="1169" y="537"/>
                  </a:lnTo>
                  <a:lnTo>
                    <a:pt x="1169" y="537"/>
                  </a:lnTo>
                  <a:lnTo>
                    <a:pt x="1169" y="537"/>
                  </a:lnTo>
                  <a:lnTo>
                    <a:pt x="1169" y="537"/>
                  </a:lnTo>
                  <a:lnTo>
                    <a:pt x="1169" y="537"/>
                  </a:lnTo>
                  <a:lnTo>
                    <a:pt x="1169" y="537"/>
                  </a:lnTo>
                  <a:lnTo>
                    <a:pt x="1172" y="535"/>
                  </a:lnTo>
                  <a:lnTo>
                    <a:pt x="1172" y="537"/>
                  </a:lnTo>
                  <a:lnTo>
                    <a:pt x="1172" y="537"/>
                  </a:lnTo>
                  <a:lnTo>
                    <a:pt x="1169" y="537"/>
                  </a:lnTo>
                  <a:lnTo>
                    <a:pt x="1169" y="539"/>
                  </a:lnTo>
                  <a:lnTo>
                    <a:pt x="1169" y="539"/>
                  </a:lnTo>
                  <a:lnTo>
                    <a:pt x="1172" y="539"/>
                  </a:lnTo>
                  <a:lnTo>
                    <a:pt x="1172" y="539"/>
                  </a:lnTo>
                  <a:lnTo>
                    <a:pt x="1172" y="539"/>
                  </a:lnTo>
                  <a:lnTo>
                    <a:pt x="1172" y="541"/>
                  </a:lnTo>
                  <a:lnTo>
                    <a:pt x="1172" y="541"/>
                  </a:lnTo>
                  <a:lnTo>
                    <a:pt x="1174" y="541"/>
                  </a:lnTo>
                  <a:lnTo>
                    <a:pt x="1174" y="539"/>
                  </a:lnTo>
                  <a:lnTo>
                    <a:pt x="1174" y="539"/>
                  </a:lnTo>
                  <a:lnTo>
                    <a:pt x="1174" y="537"/>
                  </a:lnTo>
                  <a:lnTo>
                    <a:pt x="1174" y="537"/>
                  </a:lnTo>
                  <a:lnTo>
                    <a:pt x="1174" y="535"/>
                  </a:lnTo>
                  <a:lnTo>
                    <a:pt x="1174" y="535"/>
                  </a:lnTo>
                  <a:lnTo>
                    <a:pt x="1174" y="535"/>
                  </a:lnTo>
                  <a:lnTo>
                    <a:pt x="1174" y="535"/>
                  </a:lnTo>
                  <a:lnTo>
                    <a:pt x="1174" y="535"/>
                  </a:lnTo>
                  <a:lnTo>
                    <a:pt x="1172" y="535"/>
                  </a:lnTo>
                  <a:lnTo>
                    <a:pt x="1172" y="535"/>
                  </a:lnTo>
                  <a:lnTo>
                    <a:pt x="1174" y="533"/>
                  </a:lnTo>
                  <a:lnTo>
                    <a:pt x="1174" y="533"/>
                  </a:lnTo>
                  <a:lnTo>
                    <a:pt x="1174" y="533"/>
                  </a:lnTo>
                  <a:lnTo>
                    <a:pt x="1174" y="533"/>
                  </a:lnTo>
                  <a:lnTo>
                    <a:pt x="1174" y="533"/>
                  </a:lnTo>
                  <a:lnTo>
                    <a:pt x="1174" y="533"/>
                  </a:lnTo>
                  <a:lnTo>
                    <a:pt x="1174" y="533"/>
                  </a:lnTo>
                  <a:lnTo>
                    <a:pt x="1172" y="533"/>
                  </a:lnTo>
                  <a:lnTo>
                    <a:pt x="1172" y="533"/>
                  </a:lnTo>
                  <a:lnTo>
                    <a:pt x="1172" y="533"/>
                  </a:lnTo>
                  <a:lnTo>
                    <a:pt x="1172" y="533"/>
                  </a:lnTo>
                  <a:lnTo>
                    <a:pt x="1172" y="531"/>
                  </a:lnTo>
                  <a:lnTo>
                    <a:pt x="1174" y="531"/>
                  </a:lnTo>
                  <a:lnTo>
                    <a:pt x="1174" y="531"/>
                  </a:lnTo>
                  <a:lnTo>
                    <a:pt x="1174" y="529"/>
                  </a:lnTo>
                  <a:lnTo>
                    <a:pt x="1174" y="527"/>
                  </a:lnTo>
                  <a:lnTo>
                    <a:pt x="1174" y="527"/>
                  </a:lnTo>
                  <a:lnTo>
                    <a:pt x="1174" y="527"/>
                  </a:lnTo>
                  <a:lnTo>
                    <a:pt x="1174" y="527"/>
                  </a:lnTo>
                  <a:lnTo>
                    <a:pt x="1174" y="525"/>
                  </a:lnTo>
                  <a:lnTo>
                    <a:pt x="1174" y="525"/>
                  </a:lnTo>
                  <a:lnTo>
                    <a:pt x="1174" y="525"/>
                  </a:lnTo>
                  <a:lnTo>
                    <a:pt x="1174" y="525"/>
                  </a:lnTo>
                  <a:lnTo>
                    <a:pt x="1176" y="525"/>
                  </a:lnTo>
                  <a:lnTo>
                    <a:pt x="1174" y="525"/>
                  </a:lnTo>
                  <a:lnTo>
                    <a:pt x="1174" y="527"/>
                  </a:lnTo>
                  <a:lnTo>
                    <a:pt x="1174" y="527"/>
                  </a:lnTo>
                  <a:lnTo>
                    <a:pt x="1176" y="529"/>
                  </a:lnTo>
                  <a:lnTo>
                    <a:pt x="1176" y="529"/>
                  </a:lnTo>
                  <a:lnTo>
                    <a:pt x="1176" y="529"/>
                  </a:lnTo>
                  <a:lnTo>
                    <a:pt x="1176" y="529"/>
                  </a:lnTo>
                  <a:lnTo>
                    <a:pt x="1176" y="529"/>
                  </a:lnTo>
                  <a:lnTo>
                    <a:pt x="1176" y="529"/>
                  </a:lnTo>
                  <a:lnTo>
                    <a:pt x="1176" y="529"/>
                  </a:lnTo>
                  <a:lnTo>
                    <a:pt x="1174" y="531"/>
                  </a:lnTo>
                  <a:lnTo>
                    <a:pt x="1176" y="531"/>
                  </a:lnTo>
                  <a:lnTo>
                    <a:pt x="1176" y="533"/>
                  </a:lnTo>
                  <a:lnTo>
                    <a:pt x="1176" y="533"/>
                  </a:lnTo>
                  <a:lnTo>
                    <a:pt x="1176" y="533"/>
                  </a:lnTo>
                  <a:lnTo>
                    <a:pt x="1176" y="537"/>
                  </a:lnTo>
                  <a:lnTo>
                    <a:pt x="1176" y="537"/>
                  </a:lnTo>
                  <a:lnTo>
                    <a:pt x="1176" y="537"/>
                  </a:lnTo>
                  <a:lnTo>
                    <a:pt x="1176" y="535"/>
                  </a:lnTo>
                  <a:lnTo>
                    <a:pt x="1176" y="533"/>
                  </a:lnTo>
                  <a:lnTo>
                    <a:pt x="1178" y="533"/>
                  </a:lnTo>
                  <a:lnTo>
                    <a:pt x="1178" y="533"/>
                  </a:lnTo>
                  <a:lnTo>
                    <a:pt x="1178" y="533"/>
                  </a:lnTo>
                  <a:lnTo>
                    <a:pt x="1178" y="533"/>
                  </a:lnTo>
                  <a:lnTo>
                    <a:pt x="1178" y="535"/>
                  </a:lnTo>
                  <a:lnTo>
                    <a:pt x="1178" y="535"/>
                  </a:lnTo>
                  <a:lnTo>
                    <a:pt x="1178" y="535"/>
                  </a:lnTo>
                  <a:lnTo>
                    <a:pt x="1178" y="533"/>
                  </a:lnTo>
                  <a:lnTo>
                    <a:pt x="1178" y="533"/>
                  </a:lnTo>
                  <a:lnTo>
                    <a:pt x="1180" y="533"/>
                  </a:lnTo>
                  <a:lnTo>
                    <a:pt x="1178" y="537"/>
                  </a:lnTo>
                  <a:lnTo>
                    <a:pt x="1178" y="537"/>
                  </a:lnTo>
                  <a:lnTo>
                    <a:pt x="1178" y="537"/>
                  </a:lnTo>
                  <a:lnTo>
                    <a:pt x="1178" y="537"/>
                  </a:lnTo>
                  <a:lnTo>
                    <a:pt x="1180" y="537"/>
                  </a:lnTo>
                  <a:lnTo>
                    <a:pt x="1180" y="537"/>
                  </a:lnTo>
                  <a:lnTo>
                    <a:pt x="1180" y="539"/>
                  </a:lnTo>
                  <a:lnTo>
                    <a:pt x="1180" y="537"/>
                  </a:lnTo>
                  <a:lnTo>
                    <a:pt x="1182" y="537"/>
                  </a:lnTo>
                  <a:lnTo>
                    <a:pt x="1180" y="537"/>
                  </a:lnTo>
                  <a:lnTo>
                    <a:pt x="1182" y="535"/>
                  </a:lnTo>
                  <a:lnTo>
                    <a:pt x="1182" y="535"/>
                  </a:lnTo>
                  <a:lnTo>
                    <a:pt x="1182" y="535"/>
                  </a:lnTo>
                  <a:lnTo>
                    <a:pt x="1182" y="535"/>
                  </a:lnTo>
                  <a:lnTo>
                    <a:pt x="1182" y="533"/>
                  </a:lnTo>
                  <a:lnTo>
                    <a:pt x="1182" y="533"/>
                  </a:lnTo>
                  <a:lnTo>
                    <a:pt x="1182" y="533"/>
                  </a:lnTo>
                  <a:lnTo>
                    <a:pt x="1182" y="533"/>
                  </a:lnTo>
                  <a:lnTo>
                    <a:pt x="1182" y="533"/>
                  </a:lnTo>
                  <a:lnTo>
                    <a:pt x="1182" y="533"/>
                  </a:lnTo>
                  <a:lnTo>
                    <a:pt x="1184" y="531"/>
                  </a:lnTo>
                  <a:lnTo>
                    <a:pt x="1184" y="531"/>
                  </a:lnTo>
                  <a:lnTo>
                    <a:pt x="1184" y="531"/>
                  </a:lnTo>
                  <a:lnTo>
                    <a:pt x="1184" y="533"/>
                  </a:lnTo>
                  <a:lnTo>
                    <a:pt x="1184" y="533"/>
                  </a:lnTo>
                  <a:lnTo>
                    <a:pt x="1184" y="535"/>
                  </a:lnTo>
                  <a:lnTo>
                    <a:pt x="1184" y="535"/>
                  </a:lnTo>
                  <a:lnTo>
                    <a:pt x="1184" y="535"/>
                  </a:lnTo>
                  <a:lnTo>
                    <a:pt x="1184" y="535"/>
                  </a:lnTo>
                  <a:lnTo>
                    <a:pt x="1184" y="533"/>
                  </a:lnTo>
                  <a:lnTo>
                    <a:pt x="1184" y="533"/>
                  </a:lnTo>
                  <a:lnTo>
                    <a:pt x="1184" y="533"/>
                  </a:lnTo>
                  <a:lnTo>
                    <a:pt x="1186" y="531"/>
                  </a:lnTo>
                  <a:lnTo>
                    <a:pt x="1186" y="531"/>
                  </a:lnTo>
                  <a:lnTo>
                    <a:pt x="1186" y="531"/>
                  </a:lnTo>
                  <a:lnTo>
                    <a:pt x="1188" y="531"/>
                  </a:lnTo>
                  <a:lnTo>
                    <a:pt x="1188" y="531"/>
                  </a:lnTo>
                  <a:lnTo>
                    <a:pt x="1188" y="533"/>
                  </a:lnTo>
                  <a:lnTo>
                    <a:pt x="1186" y="533"/>
                  </a:lnTo>
                  <a:lnTo>
                    <a:pt x="1188" y="533"/>
                  </a:lnTo>
                  <a:lnTo>
                    <a:pt x="1188" y="533"/>
                  </a:lnTo>
                  <a:lnTo>
                    <a:pt x="1188" y="533"/>
                  </a:lnTo>
                  <a:lnTo>
                    <a:pt x="1188" y="533"/>
                  </a:lnTo>
                  <a:lnTo>
                    <a:pt x="1188" y="531"/>
                  </a:lnTo>
                  <a:lnTo>
                    <a:pt x="1188" y="531"/>
                  </a:lnTo>
                  <a:lnTo>
                    <a:pt x="1188" y="531"/>
                  </a:lnTo>
                  <a:lnTo>
                    <a:pt x="1188" y="531"/>
                  </a:lnTo>
                  <a:lnTo>
                    <a:pt x="1188" y="531"/>
                  </a:lnTo>
                  <a:lnTo>
                    <a:pt x="1188" y="531"/>
                  </a:lnTo>
                  <a:lnTo>
                    <a:pt x="1188" y="533"/>
                  </a:lnTo>
                  <a:lnTo>
                    <a:pt x="1188" y="533"/>
                  </a:lnTo>
                  <a:lnTo>
                    <a:pt x="1188" y="535"/>
                  </a:lnTo>
                  <a:lnTo>
                    <a:pt x="1190" y="535"/>
                  </a:lnTo>
                  <a:lnTo>
                    <a:pt x="1190" y="535"/>
                  </a:lnTo>
                  <a:lnTo>
                    <a:pt x="1190" y="533"/>
                  </a:lnTo>
                  <a:lnTo>
                    <a:pt x="1192" y="533"/>
                  </a:lnTo>
                  <a:lnTo>
                    <a:pt x="1192" y="533"/>
                  </a:lnTo>
                  <a:lnTo>
                    <a:pt x="1192" y="531"/>
                  </a:lnTo>
                  <a:lnTo>
                    <a:pt x="1192" y="529"/>
                  </a:lnTo>
                  <a:lnTo>
                    <a:pt x="1194" y="527"/>
                  </a:lnTo>
                  <a:lnTo>
                    <a:pt x="1196" y="527"/>
                  </a:lnTo>
                  <a:lnTo>
                    <a:pt x="1196" y="525"/>
                  </a:lnTo>
                  <a:lnTo>
                    <a:pt x="1198" y="525"/>
                  </a:lnTo>
                  <a:lnTo>
                    <a:pt x="1198" y="523"/>
                  </a:lnTo>
                  <a:lnTo>
                    <a:pt x="1200" y="523"/>
                  </a:lnTo>
                  <a:lnTo>
                    <a:pt x="1202" y="523"/>
                  </a:lnTo>
                  <a:lnTo>
                    <a:pt x="1202" y="523"/>
                  </a:lnTo>
                  <a:lnTo>
                    <a:pt x="1204" y="523"/>
                  </a:lnTo>
                  <a:lnTo>
                    <a:pt x="1204" y="523"/>
                  </a:lnTo>
                  <a:lnTo>
                    <a:pt x="1206" y="523"/>
                  </a:lnTo>
                  <a:lnTo>
                    <a:pt x="1206" y="525"/>
                  </a:lnTo>
                  <a:lnTo>
                    <a:pt x="1206" y="525"/>
                  </a:lnTo>
                  <a:lnTo>
                    <a:pt x="1198" y="527"/>
                  </a:lnTo>
                  <a:lnTo>
                    <a:pt x="1196" y="527"/>
                  </a:lnTo>
                  <a:lnTo>
                    <a:pt x="1196" y="527"/>
                  </a:lnTo>
                  <a:lnTo>
                    <a:pt x="1198" y="527"/>
                  </a:lnTo>
                  <a:lnTo>
                    <a:pt x="1198" y="529"/>
                  </a:lnTo>
                  <a:lnTo>
                    <a:pt x="1198" y="529"/>
                  </a:lnTo>
                  <a:lnTo>
                    <a:pt x="1198" y="529"/>
                  </a:lnTo>
                  <a:lnTo>
                    <a:pt x="1198" y="529"/>
                  </a:lnTo>
                  <a:lnTo>
                    <a:pt x="1198" y="529"/>
                  </a:lnTo>
                  <a:lnTo>
                    <a:pt x="1196" y="529"/>
                  </a:lnTo>
                  <a:lnTo>
                    <a:pt x="1196" y="529"/>
                  </a:lnTo>
                  <a:lnTo>
                    <a:pt x="1196" y="529"/>
                  </a:lnTo>
                  <a:lnTo>
                    <a:pt x="1196" y="531"/>
                  </a:lnTo>
                  <a:lnTo>
                    <a:pt x="1196" y="531"/>
                  </a:lnTo>
                  <a:lnTo>
                    <a:pt x="1196" y="533"/>
                  </a:lnTo>
                  <a:lnTo>
                    <a:pt x="1196" y="533"/>
                  </a:lnTo>
                  <a:lnTo>
                    <a:pt x="1198" y="533"/>
                  </a:lnTo>
                  <a:lnTo>
                    <a:pt x="1198" y="533"/>
                  </a:lnTo>
                  <a:lnTo>
                    <a:pt x="1198" y="533"/>
                  </a:lnTo>
                  <a:lnTo>
                    <a:pt x="1196" y="533"/>
                  </a:lnTo>
                  <a:lnTo>
                    <a:pt x="1196" y="533"/>
                  </a:lnTo>
                  <a:lnTo>
                    <a:pt x="1196" y="533"/>
                  </a:lnTo>
                  <a:lnTo>
                    <a:pt x="1194" y="533"/>
                  </a:lnTo>
                  <a:lnTo>
                    <a:pt x="1194" y="533"/>
                  </a:lnTo>
                  <a:lnTo>
                    <a:pt x="1196" y="535"/>
                  </a:lnTo>
                  <a:lnTo>
                    <a:pt x="1196" y="535"/>
                  </a:lnTo>
                  <a:lnTo>
                    <a:pt x="1196" y="535"/>
                  </a:lnTo>
                  <a:lnTo>
                    <a:pt x="1196" y="535"/>
                  </a:lnTo>
                  <a:lnTo>
                    <a:pt x="1196" y="535"/>
                  </a:lnTo>
                  <a:lnTo>
                    <a:pt x="1196" y="537"/>
                  </a:lnTo>
                  <a:lnTo>
                    <a:pt x="1196" y="537"/>
                  </a:lnTo>
                  <a:lnTo>
                    <a:pt x="1196" y="537"/>
                  </a:lnTo>
                  <a:lnTo>
                    <a:pt x="1198" y="537"/>
                  </a:lnTo>
                  <a:lnTo>
                    <a:pt x="1198" y="537"/>
                  </a:lnTo>
                  <a:lnTo>
                    <a:pt x="1198" y="537"/>
                  </a:lnTo>
                  <a:lnTo>
                    <a:pt x="1198" y="537"/>
                  </a:lnTo>
                  <a:lnTo>
                    <a:pt x="1198" y="537"/>
                  </a:lnTo>
                  <a:lnTo>
                    <a:pt x="1198" y="537"/>
                  </a:lnTo>
                  <a:lnTo>
                    <a:pt x="1198" y="537"/>
                  </a:lnTo>
                  <a:lnTo>
                    <a:pt x="1198" y="537"/>
                  </a:lnTo>
                  <a:lnTo>
                    <a:pt x="1198" y="539"/>
                  </a:lnTo>
                  <a:lnTo>
                    <a:pt x="1198" y="539"/>
                  </a:lnTo>
                  <a:lnTo>
                    <a:pt x="1198" y="539"/>
                  </a:lnTo>
                  <a:lnTo>
                    <a:pt x="1198" y="539"/>
                  </a:lnTo>
                  <a:lnTo>
                    <a:pt x="1198" y="539"/>
                  </a:lnTo>
                  <a:lnTo>
                    <a:pt x="1200" y="539"/>
                  </a:lnTo>
                  <a:lnTo>
                    <a:pt x="1200" y="537"/>
                  </a:lnTo>
                  <a:lnTo>
                    <a:pt x="1200" y="539"/>
                  </a:lnTo>
                  <a:lnTo>
                    <a:pt x="1200" y="539"/>
                  </a:lnTo>
                  <a:lnTo>
                    <a:pt x="1202" y="539"/>
                  </a:lnTo>
                  <a:lnTo>
                    <a:pt x="1204" y="537"/>
                  </a:lnTo>
                  <a:lnTo>
                    <a:pt x="1204" y="539"/>
                  </a:lnTo>
                  <a:lnTo>
                    <a:pt x="1204" y="539"/>
                  </a:lnTo>
                  <a:lnTo>
                    <a:pt x="1204" y="539"/>
                  </a:lnTo>
                  <a:lnTo>
                    <a:pt x="1204" y="539"/>
                  </a:lnTo>
                  <a:lnTo>
                    <a:pt x="1204" y="539"/>
                  </a:lnTo>
                  <a:lnTo>
                    <a:pt x="1206" y="539"/>
                  </a:lnTo>
                  <a:lnTo>
                    <a:pt x="1206" y="537"/>
                  </a:lnTo>
                  <a:lnTo>
                    <a:pt x="1208" y="535"/>
                  </a:lnTo>
                  <a:lnTo>
                    <a:pt x="1208" y="535"/>
                  </a:lnTo>
                  <a:lnTo>
                    <a:pt x="1212" y="537"/>
                  </a:lnTo>
                  <a:lnTo>
                    <a:pt x="1208" y="537"/>
                  </a:lnTo>
                  <a:lnTo>
                    <a:pt x="1208" y="537"/>
                  </a:lnTo>
                  <a:lnTo>
                    <a:pt x="1208" y="537"/>
                  </a:lnTo>
                  <a:lnTo>
                    <a:pt x="1208" y="539"/>
                  </a:lnTo>
                  <a:lnTo>
                    <a:pt x="1208" y="539"/>
                  </a:lnTo>
                  <a:lnTo>
                    <a:pt x="1208" y="539"/>
                  </a:lnTo>
                  <a:lnTo>
                    <a:pt x="1208" y="539"/>
                  </a:lnTo>
                  <a:lnTo>
                    <a:pt x="1206" y="541"/>
                  </a:lnTo>
                  <a:lnTo>
                    <a:pt x="1204" y="541"/>
                  </a:lnTo>
                  <a:lnTo>
                    <a:pt x="1204" y="541"/>
                  </a:lnTo>
                  <a:lnTo>
                    <a:pt x="1204" y="541"/>
                  </a:lnTo>
                  <a:lnTo>
                    <a:pt x="1202" y="541"/>
                  </a:lnTo>
                  <a:lnTo>
                    <a:pt x="1202" y="541"/>
                  </a:lnTo>
                  <a:lnTo>
                    <a:pt x="1200" y="543"/>
                  </a:lnTo>
                  <a:lnTo>
                    <a:pt x="1202" y="541"/>
                  </a:lnTo>
                  <a:lnTo>
                    <a:pt x="1202" y="543"/>
                  </a:lnTo>
                  <a:lnTo>
                    <a:pt x="1202" y="543"/>
                  </a:lnTo>
                  <a:lnTo>
                    <a:pt x="1202" y="543"/>
                  </a:lnTo>
                  <a:lnTo>
                    <a:pt x="1202" y="543"/>
                  </a:lnTo>
                  <a:lnTo>
                    <a:pt x="1202" y="543"/>
                  </a:lnTo>
                  <a:lnTo>
                    <a:pt x="1200" y="543"/>
                  </a:lnTo>
                  <a:lnTo>
                    <a:pt x="1200" y="543"/>
                  </a:lnTo>
                  <a:lnTo>
                    <a:pt x="1200" y="543"/>
                  </a:lnTo>
                  <a:lnTo>
                    <a:pt x="1200" y="543"/>
                  </a:lnTo>
                  <a:lnTo>
                    <a:pt x="1198" y="543"/>
                  </a:lnTo>
                  <a:lnTo>
                    <a:pt x="1198" y="545"/>
                  </a:lnTo>
                  <a:lnTo>
                    <a:pt x="1198" y="543"/>
                  </a:lnTo>
                  <a:lnTo>
                    <a:pt x="1198" y="543"/>
                  </a:lnTo>
                  <a:lnTo>
                    <a:pt x="1198" y="543"/>
                  </a:lnTo>
                  <a:lnTo>
                    <a:pt x="1198" y="543"/>
                  </a:lnTo>
                  <a:lnTo>
                    <a:pt x="1198" y="545"/>
                  </a:lnTo>
                  <a:lnTo>
                    <a:pt x="1198" y="545"/>
                  </a:lnTo>
                  <a:lnTo>
                    <a:pt x="1198" y="545"/>
                  </a:lnTo>
                  <a:lnTo>
                    <a:pt x="1198" y="545"/>
                  </a:lnTo>
                  <a:lnTo>
                    <a:pt x="1198" y="545"/>
                  </a:lnTo>
                  <a:lnTo>
                    <a:pt x="1198" y="547"/>
                  </a:lnTo>
                  <a:lnTo>
                    <a:pt x="1200" y="545"/>
                  </a:lnTo>
                  <a:lnTo>
                    <a:pt x="1202" y="545"/>
                  </a:lnTo>
                  <a:lnTo>
                    <a:pt x="1202" y="547"/>
                  </a:lnTo>
                  <a:lnTo>
                    <a:pt x="1202" y="547"/>
                  </a:lnTo>
                  <a:lnTo>
                    <a:pt x="1204" y="545"/>
                  </a:lnTo>
                  <a:lnTo>
                    <a:pt x="1204" y="545"/>
                  </a:lnTo>
                  <a:lnTo>
                    <a:pt x="1204" y="545"/>
                  </a:lnTo>
                  <a:lnTo>
                    <a:pt x="1204" y="545"/>
                  </a:lnTo>
                  <a:lnTo>
                    <a:pt x="1206" y="543"/>
                  </a:lnTo>
                  <a:lnTo>
                    <a:pt x="1206" y="541"/>
                  </a:lnTo>
                  <a:lnTo>
                    <a:pt x="1208" y="541"/>
                  </a:lnTo>
                  <a:lnTo>
                    <a:pt x="1206" y="541"/>
                  </a:lnTo>
                  <a:lnTo>
                    <a:pt x="1206" y="541"/>
                  </a:lnTo>
                  <a:lnTo>
                    <a:pt x="1206" y="543"/>
                  </a:lnTo>
                  <a:lnTo>
                    <a:pt x="1206" y="543"/>
                  </a:lnTo>
                  <a:lnTo>
                    <a:pt x="1206" y="543"/>
                  </a:lnTo>
                  <a:lnTo>
                    <a:pt x="1208" y="543"/>
                  </a:lnTo>
                  <a:lnTo>
                    <a:pt x="1208" y="543"/>
                  </a:lnTo>
                  <a:lnTo>
                    <a:pt x="1208" y="543"/>
                  </a:lnTo>
                  <a:lnTo>
                    <a:pt x="1208" y="543"/>
                  </a:lnTo>
                  <a:lnTo>
                    <a:pt x="1208" y="543"/>
                  </a:lnTo>
                  <a:lnTo>
                    <a:pt x="1208" y="541"/>
                  </a:lnTo>
                  <a:lnTo>
                    <a:pt x="1210" y="541"/>
                  </a:lnTo>
                  <a:lnTo>
                    <a:pt x="1210" y="541"/>
                  </a:lnTo>
                  <a:lnTo>
                    <a:pt x="1210" y="541"/>
                  </a:lnTo>
                  <a:lnTo>
                    <a:pt x="1210" y="543"/>
                  </a:lnTo>
                  <a:lnTo>
                    <a:pt x="1210" y="543"/>
                  </a:lnTo>
                  <a:lnTo>
                    <a:pt x="1210" y="543"/>
                  </a:lnTo>
                  <a:lnTo>
                    <a:pt x="1212" y="541"/>
                  </a:lnTo>
                  <a:lnTo>
                    <a:pt x="1212" y="541"/>
                  </a:lnTo>
                  <a:lnTo>
                    <a:pt x="1212" y="539"/>
                  </a:lnTo>
                  <a:lnTo>
                    <a:pt x="1212" y="539"/>
                  </a:lnTo>
                  <a:lnTo>
                    <a:pt x="1212" y="539"/>
                  </a:lnTo>
                  <a:lnTo>
                    <a:pt x="1212" y="539"/>
                  </a:lnTo>
                  <a:lnTo>
                    <a:pt x="1212" y="539"/>
                  </a:lnTo>
                  <a:lnTo>
                    <a:pt x="1215" y="539"/>
                  </a:lnTo>
                  <a:lnTo>
                    <a:pt x="1215" y="539"/>
                  </a:lnTo>
                  <a:lnTo>
                    <a:pt x="1215" y="541"/>
                  </a:lnTo>
                  <a:lnTo>
                    <a:pt x="1215" y="541"/>
                  </a:lnTo>
                  <a:lnTo>
                    <a:pt x="1215" y="541"/>
                  </a:lnTo>
                  <a:lnTo>
                    <a:pt x="1215" y="541"/>
                  </a:lnTo>
                  <a:lnTo>
                    <a:pt x="1212" y="541"/>
                  </a:lnTo>
                  <a:lnTo>
                    <a:pt x="1212" y="541"/>
                  </a:lnTo>
                  <a:lnTo>
                    <a:pt x="1212" y="543"/>
                  </a:lnTo>
                  <a:lnTo>
                    <a:pt x="1212" y="543"/>
                  </a:lnTo>
                  <a:lnTo>
                    <a:pt x="1212" y="543"/>
                  </a:lnTo>
                  <a:lnTo>
                    <a:pt x="1212" y="543"/>
                  </a:lnTo>
                  <a:lnTo>
                    <a:pt x="1210" y="547"/>
                  </a:lnTo>
                  <a:lnTo>
                    <a:pt x="1208" y="547"/>
                  </a:lnTo>
                  <a:lnTo>
                    <a:pt x="1208" y="547"/>
                  </a:lnTo>
                  <a:lnTo>
                    <a:pt x="1208" y="547"/>
                  </a:lnTo>
                  <a:lnTo>
                    <a:pt x="1208" y="547"/>
                  </a:lnTo>
                  <a:lnTo>
                    <a:pt x="1208" y="547"/>
                  </a:lnTo>
                  <a:lnTo>
                    <a:pt x="1208" y="547"/>
                  </a:lnTo>
                  <a:lnTo>
                    <a:pt x="1208" y="547"/>
                  </a:lnTo>
                  <a:lnTo>
                    <a:pt x="1208" y="547"/>
                  </a:lnTo>
                  <a:lnTo>
                    <a:pt x="1210" y="549"/>
                  </a:lnTo>
                  <a:lnTo>
                    <a:pt x="1210" y="547"/>
                  </a:lnTo>
                  <a:lnTo>
                    <a:pt x="1215" y="545"/>
                  </a:lnTo>
                  <a:lnTo>
                    <a:pt x="1215" y="545"/>
                  </a:lnTo>
                  <a:lnTo>
                    <a:pt x="1215" y="545"/>
                  </a:lnTo>
                  <a:lnTo>
                    <a:pt x="1217" y="545"/>
                  </a:lnTo>
                  <a:lnTo>
                    <a:pt x="1217" y="543"/>
                  </a:lnTo>
                  <a:lnTo>
                    <a:pt x="1217" y="543"/>
                  </a:lnTo>
                  <a:lnTo>
                    <a:pt x="1217" y="545"/>
                  </a:lnTo>
                  <a:lnTo>
                    <a:pt x="1217" y="545"/>
                  </a:lnTo>
                  <a:lnTo>
                    <a:pt x="1217" y="545"/>
                  </a:lnTo>
                  <a:lnTo>
                    <a:pt x="1217" y="547"/>
                  </a:lnTo>
                  <a:lnTo>
                    <a:pt x="1215" y="547"/>
                  </a:lnTo>
                  <a:lnTo>
                    <a:pt x="1215" y="547"/>
                  </a:lnTo>
                  <a:lnTo>
                    <a:pt x="1217" y="547"/>
                  </a:lnTo>
                  <a:lnTo>
                    <a:pt x="1217" y="547"/>
                  </a:lnTo>
                  <a:lnTo>
                    <a:pt x="1219" y="545"/>
                  </a:lnTo>
                  <a:lnTo>
                    <a:pt x="1219" y="545"/>
                  </a:lnTo>
                  <a:lnTo>
                    <a:pt x="1219" y="543"/>
                  </a:lnTo>
                  <a:lnTo>
                    <a:pt x="1219" y="543"/>
                  </a:lnTo>
                  <a:lnTo>
                    <a:pt x="1219" y="545"/>
                  </a:lnTo>
                  <a:lnTo>
                    <a:pt x="1219" y="545"/>
                  </a:lnTo>
                  <a:lnTo>
                    <a:pt x="1219" y="545"/>
                  </a:lnTo>
                  <a:lnTo>
                    <a:pt x="1219" y="545"/>
                  </a:lnTo>
                  <a:lnTo>
                    <a:pt x="1221" y="545"/>
                  </a:lnTo>
                  <a:lnTo>
                    <a:pt x="1221" y="545"/>
                  </a:lnTo>
                  <a:lnTo>
                    <a:pt x="1221" y="547"/>
                  </a:lnTo>
                  <a:lnTo>
                    <a:pt x="1219" y="547"/>
                  </a:lnTo>
                  <a:lnTo>
                    <a:pt x="1219" y="547"/>
                  </a:lnTo>
                  <a:lnTo>
                    <a:pt x="1219" y="547"/>
                  </a:lnTo>
                  <a:lnTo>
                    <a:pt x="1223" y="545"/>
                  </a:lnTo>
                  <a:lnTo>
                    <a:pt x="1225" y="545"/>
                  </a:lnTo>
                  <a:lnTo>
                    <a:pt x="1225" y="545"/>
                  </a:lnTo>
                  <a:lnTo>
                    <a:pt x="1225" y="545"/>
                  </a:lnTo>
                  <a:lnTo>
                    <a:pt x="1225" y="545"/>
                  </a:lnTo>
                  <a:lnTo>
                    <a:pt x="1225" y="545"/>
                  </a:lnTo>
                  <a:lnTo>
                    <a:pt x="1225" y="547"/>
                  </a:lnTo>
                  <a:lnTo>
                    <a:pt x="1225" y="547"/>
                  </a:lnTo>
                  <a:lnTo>
                    <a:pt x="1223" y="547"/>
                  </a:lnTo>
                  <a:lnTo>
                    <a:pt x="1223" y="551"/>
                  </a:lnTo>
                  <a:lnTo>
                    <a:pt x="1221" y="553"/>
                  </a:lnTo>
                  <a:lnTo>
                    <a:pt x="1221" y="555"/>
                  </a:lnTo>
                  <a:lnTo>
                    <a:pt x="1219" y="555"/>
                  </a:lnTo>
                  <a:lnTo>
                    <a:pt x="1219" y="555"/>
                  </a:lnTo>
                  <a:lnTo>
                    <a:pt x="1219" y="555"/>
                  </a:lnTo>
                  <a:lnTo>
                    <a:pt x="1221" y="555"/>
                  </a:lnTo>
                  <a:lnTo>
                    <a:pt x="1223" y="555"/>
                  </a:lnTo>
                  <a:lnTo>
                    <a:pt x="1225" y="555"/>
                  </a:lnTo>
                  <a:lnTo>
                    <a:pt x="1227" y="555"/>
                  </a:lnTo>
                  <a:lnTo>
                    <a:pt x="1227" y="555"/>
                  </a:lnTo>
                  <a:lnTo>
                    <a:pt x="1229" y="555"/>
                  </a:lnTo>
                  <a:lnTo>
                    <a:pt x="1229" y="555"/>
                  </a:lnTo>
                  <a:lnTo>
                    <a:pt x="1229" y="557"/>
                  </a:lnTo>
                  <a:lnTo>
                    <a:pt x="1229" y="557"/>
                  </a:lnTo>
                  <a:lnTo>
                    <a:pt x="1231" y="557"/>
                  </a:lnTo>
                  <a:lnTo>
                    <a:pt x="1231" y="557"/>
                  </a:lnTo>
                  <a:lnTo>
                    <a:pt x="1231" y="559"/>
                  </a:lnTo>
                  <a:lnTo>
                    <a:pt x="1231" y="559"/>
                  </a:lnTo>
                  <a:lnTo>
                    <a:pt x="1233" y="559"/>
                  </a:lnTo>
                  <a:lnTo>
                    <a:pt x="1233" y="559"/>
                  </a:lnTo>
                  <a:lnTo>
                    <a:pt x="1233" y="559"/>
                  </a:lnTo>
                  <a:lnTo>
                    <a:pt x="1235" y="559"/>
                  </a:lnTo>
                  <a:lnTo>
                    <a:pt x="1235" y="559"/>
                  </a:lnTo>
                  <a:lnTo>
                    <a:pt x="1237" y="559"/>
                  </a:lnTo>
                  <a:lnTo>
                    <a:pt x="1239" y="555"/>
                  </a:lnTo>
                  <a:lnTo>
                    <a:pt x="1239" y="555"/>
                  </a:lnTo>
                  <a:lnTo>
                    <a:pt x="1239" y="555"/>
                  </a:lnTo>
                  <a:lnTo>
                    <a:pt x="1239" y="553"/>
                  </a:lnTo>
                  <a:lnTo>
                    <a:pt x="1241" y="551"/>
                  </a:lnTo>
                  <a:lnTo>
                    <a:pt x="1241" y="549"/>
                  </a:lnTo>
                  <a:lnTo>
                    <a:pt x="1241" y="549"/>
                  </a:lnTo>
                  <a:lnTo>
                    <a:pt x="1241" y="549"/>
                  </a:lnTo>
                  <a:lnTo>
                    <a:pt x="1243" y="547"/>
                  </a:lnTo>
                  <a:lnTo>
                    <a:pt x="1243" y="547"/>
                  </a:lnTo>
                  <a:lnTo>
                    <a:pt x="1243" y="547"/>
                  </a:lnTo>
                  <a:lnTo>
                    <a:pt x="1243" y="545"/>
                  </a:lnTo>
                  <a:lnTo>
                    <a:pt x="1245" y="545"/>
                  </a:lnTo>
                  <a:lnTo>
                    <a:pt x="1245" y="543"/>
                  </a:lnTo>
                  <a:lnTo>
                    <a:pt x="1245" y="543"/>
                  </a:lnTo>
                  <a:lnTo>
                    <a:pt x="1245" y="541"/>
                  </a:lnTo>
                  <a:lnTo>
                    <a:pt x="1247" y="541"/>
                  </a:lnTo>
                  <a:lnTo>
                    <a:pt x="1247" y="541"/>
                  </a:lnTo>
                  <a:lnTo>
                    <a:pt x="1247" y="539"/>
                  </a:lnTo>
                  <a:lnTo>
                    <a:pt x="1249" y="539"/>
                  </a:lnTo>
                  <a:lnTo>
                    <a:pt x="1249" y="539"/>
                  </a:lnTo>
                  <a:lnTo>
                    <a:pt x="1249" y="539"/>
                  </a:lnTo>
                  <a:lnTo>
                    <a:pt x="1249" y="539"/>
                  </a:lnTo>
                  <a:lnTo>
                    <a:pt x="1249" y="541"/>
                  </a:lnTo>
                  <a:lnTo>
                    <a:pt x="1249" y="541"/>
                  </a:lnTo>
                  <a:lnTo>
                    <a:pt x="1249" y="541"/>
                  </a:lnTo>
                  <a:lnTo>
                    <a:pt x="1249" y="541"/>
                  </a:lnTo>
                  <a:lnTo>
                    <a:pt x="1249" y="541"/>
                  </a:lnTo>
                  <a:lnTo>
                    <a:pt x="1247" y="541"/>
                  </a:lnTo>
                  <a:lnTo>
                    <a:pt x="1247" y="541"/>
                  </a:lnTo>
                  <a:lnTo>
                    <a:pt x="1247" y="541"/>
                  </a:lnTo>
                  <a:lnTo>
                    <a:pt x="1247" y="543"/>
                  </a:lnTo>
                  <a:lnTo>
                    <a:pt x="1247" y="543"/>
                  </a:lnTo>
                  <a:lnTo>
                    <a:pt x="1247" y="543"/>
                  </a:lnTo>
                  <a:lnTo>
                    <a:pt x="1247" y="543"/>
                  </a:lnTo>
                  <a:lnTo>
                    <a:pt x="1247" y="543"/>
                  </a:lnTo>
                  <a:lnTo>
                    <a:pt x="1245" y="545"/>
                  </a:lnTo>
                  <a:lnTo>
                    <a:pt x="1245" y="545"/>
                  </a:lnTo>
                  <a:lnTo>
                    <a:pt x="1245" y="545"/>
                  </a:lnTo>
                  <a:lnTo>
                    <a:pt x="1245" y="547"/>
                  </a:lnTo>
                  <a:lnTo>
                    <a:pt x="1245" y="547"/>
                  </a:lnTo>
                  <a:lnTo>
                    <a:pt x="1245" y="547"/>
                  </a:lnTo>
                  <a:lnTo>
                    <a:pt x="1245" y="549"/>
                  </a:lnTo>
                  <a:lnTo>
                    <a:pt x="1245" y="549"/>
                  </a:lnTo>
                  <a:lnTo>
                    <a:pt x="1245" y="549"/>
                  </a:lnTo>
                  <a:lnTo>
                    <a:pt x="1245" y="549"/>
                  </a:lnTo>
                  <a:lnTo>
                    <a:pt x="1245" y="549"/>
                  </a:lnTo>
                  <a:lnTo>
                    <a:pt x="1245" y="549"/>
                  </a:lnTo>
                  <a:lnTo>
                    <a:pt x="1245" y="549"/>
                  </a:lnTo>
                  <a:lnTo>
                    <a:pt x="1245" y="551"/>
                  </a:lnTo>
                  <a:lnTo>
                    <a:pt x="1245" y="551"/>
                  </a:lnTo>
                  <a:lnTo>
                    <a:pt x="1245" y="551"/>
                  </a:lnTo>
                  <a:lnTo>
                    <a:pt x="1245" y="551"/>
                  </a:lnTo>
                  <a:lnTo>
                    <a:pt x="1245" y="553"/>
                  </a:lnTo>
                  <a:lnTo>
                    <a:pt x="1245" y="553"/>
                  </a:lnTo>
                  <a:lnTo>
                    <a:pt x="1245" y="551"/>
                  </a:lnTo>
                  <a:lnTo>
                    <a:pt x="1247" y="551"/>
                  </a:lnTo>
                  <a:lnTo>
                    <a:pt x="1247" y="551"/>
                  </a:lnTo>
                  <a:lnTo>
                    <a:pt x="1247" y="551"/>
                  </a:lnTo>
                  <a:lnTo>
                    <a:pt x="1247" y="553"/>
                  </a:lnTo>
                  <a:lnTo>
                    <a:pt x="1245" y="553"/>
                  </a:lnTo>
                  <a:lnTo>
                    <a:pt x="1245" y="555"/>
                  </a:lnTo>
                  <a:lnTo>
                    <a:pt x="1247" y="555"/>
                  </a:lnTo>
                  <a:lnTo>
                    <a:pt x="1247" y="555"/>
                  </a:lnTo>
                  <a:lnTo>
                    <a:pt x="1245" y="555"/>
                  </a:lnTo>
                  <a:lnTo>
                    <a:pt x="1245" y="555"/>
                  </a:lnTo>
                  <a:lnTo>
                    <a:pt x="1245" y="555"/>
                  </a:lnTo>
                  <a:lnTo>
                    <a:pt x="1245" y="557"/>
                  </a:lnTo>
                  <a:lnTo>
                    <a:pt x="1245" y="557"/>
                  </a:lnTo>
                  <a:lnTo>
                    <a:pt x="1245" y="557"/>
                  </a:lnTo>
                  <a:lnTo>
                    <a:pt x="1245" y="557"/>
                  </a:lnTo>
                  <a:lnTo>
                    <a:pt x="1245" y="557"/>
                  </a:lnTo>
                  <a:lnTo>
                    <a:pt x="1245" y="557"/>
                  </a:lnTo>
                  <a:lnTo>
                    <a:pt x="1245" y="559"/>
                  </a:lnTo>
                  <a:lnTo>
                    <a:pt x="1245" y="559"/>
                  </a:lnTo>
                  <a:lnTo>
                    <a:pt x="1245" y="559"/>
                  </a:lnTo>
                  <a:lnTo>
                    <a:pt x="1245" y="562"/>
                  </a:lnTo>
                  <a:lnTo>
                    <a:pt x="1245" y="562"/>
                  </a:lnTo>
                  <a:lnTo>
                    <a:pt x="1245" y="562"/>
                  </a:lnTo>
                  <a:lnTo>
                    <a:pt x="1245" y="562"/>
                  </a:lnTo>
                  <a:lnTo>
                    <a:pt x="1245" y="562"/>
                  </a:lnTo>
                  <a:lnTo>
                    <a:pt x="1245" y="562"/>
                  </a:lnTo>
                  <a:lnTo>
                    <a:pt x="1247" y="562"/>
                  </a:lnTo>
                  <a:lnTo>
                    <a:pt x="1247" y="562"/>
                  </a:lnTo>
                  <a:lnTo>
                    <a:pt x="1247" y="562"/>
                  </a:lnTo>
                  <a:lnTo>
                    <a:pt x="1247" y="562"/>
                  </a:lnTo>
                  <a:lnTo>
                    <a:pt x="1247" y="562"/>
                  </a:lnTo>
                  <a:lnTo>
                    <a:pt x="1247" y="562"/>
                  </a:lnTo>
                  <a:lnTo>
                    <a:pt x="1247" y="562"/>
                  </a:lnTo>
                  <a:lnTo>
                    <a:pt x="1247" y="562"/>
                  </a:lnTo>
                  <a:lnTo>
                    <a:pt x="1249" y="562"/>
                  </a:lnTo>
                  <a:lnTo>
                    <a:pt x="1249" y="562"/>
                  </a:lnTo>
                  <a:lnTo>
                    <a:pt x="1249" y="562"/>
                  </a:lnTo>
                  <a:lnTo>
                    <a:pt x="1249" y="562"/>
                  </a:lnTo>
                  <a:lnTo>
                    <a:pt x="1249" y="562"/>
                  </a:lnTo>
                  <a:lnTo>
                    <a:pt x="1251" y="562"/>
                  </a:lnTo>
                  <a:lnTo>
                    <a:pt x="1251" y="564"/>
                  </a:lnTo>
                  <a:lnTo>
                    <a:pt x="1253" y="564"/>
                  </a:lnTo>
                  <a:lnTo>
                    <a:pt x="1253" y="566"/>
                  </a:lnTo>
                  <a:lnTo>
                    <a:pt x="1253" y="564"/>
                  </a:lnTo>
                  <a:lnTo>
                    <a:pt x="1251" y="564"/>
                  </a:lnTo>
                  <a:lnTo>
                    <a:pt x="1251" y="564"/>
                  </a:lnTo>
                  <a:lnTo>
                    <a:pt x="1251" y="564"/>
                  </a:lnTo>
                  <a:lnTo>
                    <a:pt x="1251" y="566"/>
                  </a:lnTo>
                  <a:lnTo>
                    <a:pt x="1253" y="566"/>
                  </a:lnTo>
                  <a:lnTo>
                    <a:pt x="1256" y="566"/>
                  </a:lnTo>
                  <a:lnTo>
                    <a:pt x="1256" y="566"/>
                  </a:lnTo>
                  <a:lnTo>
                    <a:pt x="1256" y="566"/>
                  </a:lnTo>
                  <a:lnTo>
                    <a:pt x="1258" y="564"/>
                  </a:lnTo>
                  <a:lnTo>
                    <a:pt x="1258" y="566"/>
                  </a:lnTo>
                  <a:lnTo>
                    <a:pt x="1258" y="566"/>
                  </a:lnTo>
                  <a:lnTo>
                    <a:pt x="1258" y="566"/>
                  </a:lnTo>
                  <a:lnTo>
                    <a:pt x="1258" y="566"/>
                  </a:lnTo>
                  <a:lnTo>
                    <a:pt x="1258" y="566"/>
                  </a:lnTo>
                  <a:lnTo>
                    <a:pt x="1260" y="566"/>
                  </a:lnTo>
                  <a:lnTo>
                    <a:pt x="1260" y="566"/>
                  </a:lnTo>
                  <a:lnTo>
                    <a:pt x="1260" y="564"/>
                  </a:lnTo>
                  <a:lnTo>
                    <a:pt x="1264" y="566"/>
                  </a:lnTo>
                  <a:lnTo>
                    <a:pt x="1264" y="564"/>
                  </a:lnTo>
                  <a:lnTo>
                    <a:pt x="1264" y="564"/>
                  </a:lnTo>
                  <a:lnTo>
                    <a:pt x="1264" y="564"/>
                  </a:lnTo>
                  <a:lnTo>
                    <a:pt x="1264" y="564"/>
                  </a:lnTo>
                  <a:lnTo>
                    <a:pt x="1264" y="564"/>
                  </a:lnTo>
                  <a:lnTo>
                    <a:pt x="1264" y="566"/>
                  </a:lnTo>
                  <a:lnTo>
                    <a:pt x="1264" y="566"/>
                  </a:lnTo>
                  <a:lnTo>
                    <a:pt x="1264" y="566"/>
                  </a:lnTo>
                  <a:lnTo>
                    <a:pt x="1264" y="566"/>
                  </a:lnTo>
                  <a:lnTo>
                    <a:pt x="1264" y="566"/>
                  </a:lnTo>
                  <a:lnTo>
                    <a:pt x="1264" y="568"/>
                  </a:lnTo>
                  <a:lnTo>
                    <a:pt x="1264" y="568"/>
                  </a:lnTo>
                  <a:lnTo>
                    <a:pt x="1264" y="568"/>
                  </a:lnTo>
                  <a:lnTo>
                    <a:pt x="1270" y="570"/>
                  </a:lnTo>
                  <a:lnTo>
                    <a:pt x="1270" y="570"/>
                  </a:lnTo>
                  <a:lnTo>
                    <a:pt x="1270" y="572"/>
                  </a:lnTo>
                  <a:lnTo>
                    <a:pt x="1270" y="572"/>
                  </a:lnTo>
                  <a:lnTo>
                    <a:pt x="1268" y="572"/>
                  </a:lnTo>
                  <a:lnTo>
                    <a:pt x="1264" y="574"/>
                  </a:lnTo>
                  <a:lnTo>
                    <a:pt x="1268" y="572"/>
                  </a:lnTo>
                  <a:lnTo>
                    <a:pt x="1270" y="572"/>
                  </a:lnTo>
                  <a:lnTo>
                    <a:pt x="1274" y="574"/>
                  </a:lnTo>
                  <a:lnTo>
                    <a:pt x="1274" y="574"/>
                  </a:lnTo>
                  <a:lnTo>
                    <a:pt x="1278" y="572"/>
                  </a:lnTo>
                  <a:lnTo>
                    <a:pt x="1280" y="570"/>
                  </a:lnTo>
                  <a:lnTo>
                    <a:pt x="1284" y="568"/>
                  </a:lnTo>
                  <a:lnTo>
                    <a:pt x="1290" y="568"/>
                  </a:lnTo>
                  <a:lnTo>
                    <a:pt x="1296" y="564"/>
                  </a:lnTo>
                  <a:lnTo>
                    <a:pt x="1301" y="564"/>
                  </a:lnTo>
                  <a:lnTo>
                    <a:pt x="1305" y="564"/>
                  </a:lnTo>
                  <a:lnTo>
                    <a:pt x="1309" y="564"/>
                  </a:lnTo>
                  <a:lnTo>
                    <a:pt x="1313" y="564"/>
                  </a:lnTo>
                  <a:lnTo>
                    <a:pt x="1317" y="564"/>
                  </a:lnTo>
                  <a:lnTo>
                    <a:pt x="1319" y="564"/>
                  </a:lnTo>
                  <a:lnTo>
                    <a:pt x="1323" y="564"/>
                  </a:lnTo>
                  <a:lnTo>
                    <a:pt x="1325" y="564"/>
                  </a:lnTo>
                  <a:lnTo>
                    <a:pt x="1329" y="566"/>
                  </a:lnTo>
                  <a:lnTo>
                    <a:pt x="1331" y="566"/>
                  </a:lnTo>
                  <a:lnTo>
                    <a:pt x="1331" y="566"/>
                  </a:lnTo>
                  <a:lnTo>
                    <a:pt x="1335" y="562"/>
                  </a:lnTo>
                  <a:lnTo>
                    <a:pt x="1337" y="562"/>
                  </a:lnTo>
                  <a:lnTo>
                    <a:pt x="1337" y="562"/>
                  </a:lnTo>
                  <a:lnTo>
                    <a:pt x="1337" y="559"/>
                  </a:lnTo>
                  <a:lnTo>
                    <a:pt x="1337" y="559"/>
                  </a:lnTo>
                  <a:lnTo>
                    <a:pt x="1335" y="559"/>
                  </a:lnTo>
                  <a:lnTo>
                    <a:pt x="1335" y="559"/>
                  </a:lnTo>
                  <a:lnTo>
                    <a:pt x="1335" y="559"/>
                  </a:lnTo>
                  <a:lnTo>
                    <a:pt x="1335" y="557"/>
                  </a:lnTo>
                  <a:lnTo>
                    <a:pt x="1333" y="557"/>
                  </a:lnTo>
                  <a:lnTo>
                    <a:pt x="1333" y="555"/>
                  </a:lnTo>
                  <a:lnTo>
                    <a:pt x="1335" y="555"/>
                  </a:lnTo>
                  <a:lnTo>
                    <a:pt x="1337" y="555"/>
                  </a:lnTo>
                  <a:lnTo>
                    <a:pt x="1337" y="555"/>
                  </a:lnTo>
                  <a:lnTo>
                    <a:pt x="1337" y="557"/>
                  </a:lnTo>
                  <a:lnTo>
                    <a:pt x="1339" y="557"/>
                  </a:lnTo>
                  <a:lnTo>
                    <a:pt x="1339" y="557"/>
                  </a:lnTo>
                  <a:lnTo>
                    <a:pt x="1339" y="557"/>
                  </a:lnTo>
                  <a:lnTo>
                    <a:pt x="1339" y="557"/>
                  </a:lnTo>
                  <a:lnTo>
                    <a:pt x="1339" y="559"/>
                  </a:lnTo>
                  <a:lnTo>
                    <a:pt x="1339" y="559"/>
                  </a:lnTo>
                  <a:lnTo>
                    <a:pt x="1339" y="559"/>
                  </a:lnTo>
                  <a:lnTo>
                    <a:pt x="1342" y="562"/>
                  </a:lnTo>
                  <a:lnTo>
                    <a:pt x="1342" y="562"/>
                  </a:lnTo>
                  <a:lnTo>
                    <a:pt x="1342" y="564"/>
                  </a:lnTo>
                  <a:lnTo>
                    <a:pt x="1342" y="564"/>
                  </a:lnTo>
                  <a:lnTo>
                    <a:pt x="1342" y="564"/>
                  </a:lnTo>
                  <a:lnTo>
                    <a:pt x="1342" y="566"/>
                  </a:lnTo>
                  <a:lnTo>
                    <a:pt x="1339" y="566"/>
                  </a:lnTo>
                  <a:lnTo>
                    <a:pt x="1339" y="566"/>
                  </a:lnTo>
                  <a:lnTo>
                    <a:pt x="1339" y="566"/>
                  </a:lnTo>
                  <a:lnTo>
                    <a:pt x="1339" y="566"/>
                  </a:lnTo>
                  <a:lnTo>
                    <a:pt x="1337" y="568"/>
                  </a:lnTo>
                  <a:lnTo>
                    <a:pt x="1337" y="568"/>
                  </a:lnTo>
                  <a:lnTo>
                    <a:pt x="1337" y="568"/>
                  </a:lnTo>
                  <a:lnTo>
                    <a:pt x="1337" y="568"/>
                  </a:lnTo>
                  <a:lnTo>
                    <a:pt x="1337" y="566"/>
                  </a:lnTo>
                  <a:lnTo>
                    <a:pt x="1337" y="566"/>
                  </a:lnTo>
                  <a:lnTo>
                    <a:pt x="1337" y="566"/>
                  </a:lnTo>
                  <a:lnTo>
                    <a:pt x="1337" y="568"/>
                  </a:lnTo>
                  <a:lnTo>
                    <a:pt x="1337" y="568"/>
                  </a:lnTo>
                  <a:lnTo>
                    <a:pt x="1337" y="568"/>
                  </a:lnTo>
                  <a:lnTo>
                    <a:pt x="1337" y="570"/>
                  </a:lnTo>
                  <a:lnTo>
                    <a:pt x="1339" y="570"/>
                  </a:lnTo>
                  <a:lnTo>
                    <a:pt x="1342" y="570"/>
                  </a:lnTo>
                  <a:lnTo>
                    <a:pt x="1346" y="570"/>
                  </a:lnTo>
                  <a:lnTo>
                    <a:pt x="1350" y="572"/>
                  </a:lnTo>
                  <a:lnTo>
                    <a:pt x="1354" y="572"/>
                  </a:lnTo>
                  <a:lnTo>
                    <a:pt x="1356" y="574"/>
                  </a:lnTo>
                  <a:lnTo>
                    <a:pt x="1358" y="574"/>
                  </a:lnTo>
                  <a:lnTo>
                    <a:pt x="1360" y="574"/>
                  </a:lnTo>
                  <a:lnTo>
                    <a:pt x="1364" y="572"/>
                  </a:lnTo>
                  <a:lnTo>
                    <a:pt x="1368" y="572"/>
                  </a:lnTo>
                  <a:lnTo>
                    <a:pt x="1370" y="572"/>
                  </a:lnTo>
                  <a:lnTo>
                    <a:pt x="1372" y="570"/>
                  </a:lnTo>
                  <a:lnTo>
                    <a:pt x="1374" y="568"/>
                  </a:lnTo>
                  <a:lnTo>
                    <a:pt x="1376" y="566"/>
                  </a:lnTo>
                  <a:lnTo>
                    <a:pt x="1378" y="564"/>
                  </a:lnTo>
                  <a:lnTo>
                    <a:pt x="1380" y="562"/>
                  </a:lnTo>
                  <a:lnTo>
                    <a:pt x="1380" y="559"/>
                  </a:lnTo>
                  <a:lnTo>
                    <a:pt x="1380" y="557"/>
                  </a:lnTo>
                  <a:lnTo>
                    <a:pt x="1382" y="555"/>
                  </a:lnTo>
                  <a:lnTo>
                    <a:pt x="1382" y="555"/>
                  </a:lnTo>
                  <a:lnTo>
                    <a:pt x="1385" y="555"/>
                  </a:lnTo>
                  <a:lnTo>
                    <a:pt x="1385" y="555"/>
                  </a:lnTo>
                  <a:lnTo>
                    <a:pt x="1385" y="555"/>
                  </a:lnTo>
                  <a:lnTo>
                    <a:pt x="1382" y="553"/>
                  </a:lnTo>
                  <a:lnTo>
                    <a:pt x="1385" y="551"/>
                  </a:lnTo>
                  <a:lnTo>
                    <a:pt x="1385" y="551"/>
                  </a:lnTo>
                  <a:lnTo>
                    <a:pt x="1385" y="549"/>
                  </a:lnTo>
                  <a:lnTo>
                    <a:pt x="1385" y="549"/>
                  </a:lnTo>
                  <a:lnTo>
                    <a:pt x="1385" y="549"/>
                  </a:lnTo>
                  <a:lnTo>
                    <a:pt x="1387" y="551"/>
                  </a:lnTo>
                  <a:lnTo>
                    <a:pt x="1387" y="551"/>
                  </a:lnTo>
                  <a:lnTo>
                    <a:pt x="1389" y="551"/>
                  </a:lnTo>
                  <a:lnTo>
                    <a:pt x="1389" y="551"/>
                  </a:lnTo>
                  <a:lnTo>
                    <a:pt x="1389" y="553"/>
                  </a:lnTo>
                  <a:lnTo>
                    <a:pt x="1389" y="553"/>
                  </a:lnTo>
                  <a:lnTo>
                    <a:pt x="1391" y="553"/>
                  </a:lnTo>
                  <a:lnTo>
                    <a:pt x="1391" y="553"/>
                  </a:lnTo>
                  <a:lnTo>
                    <a:pt x="1393" y="557"/>
                  </a:lnTo>
                  <a:lnTo>
                    <a:pt x="1395" y="557"/>
                  </a:lnTo>
                  <a:lnTo>
                    <a:pt x="1399" y="557"/>
                  </a:lnTo>
                  <a:lnTo>
                    <a:pt x="1399" y="557"/>
                  </a:lnTo>
                  <a:lnTo>
                    <a:pt x="1401" y="557"/>
                  </a:lnTo>
                  <a:lnTo>
                    <a:pt x="1403" y="557"/>
                  </a:lnTo>
                  <a:lnTo>
                    <a:pt x="1403" y="557"/>
                  </a:lnTo>
                  <a:lnTo>
                    <a:pt x="1403" y="557"/>
                  </a:lnTo>
                  <a:lnTo>
                    <a:pt x="1403" y="559"/>
                  </a:lnTo>
                  <a:lnTo>
                    <a:pt x="1403" y="559"/>
                  </a:lnTo>
                  <a:lnTo>
                    <a:pt x="1401" y="557"/>
                  </a:lnTo>
                  <a:lnTo>
                    <a:pt x="1399" y="557"/>
                  </a:lnTo>
                  <a:lnTo>
                    <a:pt x="1399" y="557"/>
                  </a:lnTo>
                  <a:lnTo>
                    <a:pt x="1395" y="557"/>
                  </a:lnTo>
                  <a:lnTo>
                    <a:pt x="1393" y="559"/>
                  </a:lnTo>
                  <a:lnTo>
                    <a:pt x="1393" y="559"/>
                  </a:lnTo>
                  <a:lnTo>
                    <a:pt x="1393" y="559"/>
                  </a:lnTo>
                  <a:lnTo>
                    <a:pt x="1395" y="562"/>
                  </a:lnTo>
                  <a:lnTo>
                    <a:pt x="1395" y="562"/>
                  </a:lnTo>
                  <a:lnTo>
                    <a:pt x="1395" y="562"/>
                  </a:lnTo>
                  <a:lnTo>
                    <a:pt x="1393" y="564"/>
                  </a:lnTo>
                  <a:lnTo>
                    <a:pt x="1393" y="564"/>
                  </a:lnTo>
                  <a:lnTo>
                    <a:pt x="1395" y="564"/>
                  </a:lnTo>
                  <a:lnTo>
                    <a:pt x="1395" y="564"/>
                  </a:lnTo>
                  <a:lnTo>
                    <a:pt x="1395" y="564"/>
                  </a:lnTo>
                  <a:lnTo>
                    <a:pt x="1395" y="564"/>
                  </a:lnTo>
                  <a:lnTo>
                    <a:pt x="1395" y="566"/>
                  </a:lnTo>
                  <a:lnTo>
                    <a:pt x="1395" y="566"/>
                  </a:lnTo>
                  <a:lnTo>
                    <a:pt x="1395" y="568"/>
                  </a:lnTo>
                  <a:lnTo>
                    <a:pt x="1395" y="568"/>
                  </a:lnTo>
                  <a:lnTo>
                    <a:pt x="1397" y="570"/>
                  </a:lnTo>
                  <a:lnTo>
                    <a:pt x="1397" y="570"/>
                  </a:lnTo>
                  <a:lnTo>
                    <a:pt x="1397" y="572"/>
                  </a:lnTo>
                  <a:lnTo>
                    <a:pt x="1397" y="572"/>
                  </a:lnTo>
                  <a:lnTo>
                    <a:pt x="1397" y="572"/>
                  </a:lnTo>
                  <a:lnTo>
                    <a:pt x="1395" y="572"/>
                  </a:lnTo>
                  <a:lnTo>
                    <a:pt x="1395" y="572"/>
                  </a:lnTo>
                  <a:lnTo>
                    <a:pt x="1395" y="570"/>
                  </a:lnTo>
                  <a:lnTo>
                    <a:pt x="1395" y="570"/>
                  </a:lnTo>
                  <a:lnTo>
                    <a:pt x="1397" y="570"/>
                  </a:lnTo>
                  <a:lnTo>
                    <a:pt x="1395" y="570"/>
                  </a:lnTo>
                  <a:lnTo>
                    <a:pt x="1395" y="568"/>
                  </a:lnTo>
                  <a:lnTo>
                    <a:pt x="1395" y="566"/>
                  </a:lnTo>
                  <a:lnTo>
                    <a:pt x="1395" y="566"/>
                  </a:lnTo>
                  <a:lnTo>
                    <a:pt x="1393" y="566"/>
                  </a:lnTo>
                  <a:lnTo>
                    <a:pt x="1393" y="566"/>
                  </a:lnTo>
                  <a:lnTo>
                    <a:pt x="1393" y="566"/>
                  </a:lnTo>
                  <a:lnTo>
                    <a:pt x="1393" y="566"/>
                  </a:lnTo>
                  <a:lnTo>
                    <a:pt x="1393" y="564"/>
                  </a:lnTo>
                  <a:lnTo>
                    <a:pt x="1393" y="564"/>
                  </a:lnTo>
                  <a:lnTo>
                    <a:pt x="1393" y="562"/>
                  </a:lnTo>
                  <a:lnTo>
                    <a:pt x="1393" y="562"/>
                  </a:lnTo>
                  <a:lnTo>
                    <a:pt x="1393" y="559"/>
                  </a:lnTo>
                  <a:lnTo>
                    <a:pt x="1393" y="557"/>
                  </a:lnTo>
                  <a:lnTo>
                    <a:pt x="1391" y="555"/>
                  </a:lnTo>
                  <a:lnTo>
                    <a:pt x="1389" y="553"/>
                  </a:lnTo>
                  <a:lnTo>
                    <a:pt x="1387" y="553"/>
                  </a:lnTo>
                  <a:lnTo>
                    <a:pt x="1387" y="551"/>
                  </a:lnTo>
                  <a:lnTo>
                    <a:pt x="1387" y="553"/>
                  </a:lnTo>
                  <a:lnTo>
                    <a:pt x="1387" y="555"/>
                  </a:lnTo>
                  <a:lnTo>
                    <a:pt x="1385" y="555"/>
                  </a:lnTo>
                  <a:lnTo>
                    <a:pt x="1385" y="555"/>
                  </a:lnTo>
                  <a:lnTo>
                    <a:pt x="1385" y="555"/>
                  </a:lnTo>
                  <a:lnTo>
                    <a:pt x="1385" y="555"/>
                  </a:lnTo>
                  <a:lnTo>
                    <a:pt x="1385" y="557"/>
                  </a:lnTo>
                  <a:lnTo>
                    <a:pt x="1385" y="557"/>
                  </a:lnTo>
                  <a:lnTo>
                    <a:pt x="1385" y="557"/>
                  </a:lnTo>
                  <a:lnTo>
                    <a:pt x="1385" y="559"/>
                  </a:lnTo>
                  <a:lnTo>
                    <a:pt x="1385" y="562"/>
                  </a:lnTo>
                  <a:lnTo>
                    <a:pt x="1387" y="564"/>
                  </a:lnTo>
                  <a:lnTo>
                    <a:pt x="1387" y="564"/>
                  </a:lnTo>
                  <a:lnTo>
                    <a:pt x="1387" y="564"/>
                  </a:lnTo>
                  <a:lnTo>
                    <a:pt x="1387" y="566"/>
                  </a:lnTo>
                  <a:lnTo>
                    <a:pt x="1389" y="566"/>
                  </a:lnTo>
                  <a:lnTo>
                    <a:pt x="1389" y="568"/>
                  </a:lnTo>
                  <a:lnTo>
                    <a:pt x="1389" y="568"/>
                  </a:lnTo>
                  <a:lnTo>
                    <a:pt x="1389" y="572"/>
                  </a:lnTo>
                  <a:lnTo>
                    <a:pt x="1387" y="572"/>
                  </a:lnTo>
                  <a:lnTo>
                    <a:pt x="1389" y="572"/>
                  </a:lnTo>
                  <a:lnTo>
                    <a:pt x="1387" y="574"/>
                  </a:lnTo>
                  <a:lnTo>
                    <a:pt x="1387" y="574"/>
                  </a:lnTo>
                  <a:lnTo>
                    <a:pt x="1387" y="574"/>
                  </a:lnTo>
                  <a:lnTo>
                    <a:pt x="1387" y="574"/>
                  </a:lnTo>
                  <a:lnTo>
                    <a:pt x="1387" y="574"/>
                  </a:lnTo>
                  <a:lnTo>
                    <a:pt x="1387" y="574"/>
                  </a:lnTo>
                  <a:lnTo>
                    <a:pt x="1387" y="574"/>
                  </a:lnTo>
                  <a:lnTo>
                    <a:pt x="1385" y="574"/>
                  </a:lnTo>
                  <a:lnTo>
                    <a:pt x="1385" y="576"/>
                  </a:lnTo>
                  <a:lnTo>
                    <a:pt x="1385" y="576"/>
                  </a:lnTo>
                  <a:lnTo>
                    <a:pt x="1385" y="576"/>
                  </a:lnTo>
                  <a:lnTo>
                    <a:pt x="1385" y="576"/>
                  </a:lnTo>
                  <a:lnTo>
                    <a:pt x="1385" y="576"/>
                  </a:lnTo>
                  <a:lnTo>
                    <a:pt x="1385" y="576"/>
                  </a:lnTo>
                  <a:lnTo>
                    <a:pt x="1382" y="576"/>
                  </a:lnTo>
                  <a:lnTo>
                    <a:pt x="1382" y="578"/>
                  </a:lnTo>
                  <a:lnTo>
                    <a:pt x="1389" y="580"/>
                  </a:lnTo>
                  <a:lnTo>
                    <a:pt x="1391" y="580"/>
                  </a:lnTo>
                  <a:lnTo>
                    <a:pt x="1391" y="580"/>
                  </a:lnTo>
                  <a:lnTo>
                    <a:pt x="1393" y="582"/>
                  </a:lnTo>
                  <a:lnTo>
                    <a:pt x="1393" y="582"/>
                  </a:lnTo>
                  <a:lnTo>
                    <a:pt x="1395" y="582"/>
                  </a:lnTo>
                  <a:lnTo>
                    <a:pt x="1395" y="582"/>
                  </a:lnTo>
                  <a:lnTo>
                    <a:pt x="1395" y="582"/>
                  </a:lnTo>
                  <a:lnTo>
                    <a:pt x="1395" y="582"/>
                  </a:lnTo>
                  <a:lnTo>
                    <a:pt x="1397" y="582"/>
                  </a:lnTo>
                  <a:lnTo>
                    <a:pt x="1397" y="582"/>
                  </a:lnTo>
                  <a:lnTo>
                    <a:pt x="1397" y="582"/>
                  </a:lnTo>
                  <a:lnTo>
                    <a:pt x="1397" y="582"/>
                  </a:lnTo>
                  <a:lnTo>
                    <a:pt x="1395" y="582"/>
                  </a:lnTo>
                  <a:lnTo>
                    <a:pt x="1395" y="582"/>
                  </a:lnTo>
                  <a:lnTo>
                    <a:pt x="1393" y="582"/>
                  </a:lnTo>
                  <a:lnTo>
                    <a:pt x="1393" y="582"/>
                  </a:lnTo>
                  <a:lnTo>
                    <a:pt x="1395" y="582"/>
                  </a:lnTo>
                  <a:lnTo>
                    <a:pt x="1395" y="584"/>
                  </a:lnTo>
                  <a:lnTo>
                    <a:pt x="1397" y="584"/>
                  </a:lnTo>
                  <a:lnTo>
                    <a:pt x="1397" y="584"/>
                  </a:lnTo>
                  <a:lnTo>
                    <a:pt x="1397" y="584"/>
                  </a:lnTo>
                  <a:lnTo>
                    <a:pt x="1399" y="584"/>
                  </a:lnTo>
                  <a:lnTo>
                    <a:pt x="1399" y="584"/>
                  </a:lnTo>
                  <a:lnTo>
                    <a:pt x="1399" y="582"/>
                  </a:lnTo>
                  <a:lnTo>
                    <a:pt x="1399" y="582"/>
                  </a:lnTo>
                  <a:lnTo>
                    <a:pt x="1399" y="582"/>
                  </a:lnTo>
                  <a:lnTo>
                    <a:pt x="1399" y="582"/>
                  </a:lnTo>
                  <a:lnTo>
                    <a:pt x="1399" y="582"/>
                  </a:lnTo>
                  <a:lnTo>
                    <a:pt x="1399" y="582"/>
                  </a:lnTo>
                  <a:lnTo>
                    <a:pt x="1399" y="584"/>
                  </a:lnTo>
                  <a:lnTo>
                    <a:pt x="1399" y="584"/>
                  </a:lnTo>
                  <a:lnTo>
                    <a:pt x="1401" y="584"/>
                  </a:lnTo>
                  <a:lnTo>
                    <a:pt x="1401" y="584"/>
                  </a:lnTo>
                  <a:lnTo>
                    <a:pt x="1401" y="584"/>
                  </a:lnTo>
                  <a:lnTo>
                    <a:pt x="1401" y="584"/>
                  </a:lnTo>
                  <a:lnTo>
                    <a:pt x="1403" y="584"/>
                  </a:lnTo>
                  <a:lnTo>
                    <a:pt x="1403" y="584"/>
                  </a:lnTo>
                  <a:lnTo>
                    <a:pt x="1403" y="586"/>
                  </a:lnTo>
                  <a:lnTo>
                    <a:pt x="1401" y="584"/>
                  </a:lnTo>
                  <a:lnTo>
                    <a:pt x="1401" y="584"/>
                  </a:lnTo>
                  <a:lnTo>
                    <a:pt x="1407" y="586"/>
                  </a:lnTo>
                  <a:lnTo>
                    <a:pt x="1411" y="588"/>
                  </a:lnTo>
                  <a:lnTo>
                    <a:pt x="1413" y="588"/>
                  </a:lnTo>
                  <a:lnTo>
                    <a:pt x="1413" y="588"/>
                  </a:lnTo>
                  <a:lnTo>
                    <a:pt x="1415" y="588"/>
                  </a:lnTo>
                  <a:lnTo>
                    <a:pt x="1415" y="590"/>
                  </a:lnTo>
                  <a:lnTo>
                    <a:pt x="1417" y="590"/>
                  </a:lnTo>
                  <a:lnTo>
                    <a:pt x="1417" y="590"/>
                  </a:lnTo>
                  <a:lnTo>
                    <a:pt x="1417" y="590"/>
                  </a:lnTo>
                  <a:lnTo>
                    <a:pt x="1417" y="590"/>
                  </a:lnTo>
                  <a:lnTo>
                    <a:pt x="1417" y="590"/>
                  </a:lnTo>
                  <a:lnTo>
                    <a:pt x="1417" y="590"/>
                  </a:lnTo>
                  <a:lnTo>
                    <a:pt x="1419" y="588"/>
                  </a:lnTo>
                  <a:lnTo>
                    <a:pt x="1419" y="588"/>
                  </a:lnTo>
                  <a:lnTo>
                    <a:pt x="1419" y="588"/>
                  </a:lnTo>
                  <a:lnTo>
                    <a:pt x="1421" y="586"/>
                  </a:lnTo>
                  <a:lnTo>
                    <a:pt x="1421" y="588"/>
                  </a:lnTo>
                  <a:lnTo>
                    <a:pt x="1421" y="588"/>
                  </a:lnTo>
                  <a:lnTo>
                    <a:pt x="1421" y="588"/>
                  </a:lnTo>
                  <a:lnTo>
                    <a:pt x="1421" y="588"/>
                  </a:lnTo>
                  <a:lnTo>
                    <a:pt x="1421" y="590"/>
                  </a:lnTo>
                  <a:lnTo>
                    <a:pt x="1421" y="590"/>
                  </a:lnTo>
                  <a:lnTo>
                    <a:pt x="1421" y="590"/>
                  </a:lnTo>
                  <a:lnTo>
                    <a:pt x="1421" y="590"/>
                  </a:lnTo>
                  <a:lnTo>
                    <a:pt x="1421" y="590"/>
                  </a:lnTo>
                  <a:lnTo>
                    <a:pt x="1419" y="592"/>
                  </a:lnTo>
                  <a:lnTo>
                    <a:pt x="1419" y="592"/>
                  </a:lnTo>
                  <a:lnTo>
                    <a:pt x="1423" y="590"/>
                  </a:lnTo>
                  <a:lnTo>
                    <a:pt x="1425" y="590"/>
                  </a:lnTo>
                  <a:lnTo>
                    <a:pt x="1425" y="592"/>
                  </a:lnTo>
                  <a:lnTo>
                    <a:pt x="1425" y="592"/>
                  </a:lnTo>
                  <a:lnTo>
                    <a:pt x="1423" y="592"/>
                  </a:lnTo>
                  <a:lnTo>
                    <a:pt x="1425" y="592"/>
                  </a:lnTo>
                  <a:lnTo>
                    <a:pt x="1425" y="592"/>
                  </a:lnTo>
                  <a:lnTo>
                    <a:pt x="1428" y="592"/>
                  </a:lnTo>
                  <a:lnTo>
                    <a:pt x="1428" y="592"/>
                  </a:lnTo>
                  <a:lnTo>
                    <a:pt x="1430" y="592"/>
                  </a:lnTo>
                  <a:lnTo>
                    <a:pt x="1432" y="594"/>
                  </a:lnTo>
                  <a:lnTo>
                    <a:pt x="1438" y="598"/>
                  </a:lnTo>
                  <a:lnTo>
                    <a:pt x="1440" y="598"/>
                  </a:lnTo>
                  <a:lnTo>
                    <a:pt x="1440" y="600"/>
                  </a:lnTo>
                  <a:lnTo>
                    <a:pt x="1440" y="603"/>
                  </a:lnTo>
                  <a:lnTo>
                    <a:pt x="1440" y="603"/>
                  </a:lnTo>
                  <a:lnTo>
                    <a:pt x="1440" y="603"/>
                  </a:lnTo>
                  <a:lnTo>
                    <a:pt x="1440" y="605"/>
                  </a:lnTo>
                  <a:lnTo>
                    <a:pt x="1440" y="605"/>
                  </a:lnTo>
                  <a:lnTo>
                    <a:pt x="1442" y="605"/>
                  </a:lnTo>
                  <a:lnTo>
                    <a:pt x="1442" y="605"/>
                  </a:lnTo>
                  <a:lnTo>
                    <a:pt x="1442" y="605"/>
                  </a:lnTo>
                  <a:lnTo>
                    <a:pt x="1448" y="609"/>
                  </a:lnTo>
                  <a:lnTo>
                    <a:pt x="1448" y="609"/>
                  </a:lnTo>
                  <a:lnTo>
                    <a:pt x="1448" y="611"/>
                  </a:lnTo>
                  <a:lnTo>
                    <a:pt x="1450" y="611"/>
                  </a:lnTo>
                  <a:lnTo>
                    <a:pt x="1450" y="611"/>
                  </a:lnTo>
                  <a:lnTo>
                    <a:pt x="1452" y="609"/>
                  </a:lnTo>
                  <a:lnTo>
                    <a:pt x="1452" y="609"/>
                  </a:lnTo>
                  <a:lnTo>
                    <a:pt x="1452" y="609"/>
                  </a:lnTo>
                  <a:lnTo>
                    <a:pt x="1454" y="607"/>
                  </a:lnTo>
                  <a:lnTo>
                    <a:pt x="1454" y="607"/>
                  </a:lnTo>
                  <a:lnTo>
                    <a:pt x="1454" y="607"/>
                  </a:lnTo>
                  <a:lnTo>
                    <a:pt x="1454" y="607"/>
                  </a:lnTo>
                  <a:lnTo>
                    <a:pt x="1454" y="609"/>
                  </a:lnTo>
                  <a:lnTo>
                    <a:pt x="1454" y="609"/>
                  </a:lnTo>
                  <a:lnTo>
                    <a:pt x="1454" y="609"/>
                  </a:lnTo>
                  <a:lnTo>
                    <a:pt x="1454" y="609"/>
                  </a:lnTo>
                  <a:lnTo>
                    <a:pt x="1454" y="609"/>
                  </a:lnTo>
                  <a:lnTo>
                    <a:pt x="1452" y="611"/>
                  </a:lnTo>
                  <a:lnTo>
                    <a:pt x="1452" y="611"/>
                  </a:lnTo>
                  <a:lnTo>
                    <a:pt x="1450" y="611"/>
                  </a:lnTo>
                  <a:lnTo>
                    <a:pt x="1450" y="611"/>
                  </a:lnTo>
                  <a:lnTo>
                    <a:pt x="1450" y="611"/>
                  </a:lnTo>
                  <a:lnTo>
                    <a:pt x="1450" y="611"/>
                  </a:lnTo>
                  <a:lnTo>
                    <a:pt x="1452" y="611"/>
                  </a:lnTo>
                  <a:lnTo>
                    <a:pt x="1452" y="613"/>
                  </a:lnTo>
                  <a:lnTo>
                    <a:pt x="1454" y="613"/>
                  </a:lnTo>
                  <a:lnTo>
                    <a:pt x="1456" y="613"/>
                  </a:lnTo>
                  <a:lnTo>
                    <a:pt x="1458" y="615"/>
                  </a:lnTo>
                  <a:lnTo>
                    <a:pt x="1460" y="615"/>
                  </a:lnTo>
                  <a:lnTo>
                    <a:pt x="1460" y="615"/>
                  </a:lnTo>
                  <a:lnTo>
                    <a:pt x="1460" y="615"/>
                  </a:lnTo>
                  <a:lnTo>
                    <a:pt x="1460" y="617"/>
                  </a:lnTo>
                  <a:lnTo>
                    <a:pt x="1462" y="617"/>
                  </a:lnTo>
                  <a:lnTo>
                    <a:pt x="1464" y="617"/>
                  </a:lnTo>
                  <a:lnTo>
                    <a:pt x="1466" y="619"/>
                  </a:lnTo>
                  <a:lnTo>
                    <a:pt x="1466" y="619"/>
                  </a:lnTo>
                  <a:lnTo>
                    <a:pt x="1468" y="619"/>
                  </a:lnTo>
                  <a:lnTo>
                    <a:pt x="1468" y="619"/>
                  </a:lnTo>
                  <a:lnTo>
                    <a:pt x="1468" y="617"/>
                  </a:lnTo>
                  <a:lnTo>
                    <a:pt x="1471" y="617"/>
                  </a:lnTo>
                  <a:lnTo>
                    <a:pt x="1471" y="617"/>
                  </a:lnTo>
                  <a:lnTo>
                    <a:pt x="1471" y="617"/>
                  </a:lnTo>
                  <a:lnTo>
                    <a:pt x="1473" y="617"/>
                  </a:lnTo>
                  <a:lnTo>
                    <a:pt x="1473" y="619"/>
                  </a:lnTo>
                  <a:lnTo>
                    <a:pt x="1473" y="619"/>
                  </a:lnTo>
                  <a:lnTo>
                    <a:pt x="1473" y="619"/>
                  </a:lnTo>
                  <a:lnTo>
                    <a:pt x="1473" y="619"/>
                  </a:lnTo>
                  <a:lnTo>
                    <a:pt x="1473" y="617"/>
                  </a:lnTo>
                  <a:lnTo>
                    <a:pt x="1475" y="617"/>
                  </a:lnTo>
                  <a:lnTo>
                    <a:pt x="1475" y="619"/>
                  </a:lnTo>
                  <a:lnTo>
                    <a:pt x="1475" y="619"/>
                  </a:lnTo>
                  <a:lnTo>
                    <a:pt x="1475" y="619"/>
                  </a:lnTo>
                  <a:lnTo>
                    <a:pt x="1475" y="619"/>
                  </a:lnTo>
                  <a:lnTo>
                    <a:pt x="1475" y="621"/>
                  </a:lnTo>
                  <a:lnTo>
                    <a:pt x="1475" y="621"/>
                  </a:lnTo>
                  <a:lnTo>
                    <a:pt x="1475" y="621"/>
                  </a:lnTo>
                  <a:lnTo>
                    <a:pt x="1477" y="619"/>
                  </a:lnTo>
                  <a:lnTo>
                    <a:pt x="1477" y="619"/>
                  </a:lnTo>
                  <a:lnTo>
                    <a:pt x="1477" y="621"/>
                  </a:lnTo>
                  <a:lnTo>
                    <a:pt x="1477" y="621"/>
                  </a:lnTo>
                  <a:lnTo>
                    <a:pt x="1477" y="621"/>
                  </a:lnTo>
                  <a:lnTo>
                    <a:pt x="1477" y="621"/>
                  </a:lnTo>
                  <a:lnTo>
                    <a:pt x="1477" y="621"/>
                  </a:lnTo>
                  <a:lnTo>
                    <a:pt x="1479" y="621"/>
                  </a:lnTo>
                  <a:lnTo>
                    <a:pt x="1479" y="621"/>
                  </a:lnTo>
                  <a:lnTo>
                    <a:pt x="1479" y="621"/>
                  </a:lnTo>
                  <a:lnTo>
                    <a:pt x="1479" y="621"/>
                  </a:lnTo>
                  <a:lnTo>
                    <a:pt x="1479" y="621"/>
                  </a:lnTo>
                  <a:lnTo>
                    <a:pt x="1479" y="621"/>
                  </a:lnTo>
                  <a:lnTo>
                    <a:pt x="1479" y="621"/>
                  </a:lnTo>
                  <a:lnTo>
                    <a:pt x="1479" y="621"/>
                  </a:lnTo>
                  <a:lnTo>
                    <a:pt x="1481" y="621"/>
                  </a:lnTo>
                  <a:lnTo>
                    <a:pt x="1481" y="621"/>
                  </a:lnTo>
                  <a:lnTo>
                    <a:pt x="1479" y="621"/>
                  </a:lnTo>
                  <a:lnTo>
                    <a:pt x="1479" y="623"/>
                  </a:lnTo>
                  <a:lnTo>
                    <a:pt x="1479" y="623"/>
                  </a:lnTo>
                  <a:lnTo>
                    <a:pt x="1481" y="625"/>
                  </a:lnTo>
                  <a:lnTo>
                    <a:pt x="1481" y="625"/>
                  </a:lnTo>
                  <a:lnTo>
                    <a:pt x="1481" y="625"/>
                  </a:lnTo>
                  <a:lnTo>
                    <a:pt x="1481" y="625"/>
                  </a:lnTo>
                  <a:lnTo>
                    <a:pt x="1481" y="623"/>
                  </a:lnTo>
                  <a:lnTo>
                    <a:pt x="1481" y="623"/>
                  </a:lnTo>
                  <a:lnTo>
                    <a:pt x="1483" y="623"/>
                  </a:lnTo>
                  <a:lnTo>
                    <a:pt x="1483" y="623"/>
                  </a:lnTo>
                  <a:lnTo>
                    <a:pt x="1483" y="623"/>
                  </a:lnTo>
                  <a:lnTo>
                    <a:pt x="1483" y="621"/>
                  </a:lnTo>
                  <a:lnTo>
                    <a:pt x="1483" y="621"/>
                  </a:lnTo>
                  <a:lnTo>
                    <a:pt x="1483" y="621"/>
                  </a:lnTo>
                  <a:lnTo>
                    <a:pt x="1483" y="621"/>
                  </a:lnTo>
                  <a:lnTo>
                    <a:pt x="1479" y="619"/>
                  </a:lnTo>
                  <a:lnTo>
                    <a:pt x="1481" y="617"/>
                  </a:lnTo>
                  <a:lnTo>
                    <a:pt x="1481" y="617"/>
                  </a:lnTo>
                  <a:lnTo>
                    <a:pt x="1481" y="617"/>
                  </a:lnTo>
                  <a:lnTo>
                    <a:pt x="1481" y="617"/>
                  </a:lnTo>
                  <a:lnTo>
                    <a:pt x="1483" y="617"/>
                  </a:lnTo>
                  <a:lnTo>
                    <a:pt x="1483" y="617"/>
                  </a:lnTo>
                  <a:lnTo>
                    <a:pt x="1483" y="617"/>
                  </a:lnTo>
                  <a:lnTo>
                    <a:pt x="1483" y="617"/>
                  </a:lnTo>
                  <a:lnTo>
                    <a:pt x="1483" y="617"/>
                  </a:lnTo>
                  <a:lnTo>
                    <a:pt x="1483" y="619"/>
                  </a:lnTo>
                  <a:lnTo>
                    <a:pt x="1483" y="619"/>
                  </a:lnTo>
                  <a:lnTo>
                    <a:pt x="1485" y="619"/>
                  </a:lnTo>
                  <a:lnTo>
                    <a:pt x="1485" y="617"/>
                  </a:lnTo>
                  <a:lnTo>
                    <a:pt x="1487" y="619"/>
                  </a:lnTo>
                  <a:lnTo>
                    <a:pt x="1487" y="619"/>
                  </a:lnTo>
                  <a:lnTo>
                    <a:pt x="1487" y="617"/>
                  </a:lnTo>
                  <a:lnTo>
                    <a:pt x="1487" y="617"/>
                  </a:lnTo>
                  <a:lnTo>
                    <a:pt x="1487" y="615"/>
                  </a:lnTo>
                  <a:lnTo>
                    <a:pt x="1487" y="615"/>
                  </a:lnTo>
                  <a:lnTo>
                    <a:pt x="1487" y="615"/>
                  </a:lnTo>
                  <a:lnTo>
                    <a:pt x="1485" y="615"/>
                  </a:lnTo>
                  <a:lnTo>
                    <a:pt x="1485" y="615"/>
                  </a:lnTo>
                  <a:lnTo>
                    <a:pt x="1485" y="615"/>
                  </a:lnTo>
                  <a:lnTo>
                    <a:pt x="1485" y="615"/>
                  </a:lnTo>
                  <a:lnTo>
                    <a:pt x="1485" y="615"/>
                  </a:lnTo>
                  <a:lnTo>
                    <a:pt x="1485" y="615"/>
                  </a:lnTo>
                  <a:lnTo>
                    <a:pt x="1485" y="615"/>
                  </a:lnTo>
                  <a:lnTo>
                    <a:pt x="1483" y="615"/>
                  </a:lnTo>
                  <a:lnTo>
                    <a:pt x="1483" y="617"/>
                  </a:lnTo>
                  <a:lnTo>
                    <a:pt x="1485" y="617"/>
                  </a:lnTo>
                  <a:lnTo>
                    <a:pt x="1485" y="617"/>
                  </a:lnTo>
                  <a:lnTo>
                    <a:pt x="1483" y="617"/>
                  </a:lnTo>
                  <a:lnTo>
                    <a:pt x="1483" y="617"/>
                  </a:lnTo>
                  <a:lnTo>
                    <a:pt x="1483" y="617"/>
                  </a:lnTo>
                  <a:lnTo>
                    <a:pt x="1483" y="617"/>
                  </a:lnTo>
                  <a:lnTo>
                    <a:pt x="1483" y="617"/>
                  </a:lnTo>
                  <a:lnTo>
                    <a:pt x="1483" y="617"/>
                  </a:lnTo>
                  <a:lnTo>
                    <a:pt x="1483" y="617"/>
                  </a:lnTo>
                  <a:lnTo>
                    <a:pt x="1481" y="617"/>
                  </a:lnTo>
                  <a:lnTo>
                    <a:pt x="1483" y="615"/>
                  </a:lnTo>
                  <a:lnTo>
                    <a:pt x="1483" y="615"/>
                  </a:lnTo>
                  <a:lnTo>
                    <a:pt x="1483" y="615"/>
                  </a:lnTo>
                  <a:lnTo>
                    <a:pt x="1483" y="613"/>
                  </a:lnTo>
                  <a:lnTo>
                    <a:pt x="1483" y="613"/>
                  </a:lnTo>
                  <a:lnTo>
                    <a:pt x="1483" y="613"/>
                  </a:lnTo>
                  <a:lnTo>
                    <a:pt x="1483" y="613"/>
                  </a:lnTo>
                  <a:lnTo>
                    <a:pt x="1483" y="613"/>
                  </a:lnTo>
                  <a:lnTo>
                    <a:pt x="1483" y="613"/>
                  </a:lnTo>
                  <a:lnTo>
                    <a:pt x="1483" y="613"/>
                  </a:lnTo>
                  <a:lnTo>
                    <a:pt x="1483" y="613"/>
                  </a:lnTo>
                  <a:lnTo>
                    <a:pt x="1485" y="615"/>
                  </a:lnTo>
                  <a:lnTo>
                    <a:pt x="1487" y="615"/>
                  </a:lnTo>
                  <a:lnTo>
                    <a:pt x="1487" y="615"/>
                  </a:lnTo>
                  <a:lnTo>
                    <a:pt x="1487" y="613"/>
                  </a:lnTo>
                  <a:lnTo>
                    <a:pt x="1489" y="615"/>
                  </a:lnTo>
                  <a:lnTo>
                    <a:pt x="1489" y="615"/>
                  </a:lnTo>
                  <a:lnTo>
                    <a:pt x="1489" y="615"/>
                  </a:lnTo>
                  <a:lnTo>
                    <a:pt x="1489" y="617"/>
                  </a:lnTo>
                  <a:lnTo>
                    <a:pt x="1489" y="617"/>
                  </a:lnTo>
                  <a:lnTo>
                    <a:pt x="1491" y="617"/>
                  </a:lnTo>
                  <a:lnTo>
                    <a:pt x="1493" y="617"/>
                  </a:lnTo>
                  <a:lnTo>
                    <a:pt x="1493" y="615"/>
                  </a:lnTo>
                  <a:lnTo>
                    <a:pt x="1495" y="615"/>
                  </a:lnTo>
                  <a:lnTo>
                    <a:pt x="1495" y="615"/>
                  </a:lnTo>
                  <a:lnTo>
                    <a:pt x="1495" y="613"/>
                  </a:lnTo>
                  <a:lnTo>
                    <a:pt x="1495" y="611"/>
                  </a:lnTo>
                  <a:lnTo>
                    <a:pt x="1495" y="611"/>
                  </a:lnTo>
                  <a:lnTo>
                    <a:pt x="1493" y="609"/>
                  </a:lnTo>
                  <a:lnTo>
                    <a:pt x="1493" y="609"/>
                  </a:lnTo>
                  <a:lnTo>
                    <a:pt x="1493" y="609"/>
                  </a:lnTo>
                  <a:lnTo>
                    <a:pt x="1493" y="607"/>
                  </a:lnTo>
                  <a:lnTo>
                    <a:pt x="1493" y="607"/>
                  </a:lnTo>
                  <a:lnTo>
                    <a:pt x="1493" y="607"/>
                  </a:lnTo>
                  <a:lnTo>
                    <a:pt x="1493" y="607"/>
                  </a:lnTo>
                  <a:lnTo>
                    <a:pt x="1493" y="607"/>
                  </a:lnTo>
                  <a:lnTo>
                    <a:pt x="1493" y="607"/>
                  </a:lnTo>
                  <a:lnTo>
                    <a:pt x="1493" y="607"/>
                  </a:lnTo>
                  <a:lnTo>
                    <a:pt x="1493" y="605"/>
                  </a:lnTo>
                  <a:lnTo>
                    <a:pt x="1493" y="605"/>
                  </a:lnTo>
                  <a:lnTo>
                    <a:pt x="1491" y="605"/>
                  </a:lnTo>
                  <a:lnTo>
                    <a:pt x="1491" y="607"/>
                  </a:lnTo>
                  <a:lnTo>
                    <a:pt x="1489" y="607"/>
                  </a:lnTo>
                  <a:lnTo>
                    <a:pt x="1489" y="607"/>
                  </a:lnTo>
                  <a:lnTo>
                    <a:pt x="1489" y="607"/>
                  </a:lnTo>
                  <a:lnTo>
                    <a:pt x="1489" y="607"/>
                  </a:lnTo>
                  <a:lnTo>
                    <a:pt x="1491" y="605"/>
                  </a:lnTo>
                  <a:lnTo>
                    <a:pt x="1491" y="605"/>
                  </a:lnTo>
                  <a:lnTo>
                    <a:pt x="1491" y="605"/>
                  </a:lnTo>
                  <a:lnTo>
                    <a:pt x="1491" y="605"/>
                  </a:lnTo>
                  <a:lnTo>
                    <a:pt x="1491" y="605"/>
                  </a:lnTo>
                  <a:lnTo>
                    <a:pt x="1491" y="605"/>
                  </a:lnTo>
                  <a:lnTo>
                    <a:pt x="1491" y="603"/>
                  </a:lnTo>
                  <a:lnTo>
                    <a:pt x="1489" y="603"/>
                  </a:lnTo>
                  <a:lnTo>
                    <a:pt x="1489" y="603"/>
                  </a:lnTo>
                  <a:lnTo>
                    <a:pt x="1489" y="603"/>
                  </a:lnTo>
                  <a:lnTo>
                    <a:pt x="1489" y="603"/>
                  </a:lnTo>
                  <a:lnTo>
                    <a:pt x="1487" y="603"/>
                  </a:lnTo>
                  <a:lnTo>
                    <a:pt x="1489" y="603"/>
                  </a:lnTo>
                  <a:lnTo>
                    <a:pt x="1489" y="603"/>
                  </a:lnTo>
                  <a:lnTo>
                    <a:pt x="1489" y="603"/>
                  </a:lnTo>
                  <a:lnTo>
                    <a:pt x="1489" y="600"/>
                  </a:lnTo>
                  <a:lnTo>
                    <a:pt x="1485" y="600"/>
                  </a:lnTo>
                  <a:lnTo>
                    <a:pt x="1485" y="598"/>
                  </a:lnTo>
                  <a:lnTo>
                    <a:pt x="1485" y="600"/>
                  </a:lnTo>
                  <a:lnTo>
                    <a:pt x="1485" y="600"/>
                  </a:lnTo>
                  <a:lnTo>
                    <a:pt x="1485" y="600"/>
                  </a:lnTo>
                  <a:lnTo>
                    <a:pt x="1485" y="600"/>
                  </a:lnTo>
                  <a:lnTo>
                    <a:pt x="1485" y="600"/>
                  </a:lnTo>
                  <a:lnTo>
                    <a:pt x="1485" y="600"/>
                  </a:lnTo>
                  <a:lnTo>
                    <a:pt x="1485" y="600"/>
                  </a:lnTo>
                  <a:lnTo>
                    <a:pt x="1485" y="600"/>
                  </a:lnTo>
                  <a:lnTo>
                    <a:pt x="1483" y="600"/>
                  </a:lnTo>
                  <a:lnTo>
                    <a:pt x="1483" y="600"/>
                  </a:lnTo>
                  <a:lnTo>
                    <a:pt x="1483" y="603"/>
                  </a:lnTo>
                  <a:lnTo>
                    <a:pt x="1483" y="603"/>
                  </a:lnTo>
                  <a:lnTo>
                    <a:pt x="1485" y="603"/>
                  </a:lnTo>
                  <a:lnTo>
                    <a:pt x="1485" y="603"/>
                  </a:lnTo>
                  <a:lnTo>
                    <a:pt x="1485" y="603"/>
                  </a:lnTo>
                  <a:lnTo>
                    <a:pt x="1483" y="603"/>
                  </a:lnTo>
                  <a:lnTo>
                    <a:pt x="1483" y="603"/>
                  </a:lnTo>
                  <a:lnTo>
                    <a:pt x="1481" y="603"/>
                  </a:lnTo>
                  <a:lnTo>
                    <a:pt x="1481" y="605"/>
                  </a:lnTo>
                  <a:lnTo>
                    <a:pt x="1481" y="605"/>
                  </a:lnTo>
                  <a:lnTo>
                    <a:pt x="1481" y="605"/>
                  </a:lnTo>
                  <a:lnTo>
                    <a:pt x="1479" y="605"/>
                  </a:lnTo>
                  <a:lnTo>
                    <a:pt x="1479" y="603"/>
                  </a:lnTo>
                  <a:lnTo>
                    <a:pt x="1481" y="603"/>
                  </a:lnTo>
                  <a:lnTo>
                    <a:pt x="1481" y="603"/>
                  </a:lnTo>
                  <a:lnTo>
                    <a:pt x="1483" y="600"/>
                  </a:lnTo>
                  <a:lnTo>
                    <a:pt x="1483" y="600"/>
                  </a:lnTo>
                  <a:lnTo>
                    <a:pt x="1483" y="598"/>
                  </a:lnTo>
                  <a:lnTo>
                    <a:pt x="1483" y="598"/>
                  </a:lnTo>
                  <a:lnTo>
                    <a:pt x="1483" y="598"/>
                  </a:lnTo>
                  <a:lnTo>
                    <a:pt x="1483" y="598"/>
                  </a:lnTo>
                  <a:lnTo>
                    <a:pt x="1483" y="596"/>
                  </a:lnTo>
                  <a:lnTo>
                    <a:pt x="1481" y="596"/>
                  </a:lnTo>
                  <a:lnTo>
                    <a:pt x="1479" y="596"/>
                  </a:lnTo>
                  <a:lnTo>
                    <a:pt x="1479" y="596"/>
                  </a:lnTo>
                  <a:lnTo>
                    <a:pt x="1479" y="598"/>
                  </a:lnTo>
                  <a:lnTo>
                    <a:pt x="1479" y="598"/>
                  </a:lnTo>
                  <a:lnTo>
                    <a:pt x="1481" y="598"/>
                  </a:lnTo>
                  <a:lnTo>
                    <a:pt x="1481" y="600"/>
                  </a:lnTo>
                  <a:lnTo>
                    <a:pt x="1481" y="600"/>
                  </a:lnTo>
                  <a:lnTo>
                    <a:pt x="1479" y="598"/>
                  </a:lnTo>
                  <a:lnTo>
                    <a:pt x="1479" y="598"/>
                  </a:lnTo>
                  <a:lnTo>
                    <a:pt x="1479" y="598"/>
                  </a:lnTo>
                  <a:lnTo>
                    <a:pt x="1479" y="598"/>
                  </a:lnTo>
                  <a:lnTo>
                    <a:pt x="1479" y="598"/>
                  </a:lnTo>
                  <a:lnTo>
                    <a:pt x="1479" y="598"/>
                  </a:lnTo>
                  <a:lnTo>
                    <a:pt x="1479" y="598"/>
                  </a:lnTo>
                  <a:lnTo>
                    <a:pt x="1479" y="598"/>
                  </a:lnTo>
                  <a:lnTo>
                    <a:pt x="1479" y="596"/>
                  </a:lnTo>
                  <a:lnTo>
                    <a:pt x="1477" y="596"/>
                  </a:lnTo>
                  <a:lnTo>
                    <a:pt x="1477" y="596"/>
                  </a:lnTo>
                  <a:lnTo>
                    <a:pt x="1477" y="596"/>
                  </a:lnTo>
                  <a:lnTo>
                    <a:pt x="1477" y="596"/>
                  </a:lnTo>
                  <a:lnTo>
                    <a:pt x="1475" y="596"/>
                  </a:lnTo>
                  <a:lnTo>
                    <a:pt x="1475" y="596"/>
                  </a:lnTo>
                  <a:lnTo>
                    <a:pt x="1475" y="596"/>
                  </a:lnTo>
                  <a:lnTo>
                    <a:pt x="1477" y="596"/>
                  </a:lnTo>
                  <a:lnTo>
                    <a:pt x="1477" y="596"/>
                  </a:lnTo>
                  <a:lnTo>
                    <a:pt x="1475" y="594"/>
                  </a:lnTo>
                  <a:lnTo>
                    <a:pt x="1475" y="594"/>
                  </a:lnTo>
                  <a:lnTo>
                    <a:pt x="1473" y="594"/>
                  </a:lnTo>
                  <a:lnTo>
                    <a:pt x="1475" y="594"/>
                  </a:lnTo>
                  <a:lnTo>
                    <a:pt x="1475" y="594"/>
                  </a:lnTo>
                  <a:lnTo>
                    <a:pt x="1477" y="594"/>
                  </a:lnTo>
                  <a:lnTo>
                    <a:pt x="1477" y="596"/>
                  </a:lnTo>
                  <a:lnTo>
                    <a:pt x="1477" y="596"/>
                  </a:lnTo>
                  <a:lnTo>
                    <a:pt x="1477" y="594"/>
                  </a:lnTo>
                  <a:lnTo>
                    <a:pt x="1477" y="594"/>
                  </a:lnTo>
                  <a:lnTo>
                    <a:pt x="1479" y="594"/>
                  </a:lnTo>
                  <a:lnTo>
                    <a:pt x="1479" y="594"/>
                  </a:lnTo>
                  <a:lnTo>
                    <a:pt x="1477" y="592"/>
                  </a:lnTo>
                  <a:lnTo>
                    <a:pt x="1475" y="592"/>
                  </a:lnTo>
                  <a:lnTo>
                    <a:pt x="1475" y="592"/>
                  </a:lnTo>
                  <a:lnTo>
                    <a:pt x="1475" y="592"/>
                  </a:lnTo>
                  <a:lnTo>
                    <a:pt x="1475" y="592"/>
                  </a:lnTo>
                  <a:lnTo>
                    <a:pt x="1475" y="592"/>
                  </a:lnTo>
                  <a:lnTo>
                    <a:pt x="1475" y="592"/>
                  </a:lnTo>
                  <a:lnTo>
                    <a:pt x="1473" y="592"/>
                  </a:lnTo>
                  <a:lnTo>
                    <a:pt x="1473" y="592"/>
                  </a:lnTo>
                  <a:lnTo>
                    <a:pt x="1473" y="592"/>
                  </a:lnTo>
                  <a:lnTo>
                    <a:pt x="1473" y="592"/>
                  </a:lnTo>
                  <a:lnTo>
                    <a:pt x="1473" y="592"/>
                  </a:lnTo>
                  <a:lnTo>
                    <a:pt x="1471" y="592"/>
                  </a:lnTo>
                  <a:lnTo>
                    <a:pt x="1471" y="592"/>
                  </a:lnTo>
                  <a:lnTo>
                    <a:pt x="1471" y="592"/>
                  </a:lnTo>
                  <a:lnTo>
                    <a:pt x="1468" y="592"/>
                  </a:lnTo>
                  <a:lnTo>
                    <a:pt x="1468" y="594"/>
                  </a:lnTo>
                  <a:lnTo>
                    <a:pt x="1468" y="594"/>
                  </a:lnTo>
                  <a:lnTo>
                    <a:pt x="1468" y="594"/>
                  </a:lnTo>
                  <a:lnTo>
                    <a:pt x="1468" y="594"/>
                  </a:lnTo>
                  <a:lnTo>
                    <a:pt x="1468" y="592"/>
                  </a:lnTo>
                  <a:lnTo>
                    <a:pt x="1468" y="592"/>
                  </a:lnTo>
                  <a:lnTo>
                    <a:pt x="1468" y="592"/>
                  </a:lnTo>
                  <a:lnTo>
                    <a:pt x="1468" y="592"/>
                  </a:lnTo>
                  <a:lnTo>
                    <a:pt x="1466" y="592"/>
                  </a:lnTo>
                  <a:lnTo>
                    <a:pt x="1464" y="592"/>
                  </a:lnTo>
                  <a:lnTo>
                    <a:pt x="1462" y="592"/>
                  </a:lnTo>
                  <a:lnTo>
                    <a:pt x="1462" y="594"/>
                  </a:lnTo>
                  <a:lnTo>
                    <a:pt x="1462" y="596"/>
                  </a:lnTo>
                  <a:lnTo>
                    <a:pt x="1462" y="596"/>
                  </a:lnTo>
                  <a:lnTo>
                    <a:pt x="1462" y="596"/>
                  </a:lnTo>
                  <a:lnTo>
                    <a:pt x="1460" y="596"/>
                  </a:lnTo>
                  <a:lnTo>
                    <a:pt x="1460" y="596"/>
                  </a:lnTo>
                  <a:lnTo>
                    <a:pt x="1460" y="594"/>
                  </a:lnTo>
                  <a:lnTo>
                    <a:pt x="1462" y="594"/>
                  </a:lnTo>
                  <a:lnTo>
                    <a:pt x="1462" y="594"/>
                  </a:lnTo>
                  <a:lnTo>
                    <a:pt x="1462" y="592"/>
                  </a:lnTo>
                  <a:lnTo>
                    <a:pt x="1462" y="592"/>
                  </a:lnTo>
                  <a:lnTo>
                    <a:pt x="1464" y="590"/>
                  </a:lnTo>
                  <a:lnTo>
                    <a:pt x="1464" y="590"/>
                  </a:lnTo>
                  <a:lnTo>
                    <a:pt x="1464" y="588"/>
                  </a:lnTo>
                  <a:lnTo>
                    <a:pt x="1464" y="588"/>
                  </a:lnTo>
                  <a:lnTo>
                    <a:pt x="1462" y="588"/>
                  </a:lnTo>
                  <a:lnTo>
                    <a:pt x="1462" y="586"/>
                  </a:lnTo>
                  <a:lnTo>
                    <a:pt x="1460" y="586"/>
                  </a:lnTo>
                  <a:lnTo>
                    <a:pt x="1460" y="586"/>
                  </a:lnTo>
                  <a:lnTo>
                    <a:pt x="1460" y="586"/>
                  </a:lnTo>
                  <a:lnTo>
                    <a:pt x="1460" y="584"/>
                  </a:lnTo>
                  <a:lnTo>
                    <a:pt x="1460" y="584"/>
                  </a:lnTo>
                  <a:lnTo>
                    <a:pt x="1460" y="584"/>
                  </a:lnTo>
                  <a:lnTo>
                    <a:pt x="1460" y="584"/>
                  </a:lnTo>
                  <a:lnTo>
                    <a:pt x="1460" y="584"/>
                  </a:lnTo>
                  <a:lnTo>
                    <a:pt x="1462" y="586"/>
                  </a:lnTo>
                  <a:lnTo>
                    <a:pt x="1464" y="586"/>
                  </a:lnTo>
                  <a:lnTo>
                    <a:pt x="1464" y="588"/>
                  </a:lnTo>
                  <a:lnTo>
                    <a:pt x="1466" y="588"/>
                  </a:lnTo>
                  <a:lnTo>
                    <a:pt x="1466" y="588"/>
                  </a:lnTo>
                  <a:lnTo>
                    <a:pt x="1468" y="588"/>
                  </a:lnTo>
                  <a:lnTo>
                    <a:pt x="1468" y="588"/>
                  </a:lnTo>
                  <a:lnTo>
                    <a:pt x="1471" y="590"/>
                  </a:lnTo>
                  <a:lnTo>
                    <a:pt x="1471" y="590"/>
                  </a:lnTo>
                  <a:lnTo>
                    <a:pt x="1471" y="590"/>
                  </a:lnTo>
                  <a:lnTo>
                    <a:pt x="1471" y="590"/>
                  </a:lnTo>
                  <a:lnTo>
                    <a:pt x="1473" y="590"/>
                  </a:lnTo>
                  <a:lnTo>
                    <a:pt x="1473" y="590"/>
                  </a:lnTo>
                  <a:lnTo>
                    <a:pt x="1473" y="590"/>
                  </a:lnTo>
                  <a:lnTo>
                    <a:pt x="1468" y="584"/>
                  </a:lnTo>
                  <a:lnTo>
                    <a:pt x="1471" y="584"/>
                  </a:lnTo>
                  <a:lnTo>
                    <a:pt x="1471" y="584"/>
                  </a:lnTo>
                  <a:lnTo>
                    <a:pt x="1473" y="586"/>
                  </a:lnTo>
                  <a:lnTo>
                    <a:pt x="1475" y="588"/>
                  </a:lnTo>
                  <a:lnTo>
                    <a:pt x="1475" y="586"/>
                  </a:lnTo>
                  <a:lnTo>
                    <a:pt x="1475" y="586"/>
                  </a:lnTo>
                  <a:lnTo>
                    <a:pt x="1475" y="586"/>
                  </a:lnTo>
                  <a:lnTo>
                    <a:pt x="1475" y="586"/>
                  </a:lnTo>
                  <a:lnTo>
                    <a:pt x="1475" y="586"/>
                  </a:lnTo>
                  <a:lnTo>
                    <a:pt x="1477" y="588"/>
                  </a:lnTo>
                  <a:lnTo>
                    <a:pt x="1477" y="590"/>
                  </a:lnTo>
                  <a:lnTo>
                    <a:pt x="1477" y="592"/>
                  </a:lnTo>
                  <a:lnTo>
                    <a:pt x="1479" y="592"/>
                  </a:lnTo>
                  <a:lnTo>
                    <a:pt x="1479" y="592"/>
                  </a:lnTo>
                  <a:lnTo>
                    <a:pt x="1481" y="592"/>
                  </a:lnTo>
                  <a:lnTo>
                    <a:pt x="1483" y="590"/>
                  </a:lnTo>
                  <a:lnTo>
                    <a:pt x="1483" y="590"/>
                  </a:lnTo>
                  <a:lnTo>
                    <a:pt x="1483" y="592"/>
                  </a:lnTo>
                  <a:lnTo>
                    <a:pt x="1483" y="592"/>
                  </a:lnTo>
                  <a:lnTo>
                    <a:pt x="1481" y="592"/>
                  </a:lnTo>
                  <a:lnTo>
                    <a:pt x="1481" y="592"/>
                  </a:lnTo>
                  <a:lnTo>
                    <a:pt x="1485" y="594"/>
                  </a:lnTo>
                  <a:lnTo>
                    <a:pt x="1485" y="594"/>
                  </a:lnTo>
                  <a:lnTo>
                    <a:pt x="1487" y="592"/>
                  </a:lnTo>
                  <a:lnTo>
                    <a:pt x="1487" y="592"/>
                  </a:lnTo>
                  <a:lnTo>
                    <a:pt x="1487" y="592"/>
                  </a:lnTo>
                  <a:lnTo>
                    <a:pt x="1487" y="592"/>
                  </a:lnTo>
                  <a:lnTo>
                    <a:pt x="1487" y="592"/>
                  </a:lnTo>
                  <a:lnTo>
                    <a:pt x="1487" y="590"/>
                  </a:lnTo>
                  <a:lnTo>
                    <a:pt x="1487" y="590"/>
                  </a:lnTo>
                  <a:lnTo>
                    <a:pt x="1487" y="588"/>
                  </a:lnTo>
                  <a:lnTo>
                    <a:pt x="1487" y="588"/>
                  </a:lnTo>
                  <a:lnTo>
                    <a:pt x="1487" y="586"/>
                  </a:lnTo>
                  <a:lnTo>
                    <a:pt x="1487" y="586"/>
                  </a:lnTo>
                  <a:lnTo>
                    <a:pt x="1485" y="586"/>
                  </a:lnTo>
                  <a:lnTo>
                    <a:pt x="1487" y="586"/>
                  </a:lnTo>
                  <a:lnTo>
                    <a:pt x="1487" y="586"/>
                  </a:lnTo>
                  <a:lnTo>
                    <a:pt x="1485" y="584"/>
                  </a:lnTo>
                  <a:lnTo>
                    <a:pt x="1485" y="584"/>
                  </a:lnTo>
                  <a:lnTo>
                    <a:pt x="1483" y="586"/>
                  </a:lnTo>
                  <a:lnTo>
                    <a:pt x="1483" y="586"/>
                  </a:lnTo>
                  <a:lnTo>
                    <a:pt x="1485" y="584"/>
                  </a:lnTo>
                  <a:lnTo>
                    <a:pt x="1485" y="584"/>
                  </a:lnTo>
                  <a:lnTo>
                    <a:pt x="1485" y="582"/>
                  </a:lnTo>
                  <a:lnTo>
                    <a:pt x="1485" y="582"/>
                  </a:lnTo>
                  <a:lnTo>
                    <a:pt x="1485" y="582"/>
                  </a:lnTo>
                  <a:lnTo>
                    <a:pt x="1483" y="580"/>
                  </a:lnTo>
                  <a:lnTo>
                    <a:pt x="1483" y="580"/>
                  </a:lnTo>
                  <a:lnTo>
                    <a:pt x="1483" y="580"/>
                  </a:lnTo>
                  <a:lnTo>
                    <a:pt x="1483" y="580"/>
                  </a:lnTo>
                  <a:lnTo>
                    <a:pt x="1485" y="580"/>
                  </a:lnTo>
                  <a:lnTo>
                    <a:pt x="1485" y="580"/>
                  </a:lnTo>
                  <a:lnTo>
                    <a:pt x="1485" y="580"/>
                  </a:lnTo>
                  <a:lnTo>
                    <a:pt x="1485" y="580"/>
                  </a:lnTo>
                  <a:lnTo>
                    <a:pt x="1485" y="582"/>
                  </a:lnTo>
                  <a:lnTo>
                    <a:pt x="1485" y="582"/>
                  </a:lnTo>
                  <a:lnTo>
                    <a:pt x="1485" y="582"/>
                  </a:lnTo>
                  <a:lnTo>
                    <a:pt x="1487" y="584"/>
                  </a:lnTo>
                  <a:lnTo>
                    <a:pt x="1487" y="584"/>
                  </a:lnTo>
                  <a:lnTo>
                    <a:pt x="1487" y="584"/>
                  </a:lnTo>
                  <a:lnTo>
                    <a:pt x="1487" y="584"/>
                  </a:lnTo>
                  <a:lnTo>
                    <a:pt x="1487" y="586"/>
                  </a:lnTo>
                  <a:lnTo>
                    <a:pt x="1487" y="586"/>
                  </a:lnTo>
                  <a:lnTo>
                    <a:pt x="1489" y="586"/>
                  </a:lnTo>
                  <a:lnTo>
                    <a:pt x="1489" y="586"/>
                  </a:lnTo>
                  <a:lnTo>
                    <a:pt x="1489" y="588"/>
                  </a:lnTo>
                  <a:lnTo>
                    <a:pt x="1489" y="588"/>
                  </a:lnTo>
                  <a:lnTo>
                    <a:pt x="1489" y="588"/>
                  </a:lnTo>
                  <a:lnTo>
                    <a:pt x="1489" y="588"/>
                  </a:lnTo>
                  <a:lnTo>
                    <a:pt x="1491" y="586"/>
                  </a:lnTo>
                  <a:lnTo>
                    <a:pt x="1491" y="584"/>
                  </a:lnTo>
                  <a:lnTo>
                    <a:pt x="1491" y="584"/>
                  </a:lnTo>
                  <a:lnTo>
                    <a:pt x="1489" y="584"/>
                  </a:lnTo>
                  <a:lnTo>
                    <a:pt x="1489" y="584"/>
                  </a:lnTo>
                  <a:lnTo>
                    <a:pt x="1491" y="584"/>
                  </a:lnTo>
                  <a:lnTo>
                    <a:pt x="1495" y="584"/>
                  </a:lnTo>
                  <a:lnTo>
                    <a:pt x="1495" y="584"/>
                  </a:lnTo>
                  <a:lnTo>
                    <a:pt x="1495" y="584"/>
                  </a:lnTo>
                  <a:lnTo>
                    <a:pt x="1491" y="586"/>
                  </a:lnTo>
                  <a:lnTo>
                    <a:pt x="1491" y="586"/>
                  </a:lnTo>
                  <a:lnTo>
                    <a:pt x="1491" y="586"/>
                  </a:lnTo>
                  <a:lnTo>
                    <a:pt x="1491" y="586"/>
                  </a:lnTo>
                  <a:lnTo>
                    <a:pt x="1491" y="586"/>
                  </a:lnTo>
                  <a:lnTo>
                    <a:pt x="1489" y="590"/>
                  </a:lnTo>
                  <a:lnTo>
                    <a:pt x="1489" y="590"/>
                  </a:lnTo>
                  <a:lnTo>
                    <a:pt x="1489" y="590"/>
                  </a:lnTo>
                  <a:lnTo>
                    <a:pt x="1491" y="592"/>
                  </a:lnTo>
                  <a:lnTo>
                    <a:pt x="1491" y="592"/>
                  </a:lnTo>
                  <a:lnTo>
                    <a:pt x="1491" y="592"/>
                  </a:lnTo>
                  <a:lnTo>
                    <a:pt x="1491" y="592"/>
                  </a:lnTo>
                  <a:lnTo>
                    <a:pt x="1493" y="594"/>
                  </a:lnTo>
                  <a:lnTo>
                    <a:pt x="1493" y="594"/>
                  </a:lnTo>
                  <a:lnTo>
                    <a:pt x="1493" y="594"/>
                  </a:lnTo>
                  <a:lnTo>
                    <a:pt x="1493" y="594"/>
                  </a:lnTo>
                  <a:lnTo>
                    <a:pt x="1493" y="596"/>
                  </a:lnTo>
                  <a:lnTo>
                    <a:pt x="1493" y="596"/>
                  </a:lnTo>
                  <a:lnTo>
                    <a:pt x="1493" y="596"/>
                  </a:lnTo>
                  <a:lnTo>
                    <a:pt x="1495" y="598"/>
                  </a:lnTo>
                  <a:lnTo>
                    <a:pt x="1497" y="598"/>
                  </a:lnTo>
                  <a:lnTo>
                    <a:pt x="1497" y="598"/>
                  </a:lnTo>
                  <a:lnTo>
                    <a:pt x="1497" y="598"/>
                  </a:lnTo>
                  <a:lnTo>
                    <a:pt x="1497" y="598"/>
                  </a:lnTo>
                  <a:lnTo>
                    <a:pt x="1497" y="600"/>
                  </a:lnTo>
                  <a:lnTo>
                    <a:pt x="1497" y="600"/>
                  </a:lnTo>
                  <a:lnTo>
                    <a:pt x="1497" y="600"/>
                  </a:lnTo>
                  <a:lnTo>
                    <a:pt x="1497" y="603"/>
                  </a:lnTo>
                  <a:lnTo>
                    <a:pt x="1497" y="603"/>
                  </a:lnTo>
                  <a:lnTo>
                    <a:pt x="1499" y="603"/>
                  </a:lnTo>
                  <a:lnTo>
                    <a:pt x="1499" y="605"/>
                  </a:lnTo>
                  <a:lnTo>
                    <a:pt x="1499" y="605"/>
                  </a:lnTo>
                  <a:lnTo>
                    <a:pt x="1499" y="605"/>
                  </a:lnTo>
                  <a:lnTo>
                    <a:pt x="1499" y="607"/>
                  </a:lnTo>
                  <a:lnTo>
                    <a:pt x="1497" y="607"/>
                  </a:lnTo>
                  <a:lnTo>
                    <a:pt x="1497" y="607"/>
                  </a:lnTo>
                  <a:lnTo>
                    <a:pt x="1497" y="607"/>
                  </a:lnTo>
                  <a:lnTo>
                    <a:pt x="1497" y="607"/>
                  </a:lnTo>
                  <a:lnTo>
                    <a:pt x="1497" y="607"/>
                  </a:lnTo>
                  <a:lnTo>
                    <a:pt x="1497" y="607"/>
                  </a:lnTo>
                  <a:lnTo>
                    <a:pt x="1497" y="607"/>
                  </a:lnTo>
                  <a:lnTo>
                    <a:pt x="1497" y="607"/>
                  </a:lnTo>
                  <a:lnTo>
                    <a:pt x="1499" y="607"/>
                  </a:lnTo>
                  <a:lnTo>
                    <a:pt x="1499" y="607"/>
                  </a:lnTo>
                  <a:lnTo>
                    <a:pt x="1499" y="609"/>
                  </a:lnTo>
                  <a:lnTo>
                    <a:pt x="1499" y="611"/>
                  </a:lnTo>
                  <a:lnTo>
                    <a:pt x="1499" y="611"/>
                  </a:lnTo>
                  <a:lnTo>
                    <a:pt x="1499" y="611"/>
                  </a:lnTo>
                  <a:lnTo>
                    <a:pt x="1505" y="609"/>
                  </a:lnTo>
                  <a:lnTo>
                    <a:pt x="1505" y="607"/>
                  </a:lnTo>
                  <a:lnTo>
                    <a:pt x="1505" y="607"/>
                  </a:lnTo>
                  <a:lnTo>
                    <a:pt x="1507" y="607"/>
                  </a:lnTo>
                  <a:lnTo>
                    <a:pt x="1507" y="607"/>
                  </a:lnTo>
                  <a:lnTo>
                    <a:pt x="1509" y="609"/>
                  </a:lnTo>
                  <a:lnTo>
                    <a:pt x="1509" y="609"/>
                  </a:lnTo>
                  <a:lnTo>
                    <a:pt x="1509" y="609"/>
                  </a:lnTo>
                  <a:lnTo>
                    <a:pt x="1509" y="609"/>
                  </a:lnTo>
                  <a:lnTo>
                    <a:pt x="1509" y="607"/>
                  </a:lnTo>
                  <a:lnTo>
                    <a:pt x="1509" y="607"/>
                  </a:lnTo>
                  <a:lnTo>
                    <a:pt x="1509" y="605"/>
                  </a:lnTo>
                  <a:lnTo>
                    <a:pt x="1509" y="605"/>
                  </a:lnTo>
                  <a:lnTo>
                    <a:pt x="1507" y="605"/>
                  </a:lnTo>
                  <a:lnTo>
                    <a:pt x="1507" y="603"/>
                  </a:lnTo>
                  <a:lnTo>
                    <a:pt x="1507" y="603"/>
                  </a:lnTo>
                  <a:lnTo>
                    <a:pt x="1509" y="603"/>
                  </a:lnTo>
                  <a:lnTo>
                    <a:pt x="1509" y="605"/>
                  </a:lnTo>
                  <a:lnTo>
                    <a:pt x="1509" y="605"/>
                  </a:lnTo>
                  <a:lnTo>
                    <a:pt x="1512" y="607"/>
                  </a:lnTo>
                  <a:lnTo>
                    <a:pt x="1512" y="607"/>
                  </a:lnTo>
                  <a:lnTo>
                    <a:pt x="1512" y="609"/>
                  </a:lnTo>
                  <a:lnTo>
                    <a:pt x="1514" y="611"/>
                  </a:lnTo>
                  <a:lnTo>
                    <a:pt x="1516" y="613"/>
                  </a:lnTo>
                  <a:lnTo>
                    <a:pt x="1516" y="613"/>
                  </a:lnTo>
                  <a:lnTo>
                    <a:pt x="1520" y="613"/>
                  </a:lnTo>
                  <a:lnTo>
                    <a:pt x="1522" y="613"/>
                  </a:lnTo>
                  <a:lnTo>
                    <a:pt x="1522" y="613"/>
                  </a:lnTo>
                  <a:lnTo>
                    <a:pt x="1522" y="613"/>
                  </a:lnTo>
                  <a:lnTo>
                    <a:pt x="1522" y="613"/>
                  </a:lnTo>
                  <a:lnTo>
                    <a:pt x="1522" y="611"/>
                  </a:lnTo>
                  <a:lnTo>
                    <a:pt x="1522" y="611"/>
                  </a:lnTo>
                  <a:lnTo>
                    <a:pt x="1522" y="611"/>
                  </a:lnTo>
                  <a:lnTo>
                    <a:pt x="1522" y="611"/>
                  </a:lnTo>
                  <a:lnTo>
                    <a:pt x="1522" y="609"/>
                  </a:lnTo>
                  <a:lnTo>
                    <a:pt x="1522" y="609"/>
                  </a:lnTo>
                  <a:lnTo>
                    <a:pt x="1522" y="609"/>
                  </a:lnTo>
                  <a:lnTo>
                    <a:pt x="1522" y="609"/>
                  </a:lnTo>
                  <a:lnTo>
                    <a:pt x="1522" y="609"/>
                  </a:lnTo>
                  <a:lnTo>
                    <a:pt x="1522" y="609"/>
                  </a:lnTo>
                  <a:lnTo>
                    <a:pt x="1522" y="607"/>
                  </a:lnTo>
                  <a:lnTo>
                    <a:pt x="1522" y="607"/>
                  </a:lnTo>
                  <a:lnTo>
                    <a:pt x="1520" y="603"/>
                  </a:lnTo>
                  <a:lnTo>
                    <a:pt x="1518" y="600"/>
                  </a:lnTo>
                  <a:lnTo>
                    <a:pt x="1518" y="600"/>
                  </a:lnTo>
                  <a:lnTo>
                    <a:pt x="1518" y="600"/>
                  </a:lnTo>
                  <a:lnTo>
                    <a:pt x="1518" y="598"/>
                  </a:lnTo>
                  <a:lnTo>
                    <a:pt x="1518" y="598"/>
                  </a:lnTo>
                  <a:lnTo>
                    <a:pt x="1518" y="598"/>
                  </a:lnTo>
                  <a:lnTo>
                    <a:pt x="1518" y="598"/>
                  </a:lnTo>
                  <a:lnTo>
                    <a:pt x="1516" y="598"/>
                  </a:lnTo>
                  <a:lnTo>
                    <a:pt x="1516" y="596"/>
                  </a:lnTo>
                  <a:lnTo>
                    <a:pt x="1514" y="594"/>
                  </a:lnTo>
                  <a:lnTo>
                    <a:pt x="1514" y="594"/>
                  </a:lnTo>
                  <a:lnTo>
                    <a:pt x="1514" y="594"/>
                  </a:lnTo>
                  <a:lnTo>
                    <a:pt x="1514" y="592"/>
                  </a:lnTo>
                  <a:lnTo>
                    <a:pt x="1514" y="592"/>
                  </a:lnTo>
                  <a:lnTo>
                    <a:pt x="1514" y="592"/>
                  </a:lnTo>
                  <a:lnTo>
                    <a:pt x="1512" y="588"/>
                  </a:lnTo>
                  <a:lnTo>
                    <a:pt x="1512" y="588"/>
                  </a:lnTo>
                  <a:lnTo>
                    <a:pt x="1512" y="588"/>
                  </a:lnTo>
                  <a:lnTo>
                    <a:pt x="1512" y="586"/>
                  </a:lnTo>
                  <a:lnTo>
                    <a:pt x="1507" y="584"/>
                  </a:lnTo>
                  <a:lnTo>
                    <a:pt x="1507" y="582"/>
                  </a:lnTo>
                  <a:lnTo>
                    <a:pt x="1507" y="582"/>
                  </a:lnTo>
                  <a:lnTo>
                    <a:pt x="1507" y="580"/>
                  </a:lnTo>
                  <a:lnTo>
                    <a:pt x="1507" y="580"/>
                  </a:lnTo>
                  <a:lnTo>
                    <a:pt x="1505" y="580"/>
                  </a:lnTo>
                  <a:lnTo>
                    <a:pt x="1505" y="580"/>
                  </a:lnTo>
                  <a:lnTo>
                    <a:pt x="1505" y="580"/>
                  </a:lnTo>
                  <a:lnTo>
                    <a:pt x="1503" y="578"/>
                  </a:lnTo>
                  <a:lnTo>
                    <a:pt x="1503" y="578"/>
                  </a:lnTo>
                  <a:lnTo>
                    <a:pt x="1503" y="576"/>
                  </a:lnTo>
                  <a:lnTo>
                    <a:pt x="1503" y="576"/>
                  </a:lnTo>
                  <a:lnTo>
                    <a:pt x="1503" y="576"/>
                  </a:lnTo>
                  <a:lnTo>
                    <a:pt x="1503" y="576"/>
                  </a:lnTo>
                  <a:lnTo>
                    <a:pt x="1503" y="574"/>
                  </a:lnTo>
                  <a:lnTo>
                    <a:pt x="1503" y="574"/>
                  </a:lnTo>
                  <a:lnTo>
                    <a:pt x="1503" y="574"/>
                  </a:lnTo>
                  <a:lnTo>
                    <a:pt x="1503" y="572"/>
                  </a:lnTo>
                  <a:lnTo>
                    <a:pt x="1503" y="572"/>
                  </a:lnTo>
                  <a:lnTo>
                    <a:pt x="1501" y="572"/>
                  </a:lnTo>
                  <a:lnTo>
                    <a:pt x="1501" y="570"/>
                  </a:lnTo>
                  <a:lnTo>
                    <a:pt x="1501" y="570"/>
                  </a:lnTo>
                  <a:lnTo>
                    <a:pt x="1499" y="570"/>
                  </a:lnTo>
                  <a:lnTo>
                    <a:pt x="1499" y="568"/>
                  </a:lnTo>
                  <a:lnTo>
                    <a:pt x="1499" y="568"/>
                  </a:lnTo>
                  <a:lnTo>
                    <a:pt x="1497" y="566"/>
                  </a:lnTo>
                  <a:lnTo>
                    <a:pt x="1495" y="566"/>
                  </a:lnTo>
                  <a:lnTo>
                    <a:pt x="1497" y="566"/>
                  </a:lnTo>
                  <a:lnTo>
                    <a:pt x="1497" y="566"/>
                  </a:lnTo>
                  <a:lnTo>
                    <a:pt x="1499" y="566"/>
                  </a:lnTo>
                  <a:lnTo>
                    <a:pt x="1501" y="568"/>
                  </a:lnTo>
                  <a:lnTo>
                    <a:pt x="1501" y="568"/>
                  </a:lnTo>
                  <a:lnTo>
                    <a:pt x="1501" y="570"/>
                  </a:lnTo>
                  <a:lnTo>
                    <a:pt x="1501" y="570"/>
                  </a:lnTo>
                  <a:lnTo>
                    <a:pt x="1503" y="570"/>
                  </a:lnTo>
                  <a:lnTo>
                    <a:pt x="1503" y="570"/>
                  </a:lnTo>
                  <a:lnTo>
                    <a:pt x="1503" y="572"/>
                  </a:lnTo>
                  <a:lnTo>
                    <a:pt x="1503" y="570"/>
                  </a:lnTo>
                  <a:lnTo>
                    <a:pt x="1503" y="570"/>
                  </a:lnTo>
                  <a:lnTo>
                    <a:pt x="1503" y="570"/>
                  </a:lnTo>
                  <a:lnTo>
                    <a:pt x="1503" y="570"/>
                  </a:lnTo>
                  <a:lnTo>
                    <a:pt x="1503" y="568"/>
                  </a:lnTo>
                  <a:lnTo>
                    <a:pt x="1503" y="568"/>
                  </a:lnTo>
                  <a:lnTo>
                    <a:pt x="1503" y="568"/>
                  </a:lnTo>
                  <a:lnTo>
                    <a:pt x="1503" y="568"/>
                  </a:lnTo>
                  <a:lnTo>
                    <a:pt x="1503" y="568"/>
                  </a:lnTo>
                  <a:lnTo>
                    <a:pt x="1503" y="568"/>
                  </a:lnTo>
                  <a:lnTo>
                    <a:pt x="1501" y="566"/>
                  </a:lnTo>
                  <a:lnTo>
                    <a:pt x="1501" y="566"/>
                  </a:lnTo>
                  <a:lnTo>
                    <a:pt x="1501" y="566"/>
                  </a:lnTo>
                  <a:lnTo>
                    <a:pt x="1501" y="566"/>
                  </a:lnTo>
                  <a:lnTo>
                    <a:pt x="1499" y="564"/>
                  </a:lnTo>
                  <a:lnTo>
                    <a:pt x="1499" y="564"/>
                  </a:lnTo>
                  <a:lnTo>
                    <a:pt x="1499" y="564"/>
                  </a:lnTo>
                  <a:lnTo>
                    <a:pt x="1499" y="564"/>
                  </a:lnTo>
                  <a:lnTo>
                    <a:pt x="1499" y="564"/>
                  </a:lnTo>
                  <a:lnTo>
                    <a:pt x="1499" y="564"/>
                  </a:lnTo>
                  <a:lnTo>
                    <a:pt x="1497" y="562"/>
                  </a:lnTo>
                  <a:lnTo>
                    <a:pt x="1497" y="562"/>
                  </a:lnTo>
                  <a:lnTo>
                    <a:pt x="1495" y="562"/>
                  </a:lnTo>
                  <a:lnTo>
                    <a:pt x="1495" y="562"/>
                  </a:lnTo>
                  <a:lnTo>
                    <a:pt x="1495" y="562"/>
                  </a:lnTo>
                  <a:lnTo>
                    <a:pt x="1497" y="562"/>
                  </a:lnTo>
                  <a:lnTo>
                    <a:pt x="1497" y="562"/>
                  </a:lnTo>
                  <a:lnTo>
                    <a:pt x="1499" y="562"/>
                  </a:lnTo>
                  <a:lnTo>
                    <a:pt x="1499" y="559"/>
                  </a:lnTo>
                  <a:lnTo>
                    <a:pt x="1497" y="557"/>
                  </a:lnTo>
                  <a:lnTo>
                    <a:pt x="1497" y="553"/>
                  </a:lnTo>
                  <a:lnTo>
                    <a:pt x="1497" y="551"/>
                  </a:lnTo>
                  <a:lnTo>
                    <a:pt x="1499" y="553"/>
                  </a:lnTo>
                  <a:lnTo>
                    <a:pt x="1499" y="555"/>
                  </a:lnTo>
                  <a:lnTo>
                    <a:pt x="1499" y="559"/>
                  </a:lnTo>
                  <a:lnTo>
                    <a:pt x="1499" y="562"/>
                  </a:lnTo>
                  <a:lnTo>
                    <a:pt x="1501" y="564"/>
                  </a:lnTo>
                  <a:lnTo>
                    <a:pt x="1503" y="566"/>
                  </a:lnTo>
                  <a:lnTo>
                    <a:pt x="1503" y="566"/>
                  </a:lnTo>
                  <a:lnTo>
                    <a:pt x="1505" y="568"/>
                  </a:lnTo>
                  <a:lnTo>
                    <a:pt x="1505" y="570"/>
                  </a:lnTo>
                  <a:lnTo>
                    <a:pt x="1505" y="570"/>
                  </a:lnTo>
                  <a:lnTo>
                    <a:pt x="1507" y="572"/>
                  </a:lnTo>
                  <a:lnTo>
                    <a:pt x="1507" y="572"/>
                  </a:lnTo>
                  <a:lnTo>
                    <a:pt x="1507" y="574"/>
                  </a:lnTo>
                  <a:lnTo>
                    <a:pt x="1507" y="574"/>
                  </a:lnTo>
                  <a:lnTo>
                    <a:pt x="1509" y="574"/>
                  </a:lnTo>
                  <a:lnTo>
                    <a:pt x="1509" y="574"/>
                  </a:lnTo>
                  <a:lnTo>
                    <a:pt x="1509" y="576"/>
                  </a:lnTo>
                  <a:lnTo>
                    <a:pt x="1509" y="578"/>
                  </a:lnTo>
                  <a:lnTo>
                    <a:pt x="1512" y="578"/>
                  </a:lnTo>
                  <a:lnTo>
                    <a:pt x="1512" y="578"/>
                  </a:lnTo>
                  <a:lnTo>
                    <a:pt x="1512" y="580"/>
                  </a:lnTo>
                  <a:lnTo>
                    <a:pt x="1512" y="582"/>
                  </a:lnTo>
                  <a:lnTo>
                    <a:pt x="1512" y="582"/>
                  </a:lnTo>
                  <a:lnTo>
                    <a:pt x="1512" y="582"/>
                  </a:lnTo>
                  <a:lnTo>
                    <a:pt x="1514" y="584"/>
                  </a:lnTo>
                  <a:lnTo>
                    <a:pt x="1516" y="586"/>
                  </a:lnTo>
                  <a:lnTo>
                    <a:pt x="1516" y="586"/>
                  </a:lnTo>
                  <a:lnTo>
                    <a:pt x="1516" y="586"/>
                  </a:lnTo>
                  <a:lnTo>
                    <a:pt x="1516" y="586"/>
                  </a:lnTo>
                  <a:lnTo>
                    <a:pt x="1516" y="586"/>
                  </a:lnTo>
                  <a:lnTo>
                    <a:pt x="1516" y="584"/>
                  </a:lnTo>
                  <a:lnTo>
                    <a:pt x="1516" y="584"/>
                  </a:lnTo>
                  <a:lnTo>
                    <a:pt x="1516" y="584"/>
                  </a:lnTo>
                  <a:lnTo>
                    <a:pt x="1516" y="584"/>
                  </a:lnTo>
                  <a:lnTo>
                    <a:pt x="1516" y="582"/>
                  </a:lnTo>
                  <a:lnTo>
                    <a:pt x="1516" y="582"/>
                  </a:lnTo>
                  <a:lnTo>
                    <a:pt x="1516" y="582"/>
                  </a:lnTo>
                  <a:lnTo>
                    <a:pt x="1518" y="582"/>
                  </a:lnTo>
                  <a:lnTo>
                    <a:pt x="1518" y="582"/>
                  </a:lnTo>
                  <a:lnTo>
                    <a:pt x="1518" y="582"/>
                  </a:lnTo>
                  <a:lnTo>
                    <a:pt x="1518" y="582"/>
                  </a:lnTo>
                  <a:lnTo>
                    <a:pt x="1518" y="584"/>
                  </a:lnTo>
                  <a:lnTo>
                    <a:pt x="1520" y="584"/>
                  </a:lnTo>
                  <a:lnTo>
                    <a:pt x="1520" y="586"/>
                  </a:lnTo>
                  <a:lnTo>
                    <a:pt x="1520" y="588"/>
                  </a:lnTo>
                  <a:lnTo>
                    <a:pt x="1520" y="588"/>
                  </a:lnTo>
                  <a:lnTo>
                    <a:pt x="1520" y="590"/>
                  </a:lnTo>
                  <a:lnTo>
                    <a:pt x="1520" y="590"/>
                  </a:lnTo>
                  <a:lnTo>
                    <a:pt x="1520" y="590"/>
                  </a:lnTo>
                  <a:lnTo>
                    <a:pt x="1520" y="588"/>
                  </a:lnTo>
                  <a:lnTo>
                    <a:pt x="1520" y="590"/>
                  </a:lnTo>
                  <a:lnTo>
                    <a:pt x="1520" y="590"/>
                  </a:lnTo>
                  <a:lnTo>
                    <a:pt x="1518" y="588"/>
                  </a:lnTo>
                  <a:lnTo>
                    <a:pt x="1520" y="590"/>
                  </a:lnTo>
                  <a:lnTo>
                    <a:pt x="1520" y="592"/>
                  </a:lnTo>
                  <a:lnTo>
                    <a:pt x="1522" y="594"/>
                  </a:lnTo>
                  <a:lnTo>
                    <a:pt x="1524" y="594"/>
                  </a:lnTo>
                  <a:lnTo>
                    <a:pt x="1524" y="594"/>
                  </a:lnTo>
                  <a:lnTo>
                    <a:pt x="1526" y="596"/>
                  </a:lnTo>
                  <a:lnTo>
                    <a:pt x="1526" y="596"/>
                  </a:lnTo>
                  <a:lnTo>
                    <a:pt x="1526" y="596"/>
                  </a:lnTo>
                  <a:lnTo>
                    <a:pt x="1526" y="596"/>
                  </a:lnTo>
                  <a:lnTo>
                    <a:pt x="1526" y="596"/>
                  </a:lnTo>
                  <a:lnTo>
                    <a:pt x="1526" y="596"/>
                  </a:lnTo>
                  <a:lnTo>
                    <a:pt x="1526" y="596"/>
                  </a:lnTo>
                  <a:lnTo>
                    <a:pt x="1526" y="596"/>
                  </a:lnTo>
                  <a:lnTo>
                    <a:pt x="1528" y="598"/>
                  </a:lnTo>
                  <a:lnTo>
                    <a:pt x="1528" y="600"/>
                  </a:lnTo>
                  <a:lnTo>
                    <a:pt x="1528" y="600"/>
                  </a:lnTo>
                  <a:lnTo>
                    <a:pt x="1528" y="603"/>
                  </a:lnTo>
                  <a:lnTo>
                    <a:pt x="1530" y="603"/>
                  </a:lnTo>
                  <a:lnTo>
                    <a:pt x="1530" y="603"/>
                  </a:lnTo>
                  <a:lnTo>
                    <a:pt x="1530" y="603"/>
                  </a:lnTo>
                  <a:lnTo>
                    <a:pt x="1532" y="600"/>
                  </a:lnTo>
                  <a:lnTo>
                    <a:pt x="1532" y="600"/>
                  </a:lnTo>
                  <a:lnTo>
                    <a:pt x="1532" y="603"/>
                  </a:lnTo>
                  <a:lnTo>
                    <a:pt x="1532" y="603"/>
                  </a:lnTo>
                  <a:lnTo>
                    <a:pt x="1532" y="603"/>
                  </a:lnTo>
                  <a:lnTo>
                    <a:pt x="1532" y="603"/>
                  </a:lnTo>
                  <a:lnTo>
                    <a:pt x="1532" y="603"/>
                  </a:lnTo>
                  <a:lnTo>
                    <a:pt x="1532" y="603"/>
                  </a:lnTo>
                  <a:lnTo>
                    <a:pt x="1532" y="603"/>
                  </a:lnTo>
                  <a:lnTo>
                    <a:pt x="1534" y="603"/>
                  </a:lnTo>
                  <a:lnTo>
                    <a:pt x="1534" y="603"/>
                  </a:lnTo>
                  <a:lnTo>
                    <a:pt x="1534" y="603"/>
                  </a:lnTo>
                  <a:lnTo>
                    <a:pt x="1536" y="603"/>
                  </a:lnTo>
                  <a:lnTo>
                    <a:pt x="1536" y="603"/>
                  </a:lnTo>
                  <a:lnTo>
                    <a:pt x="1536" y="603"/>
                  </a:lnTo>
                  <a:lnTo>
                    <a:pt x="1538" y="603"/>
                  </a:lnTo>
                  <a:lnTo>
                    <a:pt x="1538" y="603"/>
                  </a:lnTo>
                  <a:lnTo>
                    <a:pt x="1544" y="607"/>
                  </a:lnTo>
                  <a:lnTo>
                    <a:pt x="1546" y="607"/>
                  </a:lnTo>
                  <a:lnTo>
                    <a:pt x="1546" y="607"/>
                  </a:lnTo>
                  <a:lnTo>
                    <a:pt x="1546" y="607"/>
                  </a:lnTo>
                  <a:lnTo>
                    <a:pt x="1548" y="607"/>
                  </a:lnTo>
                  <a:lnTo>
                    <a:pt x="1548" y="605"/>
                  </a:lnTo>
                  <a:lnTo>
                    <a:pt x="1548" y="605"/>
                  </a:lnTo>
                  <a:lnTo>
                    <a:pt x="1548" y="605"/>
                  </a:lnTo>
                  <a:lnTo>
                    <a:pt x="1548" y="603"/>
                  </a:lnTo>
                  <a:lnTo>
                    <a:pt x="1546" y="603"/>
                  </a:lnTo>
                  <a:lnTo>
                    <a:pt x="1546" y="603"/>
                  </a:lnTo>
                  <a:lnTo>
                    <a:pt x="1546" y="600"/>
                  </a:lnTo>
                  <a:lnTo>
                    <a:pt x="1546" y="600"/>
                  </a:lnTo>
                  <a:lnTo>
                    <a:pt x="1546" y="598"/>
                  </a:lnTo>
                  <a:lnTo>
                    <a:pt x="1548" y="598"/>
                  </a:lnTo>
                  <a:lnTo>
                    <a:pt x="1548" y="596"/>
                  </a:lnTo>
                  <a:lnTo>
                    <a:pt x="1546" y="596"/>
                  </a:lnTo>
                  <a:lnTo>
                    <a:pt x="1546" y="594"/>
                  </a:lnTo>
                  <a:lnTo>
                    <a:pt x="1546" y="594"/>
                  </a:lnTo>
                  <a:lnTo>
                    <a:pt x="1546" y="594"/>
                  </a:lnTo>
                  <a:lnTo>
                    <a:pt x="1546" y="594"/>
                  </a:lnTo>
                  <a:lnTo>
                    <a:pt x="1548" y="594"/>
                  </a:lnTo>
                  <a:lnTo>
                    <a:pt x="1548" y="592"/>
                  </a:lnTo>
                  <a:lnTo>
                    <a:pt x="1548" y="592"/>
                  </a:lnTo>
                  <a:lnTo>
                    <a:pt x="1548" y="590"/>
                  </a:lnTo>
                  <a:lnTo>
                    <a:pt x="1546" y="590"/>
                  </a:lnTo>
                  <a:lnTo>
                    <a:pt x="1548" y="590"/>
                  </a:lnTo>
                  <a:lnTo>
                    <a:pt x="1548" y="588"/>
                  </a:lnTo>
                  <a:lnTo>
                    <a:pt x="1548" y="588"/>
                  </a:lnTo>
                  <a:lnTo>
                    <a:pt x="1552" y="588"/>
                  </a:lnTo>
                  <a:lnTo>
                    <a:pt x="1552" y="588"/>
                  </a:lnTo>
                  <a:lnTo>
                    <a:pt x="1550" y="588"/>
                  </a:lnTo>
                  <a:lnTo>
                    <a:pt x="1548" y="590"/>
                  </a:lnTo>
                  <a:lnTo>
                    <a:pt x="1548" y="592"/>
                  </a:lnTo>
                  <a:lnTo>
                    <a:pt x="1548" y="592"/>
                  </a:lnTo>
                  <a:lnTo>
                    <a:pt x="1548" y="592"/>
                  </a:lnTo>
                  <a:lnTo>
                    <a:pt x="1548" y="592"/>
                  </a:lnTo>
                  <a:lnTo>
                    <a:pt x="1548" y="594"/>
                  </a:lnTo>
                  <a:lnTo>
                    <a:pt x="1548" y="594"/>
                  </a:lnTo>
                  <a:lnTo>
                    <a:pt x="1548" y="594"/>
                  </a:lnTo>
                  <a:lnTo>
                    <a:pt x="1548" y="594"/>
                  </a:lnTo>
                  <a:lnTo>
                    <a:pt x="1548" y="596"/>
                  </a:lnTo>
                  <a:lnTo>
                    <a:pt x="1548" y="596"/>
                  </a:lnTo>
                  <a:lnTo>
                    <a:pt x="1550" y="598"/>
                  </a:lnTo>
                  <a:lnTo>
                    <a:pt x="1550" y="598"/>
                  </a:lnTo>
                  <a:lnTo>
                    <a:pt x="1550" y="598"/>
                  </a:lnTo>
                  <a:lnTo>
                    <a:pt x="1550" y="598"/>
                  </a:lnTo>
                  <a:lnTo>
                    <a:pt x="1550" y="600"/>
                  </a:lnTo>
                  <a:lnTo>
                    <a:pt x="1550" y="600"/>
                  </a:lnTo>
                  <a:lnTo>
                    <a:pt x="1548" y="600"/>
                  </a:lnTo>
                  <a:lnTo>
                    <a:pt x="1548" y="600"/>
                  </a:lnTo>
                  <a:lnTo>
                    <a:pt x="1548" y="603"/>
                  </a:lnTo>
                  <a:lnTo>
                    <a:pt x="1548" y="603"/>
                  </a:lnTo>
                  <a:lnTo>
                    <a:pt x="1548" y="603"/>
                  </a:lnTo>
                  <a:lnTo>
                    <a:pt x="1548" y="603"/>
                  </a:lnTo>
                  <a:lnTo>
                    <a:pt x="1548" y="603"/>
                  </a:lnTo>
                  <a:lnTo>
                    <a:pt x="1548" y="603"/>
                  </a:lnTo>
                  <a:lnTo>
                    <a:pt x="1548" y="603"/>
                  </a:lnTo>
                  <a:lnTo>
                    <a:pt x="1548" y="605"/>
                  </a:lnTo>
                  <a:lnTo>
                    <a:pt x="1548" y="605"/>
                  </a:lnTo>
                  <a:lnTo>
                    <a:pt x="1548" y="605"/>
                  </a:lnTo>
                  <a:lnTo>
                    <a:pt x="1548" y="605"/>
                  </a:lnTo>
                  <a:lnTo>
                    <a:pt x="1548" y="605"/>
                  </a:lnTo>
                  <a:lnTo>
                    <a:pt x="1548" y="607"/>
                  </a:lnTo>
                  <a:lnTo>
                    <a:pt x="1548" y="607"/>
                  </a:lnTo>
                  <a:lnTo>
                    <a:pt x="1550" y="607"/>
                  </a:lnTo>
                  <a:lnTo>
                    <a:pt x="1550" y="609"/>
                  </a:lnTo>
                  <a:lnTo>
                    <a:pt x="1550" y="609"/>
                  </a:lnTo>
                  <a:lnTo>
                    <a:pt x="1550" y="609"/>
                  </a:lnTo>
                  <a:lnTo>
                    <a:pt x="1550" y="609"/>
                  </a:lnTo>
                  <a:lnTo>
                    <a:pt x="1550" y="609"/>
                  </a:lnTo>
                  <a:lnTo>
                    <a:pt x="1552" y="609"/>
                  </a:lnTo>
                  <a:lnTo>
                    <a:pt x="1550" y="611"/>
                  </a:lnTo>
                  <a:lnTo>
                    <a:pt x="1550" y="611"/>
                  </a:lnTo>
                  <a:lnTo>
                    <a:pt x="1550" y="611"/>
                  </a:lnTo>
                  <a:lnTo>
                    <a:pt x="1552" y="611"/>
                  </a:lnTo>
                  <a:lnTo>
                    <a:pt x="1552" y="613"/>
                  </a:lnTo>
                  <a:lnTo>
                    <a:pt x="1552" y="613"/>
                  </a:lnTo>
                  <a:lnTo>
                    <a:pt x="1552" y="613"/>
                  </a:lnTo>
                  <a:lnTo>
                    <a:pt x="1552" y="613"/>
                  </a:lnTo>
                  <a:lnTo>
                    <a:pt x="1552" y="613"/>
                  </a:lnTo>
                  <a:lnTo>
                    <a:pt x="1552" y="613"/>
                  </a:lnTo>
                  <a:lnTo>
                    <a:pt x="1555" y="613"/>
                  </a:lnTo>
                  <a:lnTo>
                    <a:pt x="1555" y="613"/>
                  </a:lnTo>
                  <a:lnTo>
                    <a:pt x="1555" y="613"/>
                  </a:lnTo>
                  <a:lnTo>
                    <a:pt x="1555" y="613"/>
                  </a:lnTo>
                  <a:lnTo>
                    <a:pt x="1555" y="613"/>
                  </a:lnTo>
                  <a:lnTo>
                    <a:pt x="1555" y="615"/>
                  </a:lnTo>
                  <a:lnTo>
                    <a:pt x="1555" y="615"/>
                  </a:lnTo>
                  <a:lnTo>
                    <a:pt x="1555" y="615"/>
                  </a:lnTo>
                  <a:lnTo>
                    <a:pt x="1557" y="615"/>
                  </a:lnTo>
                  <a:lnTo>
                    <a:pt x="1557" y="615"/>
                  </a:lnTo>
                  <a:lnTo>
                    <a:pt x="1557" y="615"/>
                  </a:lnTo>
                  <a:lnTo>
                    <a:pt x="1557" y="615"/>
                  </a:lnTo>
                  <a:lnTo>
                    <a:pt x="1557" y="615"/>
                  </a:lnTo>
                  <a:lnTo>
                    <a:pt x="1557" y="615"/>
                  </a:lnTo>
                  <a:lnTo>
                    <a:pt x="1557" y="615"/>
                  </a:lnTo>
                  <a:lnTo>
                    <a:pt x="1559" y="615"/>
                  </a:lnTo>
                  <a:lnTo>
                    <a:pt x="1559" y="615"/>
                  </a:lnTo>
                  <a:lnTo>
                    <a:pt x="1559" y="613"/>
                  </a:lnTo>
                  <a:lnTo>
                    <a:pt x="1559" y="613"/>
                  </a:lnTo>
                  <a:lnTo>
                    <a:pt x="1559" y="611"/>
                  </a:lnTo>
                  <a:lnTo>
                    <a:pt x="1559" y="609"/>
                  </a:lnTo>
                  <a:lnTo>
                    <a:pt x="1559" y="607"/>
                  </a:lnTo>
                  <a:lnTo>
                    <a:pt x="1559" y="607"/>
                  </a:lnTo>
                  <a:lnTo>
                    <a:pt x="1559" y="607"/>
                  </a:lnTo>
                  <a:lnTo>
                    <a:pt x="1561" y="605"/>
                  </a:lnTo>
                  <a:lnTo>
                    <a:pt x="1561" y="605"/>
                  </a:lnTo>
                  <a:lnTo>
                    <a:pt x="1561" y="605"/>
                  </a:lnTo>
                  <a:lnTo>
                    <a:pt x="1561" y="605"/>
                  </a:lnTo>
                  <a:lnTo>
                    <a:pt x="1561" y="607"/>
                  </a:lnTo>
                  <a:lnTo>
                    <a:pt x="1561" y="607"/>
                  </a:lnTo>
                  <a:lnTo>
                    <a:pt x="1561" y="607"/>
                  </a:lnTo>
                  <a:lnTo>
                    <a:pt x="1561" y="607"/>
                  </a:lnTo>
                  <a:lnTo>
                    <a:pt x="1561" y="609"/>
                  </a:lnTo>
                  <a:lnTo>
                    <a:pt x="1561" y="609"/>
                  </a:lnTo>
                  <a:lnTo>
                    <a:pt x="1561" y="611"/>
                  </a:lnTo>
                  <a:lnTo>
                    <a:pt x="1561" y="611"/>
                  </a:lnTo>
                  <a:lnTo>
                    <a:pt x="1561" y="613"/>
                  </a:lnTo>
                  <a:lnTo>
                    <a:pt x="1563" y="611"/>
                  </a:lnTo>
                  <a:lnTo>
                    <a:pt x="1563" y="613"/>
                  </a:lnTo>
                  <a:lnTo>
                    <a:pt x="1563" y="613"/>
                  </a:lnTo>
                  <a:lnTo>
                    <a:pt x="1563" y="613"/>
                  </a:lnTo>
                  <a:lnTo>
                    <a:pt x="1563" y="615"/>
                  </a:lnTo>
                  <a:lnTo>
                    <a:pt x="1563" y="615"/>
                  </a:lnTo>
                  <a:lnTo>
                    <a:pt x="1563" y="615"/>
                  </a:lnTo>
                  <a:lnTo>
                    <a:pt x="1563" y="615"/>
                  </a:lnTo>
                  <a:lnTo>
                    <a:pt x="1563" y="615"/>
                  </a:lnTo>
                  <a:lnTo>
                    <a:pt x="1561" y="615"/>
                  </a:lnTo>
                  <a:lnTo>
                    <a:pt x="1561" y="615"/>
                  </a:lnTo>
                  <a:lnTo>
                    <a:pt x="1561" y="615"/>
                  </a:lnTo>
                  <a:lnTo>
                    <a:pt x="1561" y="615"/>
                  </a:lnTo>
                  <a:lnTo>
                    <a:pt x="1561" y="615"/>
                  </a:lnTo>
                  <a:lnTo>
                    <a:pt x="1559" y="617"/>
                  </a:lnTo>
                  <a:lnTo>
                    <a:pt x="1561" y="617"/>
                  </a:lnTo>
                  <a:lnTo>
                    <a:pt x="1561" y="617"/>
                  </a:lnTo>
                  <a:lnTo>
                    <a:pt x="1561" y="619"/>
                  </a:lnTo>
                  <a:lnTo>
                    <a:pt x="1561" y="619"/>
                  </a:lnTo>
                  <a:lnTo>
                    <a:pt x="1561" y="619"/>
                  </a:lnTo>
                  <a:lnTo>
                    <a:pt x="1563" y="621"/>
                  </a:lnTo>
                  <a:lnTo>
                    <a:pt x="1565" y="623"/>
                  </a:lnTo>
                  <a:lnTo>
                    <a:pt x="1567" y="623"/>
                  </a:lnTo>
                  <a:lnTo>
                    <a:pt x="1567" y="623"/>
                  </a:lnTo>
                  <a:lnTo>
                    <a:pt x="1567" y="621"/>
                  </a:lnTo>
                  <a:lnTo>
                    <a:pt x="1567" y="621"/>
                  </a:lnTo>
                  <a:lnTo>
                    <a:pt x="1567" y="619"/>
                  </a:lnTo>
                  <a:lnTo>
                    <a:pt x="1567" y="617"/>
                  </a:lnTo>
                  <a:lnTo>
                    <a:pt x="1567" y="619"/>
                  </a:lnTo>
                  <a:lnTo>
                    <a:pt x="1567" y="619"/>
                  </a:lnTo>
                  <a:lnTo>
                    <a:pt x="1567" y="619"/>
                  </a:lnTo>
                  <a:lnTo>
                    <a:pt x="1567" y="619"/>
                  </a:lnTo>
                  <a:lnTo>
                    <a:pt x="1567" y="619"/>
                  </a:lnTo>
                  <a:lnTo>
                    <a:pt x="1567" y="617"/>
                  </a:lnTo>
                  <a:lnTo>
                    <a:pt x="1567" y="617"/>
                  </a:lnTo>
                  <a:lnTo>
                    <a:pt x="1567" y="617"/>
                  </a:lnTo>
                  <a:lnTo>
                    <a:pt x="1567" y="615"/>
                  </a:lnTo>
                  <a:lnTo>
                    <a:pt x="1567" y="615"/>
                  </a:lnTo>
                  <a:lnTo>
                    <a:pt x="1577" y="613"/>
                  </a:lnTo>
                  <a:lnTo>
                    <a:pt x="1577" y="615"/>
                  </a:lnTo>
                  <a:lnTo>
                    <a:pt x="1579" y="615"/>
                  </a:lnTo>
                  <a:lnTo>
                    <a:pt x="1579" y="615"/>
                  </a:lnTo>
                  <a:lnTo>
                    <a:pt x="1579" y="615"/>
                  </a:lnTo>
                  <a:lnTo>
                    <a:pt x="1577" y="615"/>
                  </a:lnTo>
                  <a:lnTo>
                    <a:pt x="1575" y="615"/>
                  </a:lnTo>
                  <a:lnTo>
                    <a:pt x="1575" y="615"/>
                  </a:lnTo>
                  <a:lnTo>
                    <a:pt x="1575" y="615"/>
                  </a:lnTo>
                  <a:lnTo>
                    <a:pt x="1575" y="615"/>
                  </a:lnTo>
                  <a:lnTo>
                    <a:pt x="1575" y="615"/>
                  </a:lnTo>
                  <a:lnTo>
                    <a:pt x="1573" y="615"/>
                  </a:lnTo>
                  <a:lnTo>
                    <a:pt x="1571" y="615"/>
                  </a:lnTo>
                  <a:lnTo>
                    <a:pt x="1571" y="615"/>
                  </a:lnTo>
                  <a:lnTo>
                    <a:pt x="1569" y="615"/>
                  </a:lnTo>
                  <a:lnTo>
                    <a:pt x="1569" y="615"/>
                  </a:lnTo>
                  <a:lnTo>
                    <a:pt x="1567" y="615"/>
                  </a:lnTo>
                  <a:lnTo>
                    <a:pt x="1567" y="617"/>
                  </a:lnTo>
                  <a:lnTo>
                    <a:pt x="1569" y="621"/>
                  </a:lnTo>
                  <a:lnTo>
                    <a:pt x="1571" y="623"/>
                  </a:lnTo>
                  <a:lnTo>
                    <a:pt x="1571" y="623"/>
                  </a:lnTo>
                  <a:lnTo>
                    <a:pt x="1571" y="625"/>
                  </a:lnTo>
                  <a:lnTo>
                    <a:pt x="1573" y="625"/>
                  </a:lnTo>
                  <a:lnTo>
                    <a:pt x="1575" y="625"/>
                  </a:lnTo>
                  <a:lnTo>
                    <a:pt x="1575" y="625"/>
                  </a:lnTo>
                  <a:lnTo>
                    <a:pt x="1577" y="625"/>
                  </a:lnTo>
                  <a:lnTo>
                    <a:pt x="1579" y="627"/>
                  </a:lnTo>
                  <a:lnTo>
                    <a:pt x="1581" y="627"/>
                  </a:lnTo>
                  <a:lnTo>
                    <a:pt x="1581" y="627"/>
                  </a:lnTo>
                  <a:lnTo>
                    <a:pt x="1581" y="627"/>
                  </a:lnTo>
                  <a:lnTo>
                    <a:pt x="1583" y="627"/>
                  </a:lnTo>
                  <a:lnTo>
                    <a:pt x="1583" y="627"/>
                  </a:lnTo>
                  <a:lnTo>
                    <a:pt x="1583" y="627"/>
                  </a:lnTo>
                  <a:lnTo>
                    <a:pt x="1583" y="629"/>
                  </a:lnTo>
                  <a:lnTo>
                    <a:pt x="1585" y="629"/>
                  </a:lnTo>
                  <a:lnTo>
                    <a:pt x="1585" y="631"/>
                  </a:lnTo>
                  <a:lnTo>
                    <a:pt x="1587" y="631"/>
                  </a:lnTo>
                  <a:lnTo>
                    <a:pt x="1589" y="631"/>
                  </a:lnTo>
                  <a:lnTo>
                    <a:pt x="1589" y="631"/>
                  </a:lnTo>
                  <a:lnTo>
                    <a:pt x="1587" y="631"/>
                  </a:lnTo>
                  <a:lnTo>
                    <a:pt x="1587" y="631"/>
                  </a:lnTo>
                  <a:lnTo>
                    <a:pt x="1587" y="631"/>
                  </a:lnTo>
                  <a:lnTo>
                    <a:pt x="1587" y="631"/>
                  </a:lnTo>
                  <a:lnTo>
                    <a:pt x="1585" y="631"/>
                  </a:lnTo>
                  <a:lnTo>
                    <a:pt x="1585" y="629"/>
                  </a:lnTo>
                  <a:lnTo>
                    <a:pt x="1585" y="629"/>
                  </a:lnTo>
                  <a:lnTo>
                    <a:pt x="1583" y="629"/>
                  </a:lnTo>
                  <a:lnTo>
                    <a:pt x="1583" y="629"/>
                  </a:lnTo>
                  <a:lnTo>
                    <a:pt x="1581" y="629"/>
                  </a:lnTo>
                  <a:lnTo>
                    <a:pt x="1575" y="627"/>
                  </a:lnTo>
                  <a:lnTo>
                    <a:pt x="1573" y="627"/>
                  </a:lnTo>
                  <a:lnTo>
                    <a:pt x="1573" y="627"/>
                  </a:lnTo>
                  <a:lnTo>
                    <a:pt x="1571" y="627"/>
                  </a:lnTo>
                  <a:lnTo>
                    <a:pt x="1571" y="627"/>
                  </a:lnTo>
                  <a:lnTo>
                    <a:pt x="1571" y="627"/>
                  </a:lnTo>
                  <a:lnTo>
                    <a:pt x="1571" y="625"/>
                  </a:lnTo>
                  <a:lnTo>
                    <a:pt x="1571" y="625"/>
                  </a:lnTo>
                  <a:lnTo>
                    <a:pt x="1571" y="625"/>
                  </a:lnTo>
                  <a:lnTo>
                    <a:pt x="1571" y="627"/>
                  </a:lnTo>
                  <a:lnTo>
                    <a:pt x="1569" y="627"/>
                  </a:lnTo>
                  <a:lnTo>
                    <a:pt x="1569" y="627"/>
                  </a:lnTo>
                  <a:lnTo>
                    <a:pt x="1569" y="627"/>
                  </a:lnTo>
                  <a:lnTo>
                    <a:pt x="1569" y="627"/>
                  </a:lnTo>
                  <a:lnTo>
                    <a:pt x="1569" y="627"/>
                  </a:lnTo>
                  <a:lnTo>
                    <a:pt x="1569" y="631"/>
                  </a:lnTo>
                  <a:lnTo>
                    <a:pt x="1569" y="631"/>
                  </a:lnTo>
                  <a:lnTo>
                    <a:pt x="1569" y="631"/>
                  </a:lnTo>
                  <a:lnTo>
                    <a:pt x="1571" y="633"/>
                  </a:lnTo>
                  <a:lnTo>
                    <a:pt x="1571" y="633"/>
                  </a:lnTo>
                  <a:lnTo>
                    <a:pt x="1573" y="633"/>
                  </a:lnTo>
                  <a:lnTo>
                    <a:pt x="1575" y="631"/>
                  </a:lnTo>
                  <a:lnTo>
                    <a:pt x="1575" y="631"/>
                  </a:lnTo>
                  <a:lnTo>
                    <a:pt x="1577" y="631"/>
                  </a:lnTo>
                  <a:lnTo>
                    <a:pt x="1579" y="629"/>
                  </a:lnTo>
                  <a:lnTo>
                    <a:pt x="1579" y="629"/>
                  </a:lnTo>
                  <a:lnTo>
                    <a:pt x="1579" y="631"/>
                  </a:lnTo>
                  <a:lnTo>
                    <a:pt x="1577" y="631"/>
                  </a:lnTo>
                  <a:lnTo>
                    <a:pt x="1575" y="633"/>
                  </a:lnTo>
                  <a:lnTo>
                    <a:pt x="1575" y="633"/>
                  </a:lnTo>
                  <a:lnTo>
                    <a:pt x="1575" y="635"/>
                  </a:lnTo>
                  <a:lnTo>
                    <a:pt x="1575" y="635"/>
                  </a:lnTo>
                  <a:lnTo>
                    <a:pt x="1575" y="637"/>
                  </a:lnTo>
                  <a:lnTo>
                    <a:pt x="1575" y="637"/>
                  </a:lnTo>
                  <a:lnTo>
                    <a:pt x="1577" y="639"/>
                  </a:lnTo>
                  <a:lnTo>
                    <a:pt x="1577" y="639"/>
                  </a:lnTo>
                  <a:lnTo>
                    <a:pt x="1579" y="639"/>
                  </a:lnTo>
                  <a:lnTo>
                    <a:pt x="1579" y="639"/>
                  </a:lnTo>
                  <a:lnTo>
                    <a:pt x="1579" y="639"/>
                  </a:lnTo>
                  <a:lnTo>
                    <a:pt x="1579" y="639"/>
                  </a:lnTo>
                  <a:lnTo>
                    <a:pt x="1579" y="639"/>
                  </a:lnTo>
                  <a:lnTo>
                    <a:pt x="1581" y="637"/>
                  </a:lnTo>
                  <a:lnTo>
                    <a:pt x="1581" y="637"/>
                  </a:lnTo>
                  <a:lnTo>
                    <a:pt x="1581" y="637"/>
                  </a:lnTo>
                  <a:lnTo>
                    <a:pt x="1581" y="637"/>
                  </a:lnTo>
                  <a:lnTo>
                    <a:pt x="1581" y="637"/>
                  </a:lnTo>
                  <a:lnTo>
                    <a:pt x="1581" y="639"/>
                  </a:lnTo>
                  <a:lnTo>
                    <a:pt x="1581" y="639"/>
                  </a:lnTo>
                  <a:lnTo>
                    <a:pt x="1581" y="639"/>
                  </a:lnTo>
                  <a:lnTo>
                    <a:pt x="1579" y="639"/>
                  </a:lnTo>
                  <a:lnTo>
                    <a:pt x="1579" y="641"/>
                  </a:lnTo>
                  <a:lnTo>
                    <a:pt x="1579" y="641"/>
                  </a:lnTo>
                  <a:lnTo>
                    <a:pt x="1579" y="641"/>
                  </a:lnTo>
                  <a:lnTo>
                    <a:pt x="1581" y="643"/>
                  </a:lnTo>
                  <a:lnTo>
                    <a:pt x="1581" y="643"/>
                  </a:lnTo>
                  <a:lnTo>
                    <a:pt x="1583" y="641"/>
                  </a:lnTo>
                  <a:lnTo>
                    <a:pt x="1585" y="641"/>
                  </a:lnTo>
                  <a:lnTo>
                    <a:pt x="1585" y="643"/>
                  </a:lnTo>
                  <a:lnTo>
                    <a:pt x="1585" y="643"/>
                  </a:lnTo>
                  <a:lnTo>
                    <a:pt x="1585" y="641"/>
                  </a:lnTo>
                  <a:lnTo>
                    <a:pt x="1587" y="641"/>
                  </a:lnTo>
                  <a:lnTo>
                    <a:pt x="1587" y="641"/>
                  </a:lnTo>
                  <a:lnTo>
                    <a:pt x="1587" y="641"/>
                  </a:lnTo>
                  <a:lnTo>
                    <a:pt x="1589" y="639"/>
                  </a:lnTo>
                  <a:lnTo>
                    <a:pt x="1589" y="639"/>
                  </a:lnTo>
                  <a:lnTo>
                    <a:pt x="1589" y="639"/>
                  </a:lnTo>
                  <a:lnTo>
                    <a:pt x="1589" y="639"/>
                  </a:lnTo>
                  <a:lnTo>
                    <a:pt x="1589" y="641"/>
                  </a:lnTo>
                  <a:lnTo>
                    <a:pt x="1589" y="641"/>
                  </a:lnTo>
                  <a:lnTo>
                    <a:pt x="1589" y="641"/>
                  </a:lnTo>
                  <a:lnTo>
                    <a:pt x="1587" y="641"/>
                  </a:lnTo>
                  <a:lnTo>
                    <a:pt x="1587" y="641"/>
                  </a:lnTo>
                  <a:lnTo>
                    <a:pt x="1587" y="643"/>
                  </a:lnTo>
                  <a:lnTo>
                    <a:pt x="1587" y="643"/>
                  </a:lnTo>
                  <a:lnTo>
                    <a:pt x="1585" y="646"/>
                  </a:lnTo>
                  <a:lnTo>
                    <a:pt x="1581" y="646"/>
                  </a:lnTo>
                  <a:lnTo>
                    <a:pt x="1579" y="646"/>
                  </a:lnTo>
                  <a:lnTo>
                    <a:pt x="1579" y="648"/>
                  </a:lnTo>
                  <a:lnTo>
                    <a:pt x="1579" y="648"/>
                  </a:lnTo>
                  <a:lnTo>
                    <a:pt x="1579" y="648"/>
                  </a:lnTo>
                  <a:lnTo>
                    <a:pt x="1579" y="648"/>
                  </a:lnTo>
                  <a:lnTo>
                    <a:pt x="1579" y="648"/>
                  </a:lnTo>
                  <a:lnTo>
                    <a:pt x="1579" y="650"/>
                  </a:lnTo>
                  <a:lnTo>
                    <a:pt x="1581" y="650"/>
                  </a:lnTo>
                  <a:lnTo>
                    <a:pt x="1579" y="650"/>
                  </a:lnTo>
                  <a:lnTo>
                    <a:pt x="1579" y="652"/>
                  </a:lnTo>
                  <a:lnTo>
                    <a:pt x="1579" y="652"/>
                  </a:lnTo>
                  <a:lnTo>
                    <a:pt x="1579" y="652"/>
                  </a:lnTo>
                  <a:lnTo>
                    <a:pt x="1579" y="652"/>
                  </a:lnTo>
                  <a:lnTo>
                    <a:pt x="1581" y="652"/>
                  </a:lnTo>
                  <a:lnTo>
                    <a:pt x="1581" y="652"/>
                  </a:lnTo>
                  <a:lnTo>
                    <a:pt x="1581" y="652"/>
                  </a:lnTo>
                  <a:lnTo>
                    <a:pt x="1583" y="654"/>
                  </a:lnTo>
                  <a:lnTo>
                    <a:pt x="1583" y="654"/>
                  </a:lnTo>
                  <a:lnTo>
                    <a:pt x="1583" y="654"/>
                  </a:lnTo>
                  <a:lnTo>
                    <a:pt x="1585" y="654"/>
                  </a:lnTo>
                  <a:lnTo>
                    <a:pt x="1587" y="654"/>
                  </a:lnTo>
                  <a:lnTo>
                    <a:pt x="1587" y="654"/>
                  </a:lnTo>
                  <a:lnTo>
                    <a:pt x="1587" y="654"/>
                  </a:lnTo>
                  <a:lnTo>
                    <a:pt x="1587" y="652"/>
                  </a:lnTo>
                  <a:lnTo>
                    <a:pt x="1587" y="650"/>
                  </a:lnTo>
                  <a:lnTo>
                    <a:pt x="1587" y="650"/>
                  </a:lnTo>
                  <a:lnTo>
                    <a:pt x="1587" y="650"/>
                  </a:lnTo>
                  <a:lnTo>
                    <a:pt x="1589" y="650"/>
                  </a:lnTo>
                  <a:lnTo>
                    <a:pt x="1589" y="650"/>
                  </a:lnTo>
                  <a:lnTo>
                    <a:pt x="1589" y="652"/>
                  </a:lnTo>
                  <a:lnTo>
                    <a:pt x="1589" y="652"/>
                  </a:lnTo>
                  <a:lnTo>
                    <a:pt x="1589" y="652"/>
                  </a:lnTo>
                  <a:lnTo>
                    <a:pt x="1589" y="650"/>
                  </a:lnTo>
                  <a:lnTo>
                    <a:pt x="1589" y="652"/>
                  </a:lnTo>
                  <a:lnTo>
                    <a:pt x="1589" y="650"/>
                  </a:lnTo>
                  <a:lnTo>
                    <a:pt x="1591" y="650"/>
                  </a:lnTo>
                  <a:lnTo>
                    <a:pt x="1591" y="650"/>
                  </a:lnTo>
                  <a:lnTo>
                    <a:pt x="1591" y="650"/>
                  </a:lnTo>
                  <a:lnTo>
                    <a:pt x="1591" y="652"/>
                  </a:lnTo>
                  <a:lnTo>
                    <a:pt x="1591" y="652"/>
                  </a:lnTo>
                  <a:lnTo>
                    <a:pt x="1591" y="652"/>
                  </a:lnTo>
                  <a:lnTo>
                    <a:pt x="1591" y="652"/>
                  </a:lnTo>
                  <a:lnTo>
                    <a:pt x="1591" y="654"/>
                  </a:lnTo>
                  <a:lnTo>
                    <a:pt x="1591" y="654"/>
                  </a:lnTo>
                  <a:lnTo>
                    <a:pt x="1591" y="654"/>
                  </a:lnTo>
                  <a:lnTo>
                    <a:pt x="1591" y="654"/>
                  </a:lnTo>
                  <a:lnTo>
                    <a:pt x="1591" y="654"/>
                  </a:lnTo>
                  <a:lnTo>
                    <a:pt x="1591" y="654"/>
                  </a:lnTo>
                  <a:lnTo>
                    <a:pt x="1591" y="654"/>
                  </a:lnTo>
                  <a:lnTo>
                    <a:pt x="1591" y="654"/>
                  </a:lnTo>
                  <a:lnTo>
                    <a:pt x="1593" y="654"/>
                  </a:lnTo>
                  <a:lnTo>
                    <a:pt x="1593" y="654"/>
                  </a:lnTo>
                  <a:lnTo>
                    <a:pt x="1593" y="654"/>
                  </a:lnTo>
                  <a:lnTo>
                    <a:pt x="1593" y="654"/>
                  </a:lnTo>
                  <a:lnTo>
                    <a:pt x="1595" y="654"/>
                  </a:lnTo>
                  <a:lnTo>
                    <a:pt x="1595" y="654"/>
                  </a:lnTo>
                  <a:lnTo>
                    <a:pt x="1598" y="654"/>
                  </a:lnTo>
                  <a:lnTo>
                    <a:pt x="1598" y="654"/>
                  </a:lnTo>
                  <a:lnTo>
                    <a:pt x="1598" y="654"/>
                  </a:lnTo>
                  <a:lnTo>
                    <a:pt x="1600" y="654"/>
                  </a:lnTo>
                  <a:lnTo>
                    <a:pt x="1600" y="654"/>
                  </a:lnTo>
                  <a:lnTo>
                    <a:pt x="1600" y="654"/>
                  </a:lnTo>
                  <a:lnTo>
                    <a:pt x="1600" y="652"/>
                  </a:lnTo>
                  <a:lnTo>
                    <a:pt x="1600" y="652"/>
                  </a:lnTo>
                  <a:lnTo>
                    <a:pt x="1602" y="650"/>
                  </a:lnTo>
                  <a:lnTo>
                    <a:pt x="1602" y="650"/>
                  </a:lnTo>
                  <a:lnTo>
                    <a:pt x="1602" y="650"/>
                  </a:lnTo>
                  <a:lnTo>
                    <a:pt x="1602" y="650"/>
                  </a:lnTo>
                  <a:lnTo>
                    <a:pt x="1602" y="652"/>
                  </a:lnTo>
                  <a:lnTo>
                    <a:pt x="1602" y="652"/>
                  </a:lnTo>
                  <a:lnTo>
                    <a:pt x="1602" y="652"/>
                  </a:lnTo>
                  <a:lnTo>
                    <a:pt x="1604" y="654"/>
                  </a:lnTo>
                  <a:lnTo>
                    <a:pt x="1604" y="656"/>
                  </a:lnTo>
                  <a:lnTo>
                    <a:pt x="1604" y="656"/>
                  </a:lnTo>
                  <a:lnTo>
                    <a:pt x="1602" y="656"/>
                  </a:lnTo>
                  <a:lnTo>
                    <a:pt x="1602" y="656"/>
                  </a:lnTo>
                  <a:lnTo>
                    <a:pt x="1602" y="656"/>
                  </a:lnTo>
                  <a:lnTo>
                    <a:pt x="1602" y="656"/>
                  </a:lnTo>
                  <a:lnTo>
                    <a:pt x="1602" y="656"/>
                  </a:lnTo>
                  <a:lnTo>
                    <a:pt x="1600" y="656"/>
                  </a:lnTo>
                  <a:lnTo>
                    <a:pt x="1600" y="656"/>
                  </a:lnTo>
                  <a:lnTo>
                    <a:pt x="1600" y="656"/>
                  </a:lnTo>
                  <a:lnTo>
                    <a:pt x="1600" y="658"/>
                  </a:lnTo>
                  <a:lnTo>
                    <a:pt x="1600" y="658"/>
                  </a:lnTo>
                  <a:lnTo>
                    <a:pt x="1602" y="658"/>
                  </a:lnTo>
                  <a:lnTo>
                    <a:pt x="1602" y="658"/>
                  </a:lnTo>
                  <a:lnTo>
                    <a:pt x="1602" y="658"/>
                  </a:lnTo>
                  <a:lnTo>
                    <a:pt x="1602" y="660"/>
                  </a:lnTo>
                  <a:lnTo>
                    <a:pt x="1602" y="660"/>
                  </a:lnTo>
                  <a:lnTo>
                    <a:pt x="1602" y="660"/>
                  </a:lnTo>
                  <a:lnTo>
                    <a:pt x="1604" y="660"/>
                  </a:lnTo>
                  <a:lnTo>
                    <a:pt x="1604" y="660"/>
                  </a:lnTo>
                  <a:lnTo>
                    <a:pt x="1606" y="660"/>
                  </a:lnTo>
                  <a:lnTo>
                    <a:pt x="1606" y="662"/>
                  </a:lnTo>
                  <a:lnTo>
                    <a:pt x="1606" y="662"/>
                  </a:lnTo>
                  <a:lnTo>
                    <a:pt x="1606" y="662"/>
                  </a:lnTo>
                  <a:lnTo>
                    <a:pt x="1610" y="664"/>
                  </a:lnTo>
                  <a:lnTo>
                    <a:pt x="1614" y="664"/>
                  </a:lnTo>
                  <a:lnTo>
                    <a:pt x="1614" y="664"/>
                  </a:lnTo>
                  <a:lnTo>
                    <a:pt x="1614" y="664"/>
                  </a:lnTo>
                  <a:lnTo>
                    <a:pt x="1614" y="662"/>
                  </a:lnTo>
                  <a:lnTo>
                    <a:pt x="1614" y="662"/>
                  </a:lnTo>
                  <a:lnTo>
                    <a:pt x="1616" y="662"/>
                  </a:lnTo>
                  <a:lnTo>
                    <a:pt x="1616" y="662"/>
                  </a:lnTo>
                  <a:lnTo>
                    <a:pt x="1616" y="662"/>
                  </a:lnTo>
                  <a:lnTo>
                    <a:pt x="1616" y="660"/>
                  </a:lnTo>
                  <a:lnTo>
                    <a:pt x="1616" y="660"/>
                  </a:lnTo>
                  <a:lnTo>
                    <a:pt x="1616" y="660"/>
                  </a:lnTo>
                  <a:lnTo>
                    <a:pt x="1618" y="660"/>
                  </a:lnTo>
                  <a:lnTo>
                    <a:pt x="1616" y="660"/>
                  </a:lnTo>
                  <a:lnTo>
                    <a:pt x="1616" y="660"/>
                  </a:lnTo>
                  <a:lnTo>
                    <a:pt x="1616" y="660"/>
                  </a:lnTo>
                  <a:lnTo>
                    <a:pt x="1616" y="660"/>
                  </a:lnTo>
                  <a:lnTo>
                    <a:pt x="1616" y="662"/>
                  </a:lnTo>
                  <a:lnTo>
                    <a:pt x="1616" y="662"/>
                  </a:lnTo>
                  <a:lnTo>
                    <a:pt x="1616" y="662"/>
                  </a:lnTo>
                  <a:lnTo>
                    <a:pt x="1616" y="664"/>
                  </a:lnTo>
                  <a:lnTo>
                    <a:pt x="1616" y="664"/>
                  </a:lnTo>
                  <a:lnTo>
                    <a:pt x="1616" y="664"/>
                  </a:lnTo>
                  <a:lnTo>
                    <a:pt x="1614" y="666"/>
                  </a:lnTo>
                  <a:lnTo>
                    <a:pt x="1616" y="666"/>
                  </a:lnTo>
                  <a:lnTo>
                    <a:pt x="1616" y="666"/>
                  </a:lnTo>
                  <a:lnTo>
                    <a:pt x="1616" y="666"/>
                  </a:lnTo>
                  <a:lnTo>
                    <a:pt x="1616" y="668"/>
                  </a:lnTo>
                  <a:lnTo>
                    <a:pt x="1616" y="668"/>
                  </a:lnTo>
                  <a:lnTo>
                    <a:pt x="1616" y="668"/>
                  </a:lnTo>
                  <a:lnTo>
                    <a:pt x="1614" y="668"/>
                  </a:lnTo>
                  <a:lnTo>
                    <a:pt x="1616" y="670"/>
                  </a:lnTo>
                  <a:lnTo>
                    <a:pt x="1616" y="670"/>
                  </a:lnTo>
                  <a:lnTo>
                    <a:pt x="1616" y="670"/>
                  </a:lnTo>
                  <a:lnTo>
                    <a:pt x="1618" y="672"/>
                  </a:lnTo>
                  <a:lnTo>
                    <a:pt x="1618" y="670"/>
                  </a:lnTo>
                  <a:lnTo>
                    <a:pt x="1620" y="670"/>
                  </a:lnTo>
                  <a:lnTo>
                    <a:pt x="1620" y="668"/>
                  </a:lnTo>
                  <a:lnTo>
                    <a:pt x="1622" y="668"/>
                  </a:lnTo>
                  <a:lnTo>
                    <a:pt x="1622" y="670"/>
                  </a:lnTo>
                  <a:lnTo>
                    <a:pt x="1622" y="672"/>
                  </a:lnTo>
                  <a:lnTo>
                    <a:pt x="1622" y="672"/>
                  </a:lnTo>
                  <a:lnTo>
                    <a:pt x="1622" y="674"/>
                  </a:lnTo>
                  <a:lnTo>
                    <a:pt x="1622" y="674"/>
                  </a:lnTo>
                  <a:lnTo>
                    <a:pt x="1622" y="674"/>
                  </a:lnTo>
                  <a:lnTo>
                    <a:pt x="1624" y="674"/>
                  </a:lnTo>
                  <a:lnTo>
                    <a:pt x="1624" y="674"/>
                  </a:lnTo>
                  <a:lnTo>
                    <a:pt x="1626" y="674"/>
                  </a:lnTo>
                  <a:lnTo>
                    <a:pt x="1626" y="676"/>
                  </a:lnTo>
                  <a:lnTo>
                    <a:pt x="1628" y="676"/>
                  </a:lnTo>
                  <a:lnTo>
                    <a:pt x="1628" y="676"/>
                  </a:lnTo>
                  <a:lnTo>
                    <a:pt x="1630" y="680"/>
                  </a:lnTo>
                  <a:lnTo>
                    <a:pt x="1630" y="678"/>
                  </a:lnTo>
                  <a:lnTo>
                    <a:pt x="1630" y="678"/>
                  </a:lnTo>
                  <a:lnTo>
                    <a:pt x="1632" y="678"/>
                  </a:lnTo>
                  <a:lnTo>
                    <a:pt x="1632" y="678"/>
                  </a:lnTo>
                  <a:lnTo>
                    <a:pt x="1632" y="678"/>
                  </a:lnTo>
                  <a:lnTo>
                    <a:pt x="1632" y="678"/>
                  </a:lnTo>
                  <a:lnTo>
                    <a:pt x="1634" y="678"/>
                  </a:lnTo>
                  <a:lnTo>
                    <a:pt x="1634" y="678"/>
                  </a:lnTo>
                  <a:lnTo>
                    <a:pt x="1634" y="678"/>
                  </a:lnTo>
                  <a:lnTo>
                    <a:pt x="1636" y="680"/>
                  </a:lnTo>
                  <a:lnTo>
                    <a:pt x="1636" y="682"/>
                  </a:lnTo>
                  <a:lnTo>
                    <a:pt x="1638" y="684"/>
                  </a:lnTo>
                  <a:lnTo>
                    <a:pt x="1641" y="684"/>
                  </a:lnTo>
                  <a:lnTo>
                    <a:pt x="1645" y="682"/>
                  </a:lnTo>
                  <a:lnTo>
                    <a:pt x="1647" y="682"/>
                  </a:lnTo>
                  <a:lnTo>
                    <a:pt x="1649" y="682"/>
                  </a:lnTo>
                  <a:lnTo>
                    <a:pt x="1649" y="682"/>
                  </a:lnTo>
                  <a:lnTo>
                    <a:pt x="1649" y="680"/>
                  </a:lnTo>
                  <a:lnTo>
                    <a:pt x="1651" y="680"/>
                  </a:lnTo>
                  <a:lnTo>
                    <a:pt x="1651" y="680"/>
                  </a:lnTo>
                  <a:lnTo>
                    <a:pt x="1651" y="680"/>
                  </a:lnTo>
                  <a:lnTo>
                    <a:pt x="1651" y="682"/>
                  </a:lnTo>
                  <a:lnTo>
                    <a:pt x="1649" y="682"/>
                  </a:lnTo>
                  <a:lnTo>
                    <a:pt x="1649" y="684"/>
                  </a:lnTo>
                  <a:lnTo>
                    <a:pt x="1649" y="684"/>
                  </a:lnTo>
                  <a:lnTo>
                    <a:pt x="1645" y="684"/>
                  </a:lnTo>
                  <a:lnTo>
                    <a:pt x="1643" y="684"/>
                  </a:lnTo>
                  <a:lnTo>
                    <a:pt x="1641" y="687"/>
                  </a:lnTo>
                  <a:lnTo>
                    <a:pt x="1638" y="689"/>
                  </a:lnTo>
                  <a:lnTo>
                    <a:pt x="1638" y="689"/>
                  </a:lnTo>
                  <a:lnTo>
                    <a:pt x="1641" y="693"/>
                  </a:lnTo>
                  <a:lnTo>
                    <a:pt x="1643" y="695"/>
                  </a:lnTo>
                  <a:lnTo>
                    <a:pt x="1643" y="697"/>
                  </a:lnTo>
                  <a:lnTo>
                    <a:pt x="1643" y="697"/>
                  </a:lnTo>
                  <a:lnTo>
                    <a:pt x="1643" y="697"/>
                  </a:lnTo>
                  <a:lnTo>
                    <a:pt x="1643" y="699"/>
                  </a:lnTo>
                  <a:lnTo>
                    <a:pt x="1643" y="699"/>
                  </a:lnTo>
                  <a:lnTo>
                    <a:pt x="1641" y="699"/>
                  </a:lnTo>
                  <a:lnTo>
                    <a:pt x="1641" y="699"/>
                  </a:lnTo>
                  <a:lnTo>
                    <a:pt x="1641" y="701"/>
                  </a:lnTo>
                  <a:lnTo>
                    <a:pt x="1641" y="701"/>
                  </a:lnTo>
                  <a:lnTo>
                    <a:pt x="1641" y="701"/>
                  </a:lnTo>
                  <a:lnTo>
                    <a:pt x="1641" y="703"/>
                  </a:lnTo>
                  <a:lnTo>
                    <a:pt x="1641" y="703"/>
                  </a:lnTo>
                  <a:lnTo>
                    <a:pt x="1641" y="705"/>
                  </a:lnTo>
                  <a:lnTo>
                    <a:pt x="1641" y="705"/>
                  </a:lnTo>
                  <a:lnTo>
                    <a:pt x="1643" y="705"/>
                  </a:lnTo>
                  <a:lnTo>
                    <a:pt x="1643" y="707"/>
                  </a:lnTo>
                  <a:lnTo>
                    <a:pt x="1643" y="707"/>
                  </a:lnTo>
                  <a:lnTo>
                    <a:pt x="1643" y="707"/>
                  </a:lnTo>
                  <a:lnTo>
                    <a:pt x="1641" y="707"/>
                  </a:lnTo>
                  <a:lnTo>
                    <a:pt x="1638" y="707"/>
                  </a:lnTo>
                  <a:lnTo>
                    <a:pt x="1638" y="709"/>
                  </a:lnTo>
                  <a:lnTo>
                    <a:pt x="1638" y="709"/>
                  </a:lnTo>
                  <a:lnTo>
                    <a:pt x="1641" y="711"/>
                  </a:lnTo>
                  <a:lnTo>
                    <a:pt x="1641" y="711"/>
                  </a:lnTo>
                  <a:lnTo>
                    <a:pt x="1641" y="711"/>
                  </a:lnTo>
                  <a:lnTo>
                    <a:pt x="1638" y="711"/>
                  </a:lnTo>
                  <a:lnTo>
                    <a:pt x="1638" y="711"/>
                  </a:lnTo>
                  <a:lnTo>
                    <a:pt x="1636" y="711"/>
                  </a:lnTo>
                  <a:lnTo>
                    <a:pt x="1638" y="711"/>
                  </a:lnTo>
                  <a:lnTo>
                    <a:pt x="1638" y="713"/>
                  </a:lnTo>
                  <a:lnTo>
                    <a:pt x="1638" y="713"/>
                  </a:lnTo>
                  <a:lnTo>
                    <a:pt x="1641" y="713"/>
                  </a:lnTo>
                  <a:lnTo>
                    <a:pt x="1643" y="717"/>
                  </a:lnTo>
                  <a:lnTo>
                    <a:pt x="1643" y="719"/>
                  </a:lnTo>
                  <a:lnTo>
                    <a:pt x="1645" y="719"/>
                  </a:lnTo>
                  <a:lnTo>
                    <a:pt x="1649" y="721"/>
                  </a:lnTo>
                  <a:lnTo>
                    <a:pt x="1651" y="721"/>
                  </a:lnTo>
                  <a:lnTo>
                    <a:pt x="1651" y="721"/>
                  </a:lnTo>
                  <a:lnTo>
                    <a:pt x="1651" y="721"/>
                  </a:lnTo>
                  <a:lnTo>
                    <a:pt x="1651" y="719"/>
                  </a:lnTo>
                  <a:lnTo>
                    <a:pt x="1651" y="719"/>
                  </a:lnTo>
                  <a:lnTo>
                    <a:pt x="1651" y="719"/>
                  </a:lnTo>
                  <a:lnTo>
                    <a:pt x="1651" y="719"/>
                  </a:lnTo>
                  <a:lnTo>
                    <a:pt x="1651" y="717"/>
                  </a:lnTo>
                  <a:lnTo>
                    <a:pt x="1651" y="717"/>
                  </a:lnTo>
                  <a:lnTo>
                    <a:pt x="1649" y="717"/>
                  </a:lnTo>
                  <a:lnTo>
                    <a:pt x="1649" y="717"/>
                  </a:lnTo>
                  <a:lnTo>
                    <a:pt x="1649" y="715"/>
                  </a:lnTo>
                  <a:lnTo>
                    <a:pt x="1649" y="715"/>
                  </a:lnTo>
                  <a:lnTo>
                    <a:pt x="1649" y="715"/>
                  </a:lnTo>
                  <a:lnTo>
                    <a:pt x="1649" y="715"/>
                  </a:lnTo>
                  <a:lnTo>
                    <a:pt x="1649" y="715"/>
                  </a:lnTo>
                  <a:lnTo>
                    <a:pt x="1649" y="715"/>
                  </a:lnTo>
                  <a:lnTo>
                    <a:pt x="1647" y="713"/>
                  </a:lnTo>
                  <a:lnTo>
                    <a:pt x="1647" y="713"/>
                  </a:lnTo>
                  <a:lnTo>
                    <a:pt x="1651" y="715"/>
                  </a:lnTo>
                  <a:lnTo>
                    <a:pt x="1651" y="715"/>
                  </a:lnTo>
                  <a:lnTo>
                    <a:pt x="1651" y="715"/>
                  </a:lnTo>
                  <a:lnTo>
                    <a:pt x="1651" y="715"/>
                  </a:lnTo>
                  <a:lnTo>
                    <a:pt x="1651" y="713"/>
                  </a:lnTo>
                  <a:lnTo>
                    <a:pt x="1651" y="711"/>
                  </a:lnTo>
                  <a:lnTo>
                    <a:pt x="1651" y="709"/>
                  </a:lnTo>
                  <a:lnTo>
                    <a:pt x="1649" y="709"/>
                  </a:lnTo>
                  <a:lnTo>
                    <a:pt x="1651" y="709"/>
                  </a:lnTo>
                  <a:lnTo>
                    <a:pt x="1651" y="709"/>
                  </a:lnTo>
                  <a:lnTo>
                    <a:pt x="1651" y="707"/>
                  </a:lnTo>
                  <a:lnTo>
                    <a:pt x="1651" y="707"/>
                  </a:lnTo>
                  <a:lnTo>
                    <a:pt x="1651" y="705"/>
                  </a:lnTo>
                  <a:lnTo>
                    <a:pt x="1651" y="705"/>
                  </a:lnTo>
                  <a:lnTo>
                    <a:pt x="1651" y="703"/>
                  </a:lnTo>
                  <a:lnTo>
                    <a:pt x="1651" y="703"/>
                  </a:lnTo>
                  <a:lnTo>
                    <a:pt x="1649" y="703"/>
                  </a:lnTo>
                  <a:lnTo>
                    <a:pt x="1647" y="703"/>
                  </a:lnTo>
                  <a:lnTo>
                    <a:pt x="1645" y="703"/>
                  </a:lnTo>
                  <a:lnTo>
                    <a:pt x="1647" y="703"/>
                  </a:lnTo>
                  <a:lnTo>
                    <a:pt x="1647" y="703"/>
                  </a:lnTo>
                  <a:lnTo>
                    <a:pt x="1647" y="703"/>
                  </a:lnTo>
                  <a:lnTo>
                    <a:pt x="1647" y="701"/>
                  </a:lnTo>
                  <a:lnTo>
                    <a:pt x="1647" y="701"/>
                  </a:lnTo>
                  <a:lnTo>
                    <a:pt x="1647" y="701"/>
                  </a:lnTo>
                  <a:lnTo>
                    <a:pt x="1649" y="701"/>
                  </a:lnTo>
                  <a:lnTo>
                    <a:pt x="1649" y="701"/>
                  </a:lnTo>
                  <a:lnTo>
                    <a:pt x="1649" y="701"/>
                  </a:lnTo>
                  <a:lnTo>
                    <a:pt x="1651" y="699"/>
                  </a:lnTo>
                  <a:lnTo>
                    <a:pt x="1651" y="699"/>
                  </a:lnTo>
                  <a:lnTo>
                    <a:pt x="1651" y="699"/>
                  </a:lnTo>
                  <a:lnTo>
                    <a:pt x="1651" y="699"/>
                  </a:lnTo>
                  <a:lnTo>
                    <a:pt x="1651" y="697"/>
                  </a:lnTo>
                  <a:lnTo>
                    <a:pt x="1653" y="697"/>
                  </a:lnTo>
                  <a:lnTo>
                    <a:pt x="1653" y="697"/>
                  </a:lnTo>
                  <a:lnTo>
                    <a:pt x="1653" y="697"/>
                  </a:lnTo>
                  <a:lnTo>
                    <a:pt x="1653" y="697"/>
                  </a:lnTo>
                  <a:lnTo>
                    <a:pt x="1653" y="697"/>
                  </a:lnTo>
                  <a:lnTo>
                    <a:pt x="1653" y="695"/>
                  </a:lnTo>
                  <a:lnTo>
                    <a:pt x="1653" y="695"/>
                  </a:lnTo>
                  <a:lnTo>
                    <a:pt x="1655" y="693"/>
                  </a:lnTo>
                  <a:lnTo>
                    <a:pt x="1655" y="693"/>
                  </a:lnTo>
                  <a:lnTo>
                    <a:pt x="1655" y="693"/>
                  </a:lnTo>
                  <a:lnTo>
                    <a:pt x="1657" y="691"/>
                  </a:lnTo>
                  <a:lnTo>
                    <a:pt x="1657" y="691"/>
                  </a:lnTo>
                  <a:lnTo>
                    <a:pt x="1657" y="691"/>
                  </a:lnTo>
                  <a:lnTo>
                    <a:pt x="1659" y="693"/>
                  </a:lnTo>
                  <a:lnTo>
                    <a:pt x="1659" y="693"/>
                  </a:lnTo>
                  <a:lnTo>
                    <a:pt x="1659" y="691"/>
                  </a:lnTo>
                  <a:lnTo>
                    <a:pt x="1661" y="691"/>
                  </a:lnTo>
                  <a:lnTo>
                    <a:pt x="1661" y="691"/>
                  </a:lnTo>
                  <a:lnTo>
                    <a:pt x="1663" y="689"/>
                  </a:lnTo>
                  <a:lnTo>
                    <a:pt x="1663" y="687"/>
                  </a:lnTo>
                  <a:lnTo>
                    <a:pt x="1663" y="687"/>
                  </a:lnTo>
                  <a:lnTo>
                    <a:pt x="1663" y="687"/>
                  </a:lnTo>
                  <a:lnTo>
                    <a:pt x="1663" y="684"/>
                  </a:lnTo>
                  <a:lnTo>
                    <a:pt x="1665" y="684"/>
                  </a:lnTo>
                  <a:lnTo>
                    <a:pt x="1665" y="682"/>
                  </a:lnTo>
                  <a:lnTo>
                    <a:pt x="1665" y="682"/>
                  </a:lnTo>
                  <a:lnTo>
                    <a:pt x="1665" y="684"/>
                  </a:lnTo>
                  <a:lnTo>
                    <a:pt x="1665" y="684"/>
                  </a:lnTo>
                  <a:lnTo>
                    <a:pt x="1665" y="684"/>
                  </a:lnTo>
                  <a:lnTo>
                    <a:pt x="1665" y="684"/>
                  </a:lnTo>
                  <a:lnTo>
                    <a:pt x="1663" y="687"/>
                  </a:lnTo>
                  <a:lnTo>
                    <a:pt x="1663" y="689"/>
                  </a:lnTo>
                  <a:lnTo>
                    <a:pt x="1663" y="691"/>
                  </a:lnTo>
                  <a:lnTo>
                    <a:pt x="1663" y="691"/>
                  </a:lnTo>
                  <a:lnTo>
                    <a:pt x="1665" y="691"/>
                  </a:lnTo>
                  <a:lnTo>
                    <a:pt x="1665" y="691"/>
                  </a:lnTo>
                  <a:lnTo>
                    <a:pt x="1665" y="691"/>
                  </a:lnTo>
                  <a:lnTo>
                    <a:pt x="1665" y="691"/>
                  </a:lnTo>
                  <a:lnTo>
                    <a:pt x="1665" y="693"/>
                  </a:lnTo>
                  <a:lnTo>
                    <a:pt x="1665" y="693"/>
                  </a:lnTo>
                  <a:lnTo>
                    <a:pt x="1667" y="693"/>
                  </a:lnTo>
                  <a:lnTo>
                    <a:pt x="1669" y="693"/>
                  </a:lnTo>
                  <a:lnTo>
                    <a:pt x="1671" y="695"/>
                  </a:lnTo>
                  <a:lnTo>
                    <a:pt x="1671" y="697"/>
                  </a:lnTo>
                  <a:lnTo>
                    <a:pt x="1671" y="697"/>
                  </a:lnTo>
                  <a:lnTo>
                    <a:pt x="1671" y="697"/>
                  </a:lnTo>
                  <a:lnTo>
                    <a:pt x="1671" y="697"/>
                  </a:lnTo>
                  <a:lnTo>
                    <a:pt x="1673" y="697"/>
                  </a:lnTo>
                  <a:lnTo>
                    <a:pt x="1673" y="695"/>
                  </a:lnTo>
                  <a:lnTo>
                    <a:pt x="1673" y="695"/>
                  </a:lnTo>
                  <a:lnTo>
                    <a:pt x="1673" y="695"/>
                  </a:lnTo>
                  <a:lnTo>
                    <a:pt x="1673" y="697"/>
                  </a:lnTo>
                  <a:lnTo>
                    <a:pt x="1673" y="697"/>
                  </a:lnTo>
                  <a:lnTo>
                    <a:pt x="1673" y="697"/>
                  </a:lnTo>
                  <a:lnTo>
                    <a:pt x="1675" y="699"/>
                  </a:lnTo>
                  <a:lnTo>
                    <a:pt x="1675" y="699"/>
                  </a:lnTo>
                  <a:lnTo>
                    <a:pt x="1675" y="699"/>
                  </a:lnTo>
                  <a:lnTo>
                    <a:pt x="1675" y="701"/>
                  </a:lnTo>
                  <a:lnTo>
                    <a:pt x="1677" y="701"/>
                  </a:lnTo>
                  <a:lnTo>
                    <a:pt x="1675" y="701"/>
                  </a:lnTo>
                  <a:lnTo>
                    <a:pt x="1675" y="701"/>
                  </a:lnTo>
                  <a:lnTo>
                    <a:pt x="1677" y="703"/>
                  </a:lnTo>
                  <a:lnTo>
                    <a:pt x="1677" y="703"/>
                  </a:lnTo>
                  <a:lnTo>
                    <a:pt x="1677" y="705"/>
                  </a:lnTo>
                  <a:lnTo>
                    <a:pt x="1679" y="707"/>
                  </a:lnTo>
                  <a:lnTo>
                    <a:pt x="1679" y="709"/>
                  </a:lnTo>
                  <a:lnTo>
                    <a:pt x="1681" y="713"/>
                  </a:lnTo>
                  <a:lnTo>
                    <a:pt x="1684" y="717"/>
                  </a:lnTo>
                  <a:lnTo>
                    <a:pt x="1684" y="719"/>
                  </a:lnTo>
                  <a:lnTo>
                    <a:pt x="1686" y="719"/>
                  </a:lnTo>
                  <a:lnTo>
                    <a:pt x="1688" y="717"/>
                  </a:lnTo>
                  <a:lnTo>
                    <a:pt x="1688" y="717"/>
                  </a:lnTo>
                  <a:lnTo>
                    <a:pt x="1690" y="715"/>
                  </a:lnTo>
                  <a:lnTo>
                    <a:pt x="1690" y="715"/>
                  </a:lnTo>
                  <a:lnTo>
                    <a:pt x="1690" y="715"/>
                  </a:lnTo>
                  <a:lnTo>
                    <a:pt x="1690" y="717"/>
                  </a:lnTo>
                  <a:lnTo>
                    <a:pt x="1690" y="717"/>
                  </a:lnTo>
                  <a:lnTo>
                    <a:pt x="1692" y="717"/>
                  </a:lnTo>
                  <a:lnTo>
                    <a:pt x="1692" y="717"/>
                  </a:lnTo>
                  <a:lnTo>
                    <a:pt x="1692" y="717"/>
                  </a:lnTo>
                  <a:lnTo>
                    <a:pt x="1684" y="721"/>
                  </a:lnTo>
                  <a:lnTo>
                    <a:pt x="1684" y="721"/>
                  </a:lnTo>
                  <a:lnTo>
                    <a:pt x="1684" y="721"/>
                  </a:lnTo>
                  <a:lnTo>
                    <a:pt x="1681" y="721"/>
                  </a:lnTo>
                  <a:lnTo>
                    <a:pt x="1681" y="723"/>
                  </a:lnTo>
                  <a:lnTo>
                    <a:pt x="1681" y="723"/>
                  </a:lnTo>
                  <a:lnTo>
                    <a:pt x="1681" y="723"/>
                  </a:lnTo>
                  <a:lnTo>
                    <a:pt x="1681" y="723"/>
                  </a:lnTo>
                  <a:lnTo>
                    <a:pt x="1681" y="728"/>
                  </a:lnTo>
                  <a:lnTo>
                    <a:pt x="1681" y="728"/>
                  </a:lnTo>
                  <a:lnTo>
                    <a:pt x="1681" y="730"/>
                  </a:lnTo>
                  <a:lnTo>
                    <a:pt x="1681" y="730"/>
                  </a:lnTo>
                  <a:lnTo>
                    <a:pt x="1684" y="732"/>
                  </a:lnTo>
                  <a:lnTo>
                    <a:pt x="1684" y="732"/>
                  </a:lnTo>
                  <a:lnTo>
                    <a:pt x="1684" y="732"/>
                  </a:lnTo>
                  <a:lnTo>
                    <a:pt x="1686" y="732"/>
                  </a:lnTo>
                  <a:lnTo>
                    <a:pt x="1688" y="730"/>
                  </a:lnTo>
                  <a:lnTo>
                    <a:pt x="1688" y="730"/>
                  </a:lnTo>
                  <a:lnTo>
                    <a:pt x="1688" y="728"/>
                  </a:lnTo>
                  <a:lnTo>
                    <a:pt x="1688" y="728"/>
                  </a:lnTo>
                  <a:lnTo>
                    <a:pt x="1688" y="728"/>
                  </a:lnTo>
                  <a:lnTo>
                    <a:pt x="1690" y="728"/>
                  </a:lnTo>
                  <a:lnTo>
                    <a:pt x="1690" y="728"/>
                  </a:lnTo>
                  <a:lnTo>
                    <a:pt x="1690" y="730"/>
                  </a:lnTo>
                  <a:lnTo>
                    <a:pt x="1690" y="730"/>
                  </a:lnTo>
                  <a:lnTo>
                    <a:pt x="1692" y="730"/>
                  </a:lnTo>
                  <a:lnTo>
                    <a:pt x="1692" y="725"/>
                  </a:lnTo>
                  <a:lnTo>
                    <a:pt x="1692" y="723"/>
                  </a:lnTo>
                  <a:lnTo>
                    <a:pt x="1694" y="721"/>
                  </a:lnTo>
                  <a:lnTo>
                    <a:pt x="1694" y="721"/>
                  </a:lnTo>
                  <a:lnTo>
                    <a:pt x="1694" y="717"/>
                  </a:lnTo>
                  <a:lnTo>
                    <a:pt x="1694" y="717"/>
                  </a:lnTo>
                  <a:lnTo>
                    <a:pt x="1694" y="715"/>
                  </a:lnTo>
                  <a:lnTo>
                    <a:pt x="1694" y="715"/>
                  </a:lnTo>
                  <a:lnTo>
                    <a:pt x="1694" y="715"/>
                  </a:lnTo>
                  <a:lnTo>
                    <a:pt x="1694" y="715"/>
                  </a:lnTo>
                  <a:lnTo>
                    <a:pt x="1696" y="713"/>
                  </a:lnTo>
                  <a:lnTo>
                    <a:pt x="1696" y="715"/>
                  </a:lnTo>
                  <a:lnTo>
                    <a:pt x="1694" y="721"/>
                  </a:lnTo>
                  <a:lnTo>
                    <a:pt x="1692" y="723"/>
                  </a:lnTo>
                  <a:lnTo>
                    <a:pt x="1692" y="725"/>
                  </a:lnTo>
                  <a:lnTo>
                    <a:pt x="1692" y="728"/>
                  </a:lnTo>
                  <a:lnTo>
                    <a:pt x="1692" y="728"/>
                  </a:lnTo>
                  <a:lnTo>
                    <a:pt x="1692" y="730"/>
                  </a:lnTo>
                  <a:lnTo>
                    <a:pt x="1692" y="730"/>
                  </a:lnTo>
                  <a:lnTo>
                    <a:pt x="1692" y="730"/>
                  </a:lnTo>
                  <a:lnTo>
                    <a:pt x="1692" y="730"/>
                  </a:lnTo>
                  <a:lnTo>
                    <a:pt x="1692" y="730"/>
                  </a:lnTo>
                  <a:lnTo>
                    <a:pt x="1690" y="730"/>
                  </a:lnTo>
                  <a:lnTo>
                    <a:pt x="1690" y="730"/>
                  </a:lnTo>
                  <a:lnTo>
                    <a:pt x="1690" y="730"/>
                  </a:lnTo>
                  <a:lnTo>
                    <a:pt x="1690" y="730"/>
                  </a:lnTo>
                  <a:lnTo>
                    <a:pt x="1690" y="730"/>
                  </a:lnTo>
                  <a:lnTo>
                    <a:pt x="1688" y="730"/>
                  </a:lnTo>
                  <a:lnTo>
                    <a:pt x="1688" y="730"/>
                  </a:lnTo>
                  <a:lnTo>
                    <a:pt x="1688" y="732"/>
                  </a:lnTo>
                  <a:lnTo>
                    <a:pt x="1686" y="732"/>
                  </a:lnTo>
                  <a:lnTo>
                    <a:pt x="1686" y="732"/>
                  </a:lnTo>
                  <a:lnTo>
                    <a:pt x="1686" y="734"/>
                  </a:lnTo>
                  <a:lnTo>
                    <a:pt x="1686" y="736"/>
                  </a:lnTo>
                  <a:lnTo>
                    <a:pt x="1686" y="736"/>
                  </a:lnTo>
                  <a:lnTo>
                    <a:pt x="1686" y="736"/>
                  </a:lnTo>
                  <a:lnTo>
                    <a:pt x="1686" y="736"/>
                  </a:lnTo>
                  <a:lnTo>
                    <a:pt x="1686" y="736"/>
                  </a:lnTo>
                  <a:lnTo>
                    <a:pt x="1688" y="736"/>
                  </a:lnTo>
                  <a:lnTo>
                    <a:pt x="1688" y="738"/>
                  </a:lnTo>
                  <a:lnTo>
                    <a:pt x="1688" y="738"/>
                  </a:lnTo>
                  <a:lnTo>
                    <a:pt x="1690" y="738"/>
                  </a:lnTo>
                  <a:lnTo>
                    <a:pt x="1690" y="740"/>
                  </a:lnTo>
                  <a:lnTo>
                    <a:pt x="1688" y="740"/>
                  </a:lnTo>
                  <a:lnTo>
                    <a:pt x="1688" y="740"/>
                  </a:lnTo>
                  <a:lnTo>
                    <a:pt x="1690" y="740"/>
                  </a:lnTo>
                  <a:lnTo>
                    <a:pt x="1690" y="742"/>
                  </a:lnTo>
                  <a:lnTo>
                    <a:pt x="1690" y="742"/>
                  </a:lnTo>
                  <a:lnTo>
                    <a:pt x="1690" y="742"/>
                  </a:lnTo>
                  <a:lnTo>
                    <a:pt x="1690" y="742"/>
                  </a:lnTo>
                  <a:lnTo>
                    <a:pt x="1690" y="744"/>
                  </a:lnTo>
                  <a:lnTo>
                    <a:pt x="1692" y="744"/>
                  </a:lnTo>
                  <a:lnTo>
                    <a:pt x="1694" y="746"/>
                  </a:lnTo>
                  <a:lnTo>
                    <a:pt x="1694" y="746"/>
                  </a:lnTo>
                  <a:lnTo>
                    <a:pt x="1696" y="744"/>
                  </a:lnTo>
                  <a:lnTo>
                    <a:pt x="1696" y="744"/>
                  </a:lnTo>
                  <a:lnTo>
                    <a:pt x="1696" y="742"/>
                  </a:lnTo>
                  <a:lnTo>
                    <a:pt x="1696" y="742"/>
                  </a:lnTo>
                  <a:lnTo>
                    <a:pt x="1696" y="742"/>
                  </a:lnTo>
                  <a:lnTo>
                    <a:pt x="1696" y="742"/>
                  </a:lnTo>
                  <a:lnTo>
                    <a:pt x="1696" y="742"/>
                  </a:lnTo>
                  <a:lnTo>
                    <a:pt x="1696" y="740"/>
                  </a:lnTo>
                  <a:lnTo>
                    <a:pt x="1696" y="740"/>
                  </a:lnTo>
                  <a:lnTo>
                    <a:pt x="1696" y="740"/>
                  </a:lnTo>
                  <a:lnTo>
                    <a:pt x="1694" y="738"/>
                  </a:lnTo>
                  <a:lnTo>
                    <a:pt x="1694" y="736"/>
                  </a:lnTo>
                  <a:lnTo>
                    <a:pt x="1694" y="736"/>
                  </a:lnTo>
                  <a:lnTo>
                    <a:pt x="1694" y="736"/>
                  </a:lnTo>
                  <a:lnTo>
                    <a:pt x="1694" y="736"/>
                  </a:lnTo>
                  <a:lnTo>
                    <a:pt x="1694" y="736"/>
                  </a:lnTo>
                  <a:lnTo>
                    <a:pt x="1694" y="736"/>
                  </a:lnTo>
                  <a:lnTo>
                    <a:pt x="1696" y="738"/>
                  </a:lnTo>
                  <a:lnTo>
                    <a:pt x="1696" y="738"/>
                  </a:lnTo>
                  <a:lnTo>
                    <a:pt x="1696" y="738"/>
                  </a:lnTo>
                  <a:lnTo>
                    <a:pt x="1696" y="740"/>
                  </a:lnTo>
                  <a:lnTo>
                    <a:pt x="1696" y="740"/>
                  </a:lnTo>
                  <a:lnTo>
                    <a:pt x="1698" y="740"/>
                  </a:lnTo>
                  <a:lnTo>
                    <a:pt x="1698" y="742"/>
                  </a:lnTo>
                  <a:lnTo>
                    <a:pt x="1698" y="742"/>
                  </a:lnTo>
                  <a:lnTo>
                    <a:pt x="1698" y="742"/>
                  </a:lnTo>
                  <a:lnTo>
                    <a:pt x="1698" y="744"/>
                  </a:lnTo>
                  <a:lnTo>
                    <a:pt x="1698" y="744"/>
                  </a:lnTo>
                  <a:lnTo>
                    <a:pt x="1698" y="744"/>
                  </a:lnTo>
                  <a:lnTo>
                    <a:pt x="1698" y="744"/>
                  </a:lnTo>
                  <a:lnTo>
                    <a:pt x="1698" y="744"/>
                  </a:lnTo>
                  <a:lnTo>
                    <a:pt x="1698" y="744"/>
                  </a:lnTo>
                  <a:lnTo>
                    <a:pt x="1700" y="744"/>
                  </a:lnTo>
                  <a:lnTo>
                    <a:pt x="1700" y="740"/>
                  </a:lnTo>
                  <a:lnTo>
                    <a:pt x="1700" y="740"/>
                  </a:lnTo>
                  <a:lnTo>
                    <a:pt x="1700" y="738"/>
                  </a:lnTo>
                  <a:lnTo>
                    <a:pt x="1700" y="738"/>
                  </a:lnTo>
                  <a:lnTo>
                    <a:pt x="1700" y="738"/>
                  </a:lnTo>
                  <a:lnTo>
                    <a:pt x="1700" y="740"/>
                  </a:lnTo>
                  <a:lnTo>
                    <a:pt x="1700" y="742"/>
                  </a:lnTo>
                  <a:lnTo>
                    <a:pt x="1700" y="742"/>
                  </a:lnTo>
                  <a:lnTo>
                    <a:pt x="1702" y="742"/>
                  </a:lnTo>
                  <a:lnTo>
                    <a:pt x="1702" y="738"/>
                  </a:lnTo>
                  <a:lnTo>
                    <a:pt x="1704" y="736"/>
                  </a:lnTo>
                  <a:lnTo>
                    <a:pt x="1704" y="734"/>
                  </a:lnTo>
                  <a:lnTo>
                    <a:pt x="1706" y="734"/>
                  </a:lnTo>
                  <a:lnTo>
                    <a:pt x="1706" y="732"/>
                  </a:lnTo>
                  <a:lnTo>
                    <a:pt x="1706" y="732"/>
                  </a:lnTo>
                  <a:lnTo>
                    <a:pt x="1706" y="730"/>
                  </a:lnTo>
                  <a:lnTo>
                    <a:pt x="1706" y="730"/>
                  </a:lnTo>
                  <a:lnTo>
                    <a:pt x="1706" y="728"/>
                  </a:lnTo>
                  <a:lnTo>
                    <a:pt x="1706" y="728"/>
                  </a:lnTo>
                  <a:lnTo>
                    <a:pt x="1706" y="728"/>
                  </a:lnTo>
                  <a:lnTo>
                    <a:pt x="1706" y="725"/>
                  </a:lnTo>
                  <a:lnTo>
                    <a:pt x="1706" y="725"/>
                  </a:lnTo>
                  <a:lnTo>
                    <a:pt x="1706" y="723"/>
                  </a:lnTo>
                  <a:lnTo>
                    <a:pt x="1706" y="723"/>
                  </a:lnTo>
                  <a:lnTo>
                    <a:pt x="1706" y="721"/>
                  </a:lnTo>
                  <a:lnTo>
                    <a:pt x="1706" y="721"/>
                  </a:lnTo>
                  <a:lnTo>
                    <a:pt x="1706" y="719"/>
                  </a:lnTo>
                  <a:lnTo>
                    <a:pt x="1706" y="719"/>
                  </a:lnTo>
                  <a:lnTo>
                    <a:pt x="1706" y="717"/>
                  </a:lnTo>
                  <a:lnTo>
                    <a:pt x="1706" y="717"/>
                  </a:lnTo>
                  <a:lnTo>
                    <a:pt x="1706" y="717"/>
                  </a:lnTo>
                  <a:lnTo>
                    <a:pt x="1706" y="717"/>
                  </a:lnTo>
                  <a:lnTo>
                    <a:pt x="1706" y="715"/>
                  </a:lnTo>
                  <a:lnTo>
                    <a:pt x="1706" y="715"/>
                  </a:lnTo>
                  <a:lnTo>
                    <a:pt x="1708" y="715"/>
                  </a:lnTo>
                  <a:lnTo>
                    <a:pt x="1708" y="715"/>
                  </a:lnTo>
                  <a:lnTo>
                    <a:pt x="1708" y="713"/>
                  </a:lnTo>
                  <a:lnTo>
                    <a:pt x="1708" y="713"/>
                  </a:lnTo>
                  <a:lnTo>
                    <a:pt x="1708" y="711"/>
                  </a:lnTo>
                  <a:lnTo>
                    <a:pt x="1706" y="709"/>
                  </a:lnTo>
                  <a:close/>
                  <a:moveTo>
                    <a:pt x="1681" y="742"/>
                  </a:moveTo>
                  <a:lnTo>
                    <a:pt x="1679" y="742"/>
                  </a:lnTo>
                  <a:lnTo>
                    <a:pt x="1679" y="742"/>
                  </a:lnTo>
                  <a:lnTo>
                    <a:pt x="1679" y="740"/>
                  </a:lnTo>
                  <a:lnTo>
                    <a:pt x="1679" y="740"/>
                  </a:lnTo>
                  <a:lnTo>
                    <a:pt x="1679" y="740"/>
                  </a:lnTo>
                  <a:lnTo>
                    <a:pt x="1679" y="740"/>
                  </a:lnTo>
                  <a:lnTo>
                    <a:pt x="1679" y="738"/>
                  </a:lnTo>
                  <a:lnTo>
                    <a:pt x="1677" y="738"/>
                  </a:lnTo>
                  <a:lnTo>
                    <a:pt x="1677" y="742"/>
                  </a:lnTo>
                  <a:lnTo>
                    <a:pt x="1675" y="740"/>
                  </a:lnTo>
                  <a:lnTo>
                    <a:pt x="1675" y="742"/>
                  </a:lnTo>
                  <a:lnTo>
                    <a:pt x="1675" y="742"/>
                  </a:lnTo>
                  <a:lnTo>
                    <a:pt x="1673" y="742"/>
                  </a:lnTo>
                  <a:lnTo>
                    <a:pt x="1673" y="744"/>
                  </a:lnTo>
                  <a:lnTo>
                    <a:pt x="1673" y="744"/>
                  </a:lnTo>
                  <a:lnTo>
                    <a:pt x="1673" y="744"/>
                  </a:lnTo>
                  <a:lnTo>
                    <a:pt x="1675" y="744"/>
                  </a:lnTo>
                  <a:lnTo>
                    <a:pt x="1675" y="744"/>
                  </a:lnTo>
                  <a:lnTo>
                    <a:pt x="1677" y="746"/>
                  </a:lnTo>
                  <a:lnTo>
                    <a:pt x="1677" y="746"/>
                  </a:lnTo>
                  <a:lnTo>
                    <a:pt x="1677" y="746"/>
                  </a:lnTo>
                  <a:lnTo>
                    <a:pt x="1677" y="746"/>
                  </a:lnTo>
                  <a:lnTo>
                    <a:pt x="1679" y="746"/>
                  </a:lnTo>
                  <a:lnTo>
                    <a:pt x="1679" y="746"/>
                  </a:lnTo>
                  <a:lnTo>
                    <a:pt x="1679" y="744"/>
                  </a:lnTo>
                  <a:lnTo>
                    <a:pt x="1679" y="744"/>
                  </a:lnTo>
                  <a:lnTo>
                    <a:pt x="1681" y="744"/>
                  </a:lnTo>
                  <a:lnTo>
                    <a:pt x="1681" y="744"/>
                  </a:lnTo>
                  <a:lnTo>
                    <a:pt x="1681" y="742"/>
                  </a:lnTo>
                  <a:lnTo>
                    <a:pt x="1681" y="742"/>
                  </a:lnTo>
                  <a:lnTo>
                    <a:pt x="1681" y="742"/>
                  </a:lnTo>
                  <a:lnTo>
                    <a:pt x="1681" y="742"/>
                  </a:lnTo>
                  <a:close/>
                  <a:moveTo>
                    <a:pt x="1675" y="740"/>
                  </a:moveTo>
                  <a:lnTo>
                    <a:pt x="1675" y="738"/>
                  </a:lnTo>
                  <a:lnTo>
                    <a:pt x="1675" y="736"/>
                  </a:lnTo>
                  <a:lnTo>
                    <a:pt x="1675" y="736"/>
                  </a:lnTo>
                  <a:lnTo>
                    <a:pt x="1675" y="736"/>
                  </a:lnTo>
                  <a:lnTo>
                    <a:pt x="1673" y="736"/>
                  </a:lnTo>
                  <a:lnTo>
                    <a:pt x="1673" y="736"/>
                  </a:lnTo>
                  <a:lnTo>
                    <a:pt x="1673" y="734"/>
                  </a:lnTo>
                  <a:lnTo>
                    <a:pt x="1673" y="734"/>
                  </a:lnTo>
                  <a:lnTo>
                    <a:pt x="1673" y="734"/>
                  </a:lnTo>
                  <a:lnTo>
                    <a:pt x="1673" y="732"/>
                  </a:lnTo>
                  <a:lnTo>
                    <a:pt x="1673" y="732"/>
                  </a:lnTo>
                  <a:lnTo>
                    <a:pt x="1671" y="732"/>
                  </a:lnTo>
                  <a:lnTo>
                    <a:pt x="1671" y="730"/>
                  </a:lnTo>
                  <a:lnTo>
                    <a:pt x="1671" y="730"/>
                  </a:lnTo>
                  <a:lnTo>
                    <a:pt x="1669" y="730"/>
                  </a:lnTo>
                  <a:lnTo>
                    <a:pt x="1667" y="728"/>
                  </a:lnTo>
                  <a:lnTo>
                    <a:pt x="1667" y="728"/>
                  </a:lnTo>
                  <a:lnTo>
                    <a:pt x="1665" y="728"/>
                  </a:lnTo>
                  <a:lnTo>
                    <a:pt x="1665" y="728"/>
                  </a:lnTo>
                  <a:lnTo>
                    <a:pt x="1665" y="728"/>
                  </a:lnTo>
                  <a:lnTo>
                    <a:pt x="1665" y="730"/>
                  </a:lnTo>
                  <a:lnTo>
                    <a:pt x="1665" y="730"/>
                  </a:lnTo>
                  <a:lnTo>
                    <a:pt x="1665" y="730"/>
                  </a:lnTo>
                  <a:lnTo>
                    <a:pt x="1665" y="730"/>
                  </a:lnTo>
                  <a:lnTo>
                    <a:pt x="1665" y="732"/>
                  </a:lnTo>
                  <a:lnTo>
                    <a:pt x="1665" y="732"/>
                  </a:lnTo>
                  <a:lnTo>
                    <a:pt x="1667" y="732"/>
                  </a:lnTo>
                  <a:lnTo>
                    <a:pt x="1667" y="732"/>
                  </a:lnTo>
                  <a:lnTo>
                    <a:pt x="1667" y="732"/>
                  </a:lnTo>
                  <a:lnTo>
                    <a:pt x="1667" y="734"/>
                  </a:lnTo>
                  <a:lnTo>
                    <a:pt x="1667" y="734"/>
                  </a:lnTo>
                  <a:lnTo>
                    <a:pt x="1667" y="734"/>
                  </a:lnTo>
                  <a:lnTo>
                    <a:pt x="1667" y="734"/>
                  </a:lnTo>
                  <a:lnTo>
                    <a:pt x="1669" y="734"/>
                  </a:lnTo>
                  <a:lnTo>
                    <a:pt x="1669" y="736"/>
                  </a:lnTo>
                  <a:lnTo>
                    <a:pt x="1669" y="736"/>
                  </a:lnTo>
                  <a:lnTo>
                    <a:pt x="1667" y="736"/>
                  </a:lnTo>
                  <a:lnTo>
                    <a:pt x="1667" y="736"/>
                  </a:lnTo>
                  <a:lnTo>
                    <a:pt x="1667" y="738"/>
                  </a:lnTo>
                  <a:lnTo>
                    <a:pt x="1667" y="738"/>
                  </a:lnTo>
                  <a:lnTo>
                    <a:pt x="1667" y="738"/>
                  </a:lnTo>
                  <a:lnTo>
                    <a:pt x="1667" y="740"/>
                  </a:lnTo>
                  <a:lnTo>
                    <a:pt x="1667" y="742"/>
                  </a:lnTo>
                  <a:lnTo>
                    <a:pt x="1669" y="742"/>
                  </a:lnTo>
                  <a:lnTo>
                    <a:pt x="1669" y="742"/>
                  </a:lnTo>
                  <a:lnTo>
                    <a:pt x="1669" y="742"/>
                  </a:lnTo>
                  <a:lnTo>
                    <a:pt x="1669" y="742"/>
                  </a:lnTo>
                  <a:lnTo>
                    <a:pt x="1669" y="742"/>
                  </a:lnTo>
                  <a:lnTo>
                    <a:pt x="1669" y="742"/>
                  </a:lnTo>
                  <a:lnTo>
                    <a:pt x="1669" y="742"/>
                  </a:lnTo>
                  <a:lnTo>
                    <a:pt x="1669" y="742"/>
                  </a:lnTo>
                  <a:lnTo>
                    <a:pt x="1669" y="742"/>
                  </a:lnTo>
                  <a:lnTo>
                    <a:pt x="1669" y="740"/>
                  </a:lnTo>
                  <a:lnTo>
                    <a:pt x="1669" y="740"/>
                  </a:lnTo>
                  <a:lnTo>
                    <a:pt x="1671" y="740"/>
                  </a:lnTo>
                  <a:lnTo>
                    <a:pt x="1669" y="738"/>
                  </a:lnTo>
                  <a:lnTo>
                    <a:pt x="1669" y="738"/>
                  </a:lnTo>
                  <a:lnTo>
                    <a:pt x="1669" y="738"/>
                  </a:lnTo>
                  <a:lnTo>
                    <a:pt x="1669" y="738"/>
                  </a:lnTo>
                  <a:lnTo>
                    <a:pt x="1669" y="738"/>
                  </a:lnTo>
                  <a:lnTo>
                    <a:pt x="1669" y="738"/>
                  </a:lnTo>
                  <a:lnTo>
                    <a:pt x="1671" y="738"/>
                  </a:lnTo>
                  <a:lnTo>
                    <a:pt x="1671" y="738"/>
                  </a:lnTo>
                  <a:lnTo>
                    <a:pt x="1671" y="740"/>
                  </a:lnTo>
                  <a:lnTo>
                    <a:pt x="1671" y="740"/>
                  </a:lnTo>
                  <a:lnTo>
                    <a:pt x="1671" y="740"/>
                  </a:lnTo>
                  <a:lnTo>
                    <a:pt x="1671" y="740"/>
                  </a:lnTo>
                  <a:lnTo>
                    <a:pt x="1673" y="740"/>
                  </a:lnTo>
                  <a:lnTo>
                    <a:pt x="1673" y="740"/>
                  </a:lnTo>
                  <a:lnTo>
                    <a:pt x="1675" y="740"/>
                  </a:lnTo>
                  <a:close/>
                  <a:moveTo>
                    <a:pt x="1079" y="613"/>
                  </a:moveTo>
                  <a:lnTo>
                    <a:pt x="1079" y="613"/>
                  </a:lnTo>
                  <a:lnTo>
                    <a:pt x="1079" y="613"/>
                  </a:lnTo>
                  <a:lnTo>
                    <a:pt x="1079" y="613"/>
                  </a:lnTo>
                  <a:close/>
                  <a:moveTo>
                    <a:pt x="743" y="814"/>
                  </a:moveTo>
                  <a:lnTo>
                    <a:pt x="743" y="814"/>
                  </a:lnTo>
                  <a:lnTo>
                    <a:pt x="743" y="814"/>
                  </a:lnTo>
                  <a:lnTo>
                    <a:pt x="743" y="814"/>
                  </a:lnTo>
                  <a:lnTo>
                    <a:pt x="743" y="814"/>
                  </a:lnTo>
                  <a:lnTo>
                    <a:pt x="743" y="812"/>
                  </a:lnTo>
                  <a:lnTo>
                    <a:pt x="743" y="812"/>
                  </a:lnTo>
                  <a:lnTo>
                    <a:pt x="741" y="814"/>
                  </a:lnTo>
                  <a:lnTo>
                    <a:pt x="741" y="814"/>
                  </a:lnTo>
                  <a:lnTo>
                    <a:pt x="741" y="814"/>
                  </a:lnTo>
                  <a:lnTo>
                    <a:pt x="741" y="814"/>
                  </a:lnTo>
                  <a:lnTo>
                    <a:pt x="743" y="814"/>
                  </a:lnTo>
                  <a:close/>
                  <a:moveTo>
                    <a:pt x="811" y="791"/>
                  </a:moveTo>
                  <a:lnTo>
                    <a:pt x="811" y="791"/>
                  </a:lnTo>
                  <a:lnTo>
                    <a:pt x="811" y="791"/>
                  </a:lnTo>
                  <a:lnTo>
                    <a:pt x="813" y="791"/>
                  </a:lnTo>
                  <a:lnTo>
                    <a:pt x="813" y="789"/>
                  </a:lnTo>
                  <a:lnTo>
                    <a:pt x="811" y="789"/>
                  </a:lnTo>
                  <a:lnTo>
                    <a:pt x="811" y="789"/>
                  </a:lnTo>
                  <a:lnTo>
                    <a:pt x="811" y="791"/>
                  </a:lnTo>
                  <a:lnTo>
                    <a:pt x="811" y="791"/>
                  </a:lnTo>
                  <a:lnTo>
                    <a:pt x="811" y="791"/>
                  </a:lnTo>
                  <a:lnTo>
                    <a:pt x="811" y="791"/>
                  </a:lnTo>
                  <a:close/>
                  <a:moveTo>
                    <a:pt x="815" y="791"/>
                  </a:moveTo>
                  <a:lnTo>
                    <a:pt x="815" y="791"/>
                  </a:lnTo>
                  <a:lnTo>
                    <a:pt x="815" y="791"/>
                  </a:lnTo>
                  <a:lnTo>
                    <a:pt x="815" y="789"/>
                  </a:lnTo>
                  <a:lnTo>
                    <a:pt x="813" y="789"/>
                  </a:lnTo>
                  <a:lnTo>
                    <a:pt x="813" y="791"/>
                  </a:lnTo>
                  <a:lnTo>
                    <a:pt x="813" y="791"/>
                  </a:lnTo>
                  <a:lnTo>
                    <a:pt x="813" y="791"/>
                  </a:lnTo>
                  <a:lnTo>
                    <a:pt x="815" y="791"/>
                  </a:lnTo>
                  <a:close/>
                  <a:moveTo>
                    <a:pt x="821" y="658"/>
                  </a:moveTo>
                  <a:lnTo>
                    <a:pt x="821" y="658"/>
                  </a:lnTo>
                  <a:lnTo>
                    <a:pt x="823" y="658"/>
                  </a:lnTo>
                  <a:lnTo>
                    <a:pt x="825" y="658"/>
                  </a:lnTo>
                  <a:lnTo>
                    <a:pt x="825" y="658"/>
                  </a:lnTo>
                  <a:lnTo>
                    <a:pt x="825" y="656"/>
                  </a:lnTo>
                  <a:lnTo>
                    <a:pt x="827" y="654"/>
                  </a:lnTo>
                  <a:lnTo>
                    <a:pt x="827" y="654"/>
                  </a:lnTo>
                  <a:lnTo>
                    <a:pt x="830" y="654"/>
                  </a:lnTo>
                  <a:lnTo>
                    <a:pt x="830" y="654"/>
                  </a:lnTo>
                  <a:lnTo>
                    <a:pt x="830" y="652"/>
                  </a:lnTo>
                  <a:lnTo>
                    <a:pt x="832" y="648"/>
                  </a:lnTo>
                  <a:lnTo>
                    <a:pt x="832" y="648"/>
                  </a:lnTo>
                  <a:lnTo>
                    <a:pt x="832" y="646"/>
                  </a:lnTo>
                  <a:lnTo>
                    <a:pt x="834" y="646"/>
                  </a:lnTo>
                  <a:lnTo>
                    <a:pt x="834" y="646"/>
                  </a:lnTo>
                  <a:lnTo>
                    <a:pt x="834" y="646"/>
                  </a:lnTo>
                  <a:lnTo>
                    <a:pt x="827" y="650"/>
                  </a:lnTo>
                  <a:lnTo>
                    <a:pt x="825" y="650"/>
                  </a:lnTo>
                  <a:lnTo>
                    <a:pt x="825" y="650"/>
                  </a:lnTo>
                  <a:lnTo>
                    <a:pt x="823" y="650"/>
                  </a:lnTo>
                  <a:lnTo>
                    <a:pt x="823" y="650"/>
                  </a:lnTo>
                  <a:lnTo>
                    <a:pt x="821" y="652"/>
                  </a:lnTo>
                  <a:lnTo>
                    <a:pt x="821" y="654"/>
                  </a:lnTo>
                  <a:lnTo>
                    <a:pt x="821" y="654"/>
                  </a:lnTo>
                  <a:lnTo>
                    <a:pt x="821" y="654"/>
                  </a:lnTo>
                  <a:lnTo>
                    <a:pt x="819" y="652"/>
                  </a:lnTo>
                  <a:lnTo>
                    <a:pt x="821" y="654"/>
                  </a:lnTo>
                  <a:lnTo>
                    <a:pt x="821" y="654"/>
                  </a:lnTo>
                  <a:lnTo>
                    <a:pt x="821" y="656"/>
                  </a:lnTo>
                  <a:lnTo>
                    <a:pt x="821" y="656"/>
                  </a:lnTo>
                  <a:lnTo>
                    <a:pt x="821" y="656"/>
                  </a:lnTo>
                  <a:lnTo>
                    <a:pt x="821" y="656"/>
                  </a:lnTo>
                  <a:lnTo>
                    <a:pt x="821" y="658"/>
                  </a:lnTo>
                  <a:lnTo>
                    <a:pt x="821" y="658"/>
                  </a:lnTo>
                  <a:close/>
                  <a:moveTo>
                    <a:pt x="840" y="654"/>
                  </a:moveTo>
                  <a:lnTo>
                    <a:pt x="840" y="654"/>
                  </a:lnTo>
                  <a:lnTo>
                    <a:pt x="840" y="652"/>
                  </a:lnTo>
                  <a:lnTo>
                    <a:pt x="840" y="652"/>
                  </a:lnTo>
                  <a:lnTo>
                    <a:pt x="840" y="652"/>
                  </a:lnTo>
                  <a:lnTo>
                    <a:pt x="840" y="652"/>
                  </a:lnTo>
                  <a:lnTo>
                    <a:pt x="840" y="652"/>
                  </a:lnTo>
                  <a:lnTo>
                    <a:pt x="840" y="652"/>
                  </a:lnTo>
                  <a:lnTo>
                    <a:pt x="840" y="650"/>
                  </a:lnTo>
                  <a:lnTo>
                    <a:pt x="840" y="650"/>
                  </a:lnTo>
                  <a:lnTo>
                    <a:pt x="840" y="652"/>
                  </a:lnTo>
                  <a:lnTo>
                    <a:pt x="840" y="654"/>
                  </a:lnTo>
                  <a:lnTo>
                    <a:pt x="840" y="654"/>
                  </a:lnTo>
                  <a:lnTo>
                    <a:pt x="840" y="654"/>
                  </a:lnTo>
                  <a:lnTo>
                    <a:pt x="840" y="654"/>
                  </a:lnTo>
                  <a:close/>
                  <a:moveTo>
                    <a:pt x="844" y="656"/>
                  </a:moveTo>
                  <a:lnTo>
                    <a:pt x="844" y="656"/>
                  </a:lnTo>
                  <a:lnTo>
                    <a:pt x="844" y="656"/>
                  </a:lnTo>
                  <a:lnTo>
                    <a:pt x="844" y="656"/>
                  </a:lnTo>
                  <a:lnTo>
                    <a:pt x="844" y="656"/>
                  </a:lnTo>
                  <a:lnTo>
                    <a:pt x="844" y="654"/>
                  </a:lnTo>
                  <a:lnTo>
                    <a:pt x="844" y="654"/>
                  </a:lnTo>
                  <a:lnTo>
                    <a:pt x="844" y="654"/>
                  </a:lnTo>
                  <a:lnTo>
                    <a:pt x="844" y="654"/>
                  </a:lnTo>
                  <a:lnTo>
                    <a:pt x="844" y="654"/>
                  </a:lnTo>
                  <a:lnTo>
                    <a:pt x="844" y="652"/>
                  </a:lnTo>
                  <a:lnTo>
                    <a:pt x="844" y="652"/>
                  </a:lnTo>
                  <a:lnTo>
                    <a:pt x="842" y="652"/>
                  </a:lnTo>
                  <a:lnTo>
                    <a:pt x="842" y="652"/>
                  </a:lnTo>
                  <a:lnTo>
                    <a:pt x="842" y="654"/>
                  </a:lnTo>
                  <a:lnTo>
                    <a:pt x="842" y="654"/>
                  </a:lnTo>
                  <a:lnTo>
                    <a:pt x="842" y="654"/>
                  </a:lnTo>
                  <a:lnTo>
                    <a:pt x="844" y="654"/>
                  </a:lnTo>
                  <a:lnTo>
                    <a:pt x="844" y="656"/>
                  </a:lnTo>
                  <a:close/>
                  <a:moveTo>
                    <a:pt x="748" y="822"/>
                  </a:moveTo>
                  <a:lnTo>
                    <a:pt x="748" y="822"/>
                  </a:lnTo>
                  <a:lnTo>
                    <a:pt x="748" y="822"/>
                  </a:lnTo>
                  <a:lnTo>
                    <a:pt x="750" y="820"/>
                  </a:lnTo>
                  <a:lnTo>
                    <a:pt x="750" y="820"/>
                  </a:lnTo>
                  <a:lnTo>
                    <a:pt x="750" y="820"/>
                  </a:lnTo>
                  <a:lnTo>
                    <a:pt x="750" y="820"/>
                  </a:lnTo>
                  <a:lnTo>
                    <a:pt x="750" y="820"/>
                  </a:lnTo>
                  <a:lnTo>
                    <a:pt x="750" y="820"/>
                  </a:lnTo>
                  <a:lnTo>
                    <a:pt x="748" y="822"/>
                  </a:lnTo>
                  <a:lnTo>
                    <a:pt x="748" y="822"/>
                  </a:lnTo>
                  <a:lnTo>
                    <a:pt x="748" y="822"/>
                  </a:lnTo>
                  <a:lnTo>
                    <a:pt x="748" y="822"/>
                  </a:lnTo>
                  <a:lnTo>
                    <a:pt x="748" y="822"/>
                  </a:lnTo>
                  <a:close/>
                  <a:moveTo>
                    <a:pt x="813" y="795"/>
                  </a:moveTo>
                  <a:lnTo>
                    <a:pt x="811" y="797"/>
                  </a:lnTo>
                  <a:lnTo>
                    <a:pt x="811" y="795"/>
                  </a:lnTo>
                  <a:lnTo>
                    <a:pt x="811" y="795"/>
                  </a:lnTo>
                  <a:lnTo>
                    <a:pt x="811" y="797"/>
                  </a:lnTo>
                  <a:lnTo>
                    <a:pt x="813" y="795"/>
                  </a:lnTo>
                  <a:lnTo>
                    <a:pt x="815" y="797"/>
                  </a:lnTo>
                  <a:lnTo>
                    <a:pt x="815" y="795"/>
                  </a:lnTo>
                  <a:lnTo>
                    <a:pt x="815" y="795"/>
                  </a:lnTo>
                  <a:lnTo>
                    <a:pt x="813" y="795"/>
                  </a:lnTo>
                  <a:lnTo>
                    <a:pt x="813" y="795"/>
                  </a:lnTo>
                  <a:lnTo>
                    <a:pt x="813" y="795"/>
                  </a:lnTo>
                  <a:lnTo>
                    <a:pt x="813" y="795"/>
                  </a:lnTo>
                  <a:lnTo>
                    <a:pt x="813" y="795"/>
                  </a:lnTo>
                  <a:close/>
                  <a:moveTo>
                    <a:pt x="1665" y="725"/>
                  </a:moveTo>
                  <a:lnTo>
                    <a:pt x="1665" y="725"/>
                  </a:lnTo>
                  <a:lnTo>
                    <a:pt x="1667" y="723"/>
                  </a:lnTo>
                  <a:lnTo>
                    <a:pt x="1667" y="721"/>
                  </a:lnTo>
                  <a:lnTo>
                    <a:pt x="1665" y="721"/>
                  </a:lnTo>
                  <a:lnTo>
                    <a:pt x="1665" y="719"/>
                  </a:lnTo>
                  <a:lnTo>
                    <a:pt x="1663" y="719"/>
                  </a:lnTo>
                  <a:lnTo>
                    <a:pt x="1663" y="719"/>
                  </a:lnTo>
                  <a:lnTo>
                    <a:pt x="1663" y="717"/>
                  </a:lnTo>
                  <a:lnTo>
                    <a:pt x="1663" y="717"/>
                  </a:lnTo>
                  <a:lnTo>
                    <a:pt x="1663" y="715"/>
                  </a:lnTo>
                  <a:lnTo>
                    <a:pt x="1663" y="715"/>
                  </a:lnTo>
                  <a:lnTo>
                    <a:pt x="1665" y="715"/>
                  </a:lnTo>
                  <a:lnTo>
                    <a:pt x="1665" y="713"/>
                  </a:lnTo>
                  <a:lnTo>
                    <a:pt x="1665" y="717"/>
                  </a:lnTo>
                  <a:lnTo>
                    <a:pt x="1665" y="717"/>
                  </a:lnTo>
                  <a:lnTo>
                    <a:pt x="1665" y="719"/>
                  </a:lnTo>
                  <a:lnTo>
                    <a:pt x="1665" y="719"/>
                  </a:lnTo>
                  <a:lnTo>
                    <a:pt x="1667" y="721"/>
                  </a:lnTo>
                  <a:lnTo>
                    <a:pt x="1667" y="721"/>
                  </a:lnTo>
                  <a:lnTo>
                    <a:pt x="1667" y="721"/>
                  </a:lnTo>
                  <a:lnTo>
                    <a:pt x="1667" y="721"/>
                  </a:lnTo>
                  <a:lnTo>
                    <a:pt x="1667" y="723"/>
                  </a:lnTo>
                  <a:lnTo>
                    <a:pt x="1667" y="723"/>
                  </a:lnTo>
                  <a:lnTo>
                    <a:pt x="1667" y="723"/>
                  </a:lnTo>
                  <a:lnTo>
                    <a:pt x="1667" y="723"/>
                  </a:lnTo>
                  <a:lnTo>
                    <a:pt x="1669" y="721"/>
                  </a:lnTo>
                  <a:lnTo>
                    <a:pt x="1669" y="721"/>
                  </a:lnTo>
                  <a:lnTo>
                    <a:pt x="1669" y="721"/>
                  </a:lnTo>
                  <a:lnTo>
                    <a:pt x="1669" y="719"/>
                  </a:lnTo>
                  <a:lnTo>
                    <a:pt x="1669" y="719"/>
                  </a:lnTo>
                  <a:lnTo>
                    <a:pt x="1669" y="717"/>
                  </a:lnTo>
                  <a:lnTo>
                    <a:pt x="1669" y="715"/>
                  </a:lnTo>
                  <a:lnTo>
                    <a:pt x="1667" y="715"/>
                  </a:lnTo>
                  <a:lnTo>
                    <a:pt x="1665" y="711"/>
                  </a:lnTo>
                  <a:lnTo>
                    <a:pt x="1665" y="709"/>
                  </a:lnTo>
                  <a:lnTo>
                    <a:pt x="1665" y="707"/>
                  </a:lnTo>
                  <a:lnTo>
                    <a:pt x="1665" y="707"/>
                  </a:lnTo>
                  <a:lnTo>
                    <a:pt x="1665" y="709"/>
                  </a:lnTo>
                  <a:lnTo>
                    <a:pt x="1667" y="711"/>
                  </a:lnTo>
                  <a:lnTo>
                    <a:pt x="1667" y="711"/>
                  </a:lnTo>
                  <a:lnTo>
                    <a:pt x="1667" y="713"/>
                  </a:lnTo>
                  <a:lnTo>
                    <a:pt x="1669" y="713"/>
                  </a:lnTo>
                  <a:lnTo>
                    <a:pt x="1669" y="715"/>
                  </a:lnTo>
                  <a:lnTo>
                    <a:pt x="1669" y="715"/>
                  </a:lnTo>
                  <a:lnTo>
                    <a:pt x="1671" y="717"/>
                  </a:lnTo>
                  <a:lnTo>
                    <a:pt x="1671" y="717"/>
                  </a:lnTo>
                  <a:lnTo>
                    <a:pt x="1669" y="719"/>
                  </a:lnTo>
                  <a:lnTo>
                    <a:pt x="1669" y="719"/>
                  </a:lnTo>
                  <a:lnTo>
                    <a:pt x="1669" y="721"/>
                  </a:lnTo>
                  <a:lnTo>
                    <a:pt x="1669" y="721"/>
                  </a:lnTo>
                  <a:lnTo>
                    <a:pt x="1669" y="721"/>
                  </a:lnTo>
                  <a:lnTo>
                    <a:pt x="1669" y="721"/>
                  </a:lnTo>
                  <a:lnTo>
                    <a:pt x="1669" y="721"/>
                  </a:lnTo>
                  <a:lnTo>
                    <a:pt x="1669" y="723"/>
                  </a:lnTo>
                  <a:lnTo>
                    <a:pt x="1669" y="723"/>
                  </a:lnTo>
                  <a:lnTo>
                    <a:pt x="1669" y="723"/>
                  </a:lnTo>
                  <a:lnTo>
                    <a:pt x="1667" y="725"/>
                  </a:lnTo>
                  <a:lnTo>
                    <a:pt x="1667" y="725"/>
                  </a:lnTo>
                  <a:lnTo>
                    <a:pt x="1667" y="725"/>
                  </a:lnTo>
                  <a:lnTo>
                    <a:pt x="1669" y="728"/>
                  </a:lnTo>
                  <a:lnTo>
                    <a:pt x="1669" y="728"/>
                  </a:lnTo>
                  <a:lnTo>
                    <a:pt x="1669" y="728"/>
                  </a:lnTo>
                  <a:lnTo>
                    <a:pt x="1671" y="728"/>
                  </a:lnTo>
                  <a:lnTo>
                    <a:pt x="1671" y="725"/>
                  </a:lnTo>
                  <a:lnTo>
                    <a:pt x="1673" y="725"/>
                  </a:lnTo>
                  <a:lnTo>
                    <a:pt x="1673" y="723"/>
                  </a:lnTo>
                  <a:lnTo>
                    <a:pt x="1673" y="723"/>
                  </a:lnTo>
                  <a:lnTo>
                    <a:pt x="1673" y="723"/>
                  </a:lnTo>
                  <a:lnTo>
                    <a:pt x="1671" y="721"/>
                  </a:lnTo>
                  <a:lnTo>
                    <a:pt x="1671" y="721"/>
                  </a:lnTo>
                  <a:lnTo>
                    <a:pt x="1671" y="719"/>
                  </a:lnTo>
                  <a:lnTo>
                    <a:pt x="1671" y="719"/>
                  </a:lnTo>
                  <a:lnTo>
                    <a:pt x="1673" y="719"/>
                  </a:lnTo>
                  <a:lnTo>
                    <a:pt x="1671" y="717"/>
                  </a:lnTo>
                  <a:lnTo>
                    <a:pt x="1673" y="717"/>
                  </a:lnTo>
                  <a:lnTo>
                    <a:pt x="1673" y="719"/>
                  </a:lnTo>
                  <a:lnTo>
                    <a:pt x="1673" y="719"/>
                  </a:lnTo>
                  <a:lnTo>
                    <a:pt x="1673" y="719"/>
                  </a:lnTo>
                  <a:lnTo>
                    <a:pt x="1673" y="719"/>
                  </a:lnTo>
                  <a:lnTo>
                    <a:pt x="1673" y="721"/>
                  </a:lnTo>
                  <a:lnTo>
                    <a:pt x="1673" y="721"/>
                  </a:lnTo>
                  <a:lnTo>
                    <a:pt x="1673" y="721"/>
                  </a:lnTo>
                  <a:lnTo>
                    <a:pt x="1673" y="721"/>
                  </a:lnTo>
                  <a:lnTo>
                    <a:pt x="1673" y="723"/>
                  </a:lnTo>
                  <a:lnTo>
                    <a:pt x="1673" y="723"/>
                  </a:lnTo>
                  <a:lnTo>
                    <a:pt x="1673" y="725"/>
                  </a:lnTo>
                  <a:lnTo>
                    <a:pt x="1673" y="728"/>
                  </a:lnTo>
                  <a:lnTo>
                    <a:pt x="1673" y="728"/>
                  </a:lnTo>
                  <a:lnTo>
                    <a:pt x="1675" y="728"/>
                  </a:lnTo>
                  <a:lnTo>
                    <a:pt x="1677" y="730"/>
                  </a:lnTo>
                  <a:lnTo>
                    <a:pt x="1677" y="728"/>
                  </a:lnTo>
                  <a:lnTo>
                    <a:pt x="1677" y="728"/>
                  </a:lnTo>
                  <a:lnTo>
                    <a:pt x="1677" y="725"/>
                  </a:lnTo>
                  <a:lnTo>
                    <a:pt x="1677" y="725"/>
                  </a:lnTo>
                  <a:lnTo>
                    <a:pt x="1677" y="725"/>
                  </a:lnTo>
                  <a:lnTo>
                    <a:pt x="1677" y="725"/>
                  </a:lnTo>
                  <a:lnTo>
                    <a:pt x="1679" y="725"/>
                  </a:lnTo>
                  <a:lnTo>
                    <a:pt x="1679" y="725"/>
                  </a:lnTo>
                  <a:lnTo>
                    <a:pt x="1679" y="723"/>
                  </a:lnTo>
                  <a:lnTo>
                    <a:pt x="1679" y="723"/>
                  </a:lnTo>
                  <a:lnTo>
                    <a:pt x="1679" y="721"/>
                  </a:lnTo>
                  <a:lnTo>
                    <a:pt x="1679" y="719"/>
                  </a:lnTo>
                  <a:lnTo>
                    <a:pt x="1679" y="719"/>
                  </a:lnTo>
                  <a:lnTo>
                    <a:pt x="1679" y="719"/>
                  </a:lnTo>
                  <a:lnTo>
                    <a:pt x="1679" y="717"/>
                  </a:lnTo>
                  <a:lnTo>
                    <a:pt x="1677" y="717"/>
                  </a:lnTo>
                  <a:lnTo>
                    <a:pt x="1677" y="717"/>
                  </a:lnTo>
                  <a:lnTo>
                    <a:pt x="1677" y="717"/>
                  </a:lnTo>
                  <a:lnTo>
                    <a:pt x="1677" y="715"/>
                  </a:lnTo>
                  <a:lnTo>
                    <a:pt x="1677" y="715"/>
                  </a:lnTo>
                  <a:lnTo>
                    <a:pt x="1677" y="715"/>
                  </a:lnTo>
                  <a:lnTo>
                    <a:pt x="1679" y="715"/>
                  </a:lnTo>
                  <a:lnTo>
                    <a:pt x="1679" y="717"/>
                  </a:lnTo>
                  <a:lnTo>
                    <a:pt x="1679" y="717"/>
                  </a:lnTo>
                  <a:lnTo>
                    <a:pt x="1679" y="715"/>
                  </a:lnTo>
                  <a:lnTo>
                    <a:pt x="1679" y="715"/>
                  </a:lnTo>
                  <a:lnTo>
                    <a:pt x="1679" y="715"/>
                  </a:lnTo>
                  <a:lnTo>
                    <a:pt x="1679" y="713"/>
                  </a:lnTo>
                  <a:lnTo>
                    <a:pt x="1677" y="713"/>
                  </a:lnTo>
                  <a:lnTo>
                    <a:pt x="1677" y="713"/>
                  </a:lnTo>
                  <a:lnTo>
                    <a:pt x="1677" y="711"/>
                  </a:lnTo>
                  <a:lnTo>
                    <a:pt x="1677" y="711"/>
                  </a:lnTo>
                  <a:lnTo>
                    <a:pt x="1677" y="711"/>
                  </a:lnTo>
                  <a:lnTo>
                    <a:pt x="1677" y="711"/>
                  </a:lnTo>
                  <a:lnTo>
                    <a:pt x="1677" y="709"/>
                  </a:lnTo>
                  <a:lnTo>
                    <a:pt x="1675" y="707"/>
                  </a:lnTo>
                  <a:lnTo>
                    <a:pt x="1677" y="707"/>
                  </a:lnTo>
                  <a:lnTo>
                    <a:pt x="1677" y="707"/>
                  </a:lnTo>
                  <a:lnTo>
                    <a:pt x="1677" y="707"/>
                  </a:lnTo>
                  <a:lnTo>
                    <a:pt x="1677" y="707"/>
                  </a:lnTo>
                  <a:lnTo>
                    <a:pt x="1677" y="707"/>
                  </a:lnTo>
                  <a:lnTo>
                    <a:pt x="1677" y="705"/>
                  </a:lnTo>
                  <a:lnTo>
                    <a:pt x="1675" y="703"/>
                  </a:lnTo>
                  <a:lnTo>
                    <a:pt x="1675" y="703"/>
                  </a:lnTo>
                  <a:lnTo>
                    <a:pt x="1675" y="703"/>
                  </a:lnTo>
                  <a:lnTo>
                    <a:pt x="1675" y="703"/>
                  </a:lnTo>
                  <a:lnTo>
                    <a:pt x="1675" y="701"/>
                  </a:lnTo>
                  <a:lnTo>
                    <a:pt x="1673" y="701"/>
                  </a:lnTo>
                  <a:lnTo>
                    <a:pt x="1671" y="699"/>
                  </a:lnTo>
                  <a:lnTo>
                    <a:pt x="1671" y="699"/>
                  </a:lnTo>
                  <a:lnTo>
                    <a:pt x="1671" y="697"/>
                  </a:lnTo>
                  <a:lnTo>
                    <a:pt x="1665" y="693"/>
                  </a:lnTo>
                  <a:lnTo>
                    <a:pt x="1663" y="693"/>
                  </a:lnTo>
                  <a:lnTo>
                    <a:pt x="1663" y="691"/>
                  </a:lnTo>
                  <a:lnTo>
                    <a:pt x="1661" y="691"/>
                  </a:lnTo>
                  <a:lnTo>
                    <a:pt x="1661" y="693"/>
                  </a:lnTo>
                  <a:lnTo>
                    <a:pt x="1659" y="693"/>
                  </a:lnTo>
                  <a:lnTo>
                    <a:pt x="1659" y="695"/>
                  </a:lnTo>
                  <a:lnTo>
                    <a:pt x="1657" y="695"/>
                  </a:lnTo>
                  <a:lnTo>
                    <a:pt x="1657" y="695"/>
                  </a:lnTo>
                  <a:lnTo>
                    <a:pt x="1657" y="695"/>
                  </a:lnTo>
                  <a:lnTo>
                    <a:pt x="1657" y="695"/>
                  </a:lnTo>
                  <a:lnTo>
                    <a:pt x="1657" y="697"/>
                  </a:lnTo>
                  <a:lnTo>
                    <a:pt x="1655" y="697"/>
                  </a:lnTo>
                  <a:lnTo>
                    <a:pt x="1653" y="697"/>
                  </a:lnTo>
                  <a:lnTo>
                    <a:pt x="1655" y="697"/>
                  </a:lnTo>
                  <a:lnTo>
                    <a:pt x="1655" y="699"/>
                  </a:lnTo>
                  <a:lnTo>
                    <a:pt x="1655" y="699"/>
                  </a:lnTo>
                  <a:lnTo>
                    <a:pt x="1657" y="699"/>
                  </a:lnTo>
                  <a:lnTo>
                    <a:pt x="1659" y="699"/>
                  </a:lnTo>
                  <a:lnTo>
                    <a:pt x="1659" y="699"/>
                  </a:lnTo>
                  <a:lnTo>
                    <a:pt x="1659" y="699"/>
                  </a:lnTo>
                  <a:lnTo>
                    <a:pt x="1653" y="701"/>
                  </a:lnTo>
                  <a:lnTo>
                    <a:pt x="1653" y="701"/>
                  </a:lnTo>
                  <a:lnTo>
                    <a:pt x="1653" y="703"/>
                  </a:lnTo>
                  <a:lnTo>
                    <a:pt x="1653" y="703"/>
                  </a:lnTo>
                  <a:lnTo>
                    <a:pt x="1655" y="703"/>
                  </a:lnTo>
                  <a:lnTo>
                    <a:pt x="1655" y="703"/>
                  </a:lnTo>
                  <a:lnTo>
                    <a:pt x="1655" y="703"/>
                  </a:lnTo>
                  <a:lnTo>
                    <a:pt x="1655" y="703"/>
                  </a:lnTo>
                  <a:lnTo>
                    <a:pt x="1657" y="703"/>
                  </a:lnTo>
                  <a:lnTo>
                    <a:pt x="1657" y="701"/>
                  </a:lnTo>
                  <a:lnTo>
                    <a:pt x="1657" y="701"/>
                  </a:lnTo>
                  <a:lnTo>
                    <a:pt x="1657" y="701"/>
                  </a:lnTo>
                  <a:lnTo>
                    <a:pt x="1657" y="701"/>
                  </a:lnTo>
                  <a:lnTo>
                    <a:pt x="1657" y="701"/>
                  </a:lnTo>
                  <a:lnTo>
                    <a:pt x="1657" y="701"/>
                  </a:lnTo>
                  <a:lnTo>
                    <a:pt x="1659" y="703"/>
                  </a:lnTo>
                  <a:lnTo>
                    <a:pt x="1659" y="703"/>
                  </a:lnTo>
                  <a:lnTo>
                    <a:pt x="1657" y="703"/>
                  </a:lnTo>
                  <a:lnTo>
                    <a:pt x="1655" y="705"/>
                  </a:lnTo>
                  <a:lnTo>
                    <a:pt x="1655" y="705"/>
                  </a:lnTo>
                  <a:lnTo>
                    <a:pt x="1653" y="705"/>
                  </a:lnTo>
                  <a:lnTo>
                    <a:pt x="1653" y="707"/>
                  </a:lnTo>
                  <a:lnTo>
                    <a:pt x="1653" y="709"/>
                  </a:lnTo>
                  <a:lnTo>
                    <a:pt x="1655" y="709"/>
                  </a:lnTo>
                  <a:lnTo>
                    <a:pt x="1655" y="707"/>
                  </a:lnTo>
                  <a:lnTo>
                    <a:pt x="1655" y="707"/>
                  </a:lnTo>
                  <a:lnTo>
                    <a:pt x="1657" y="705"/>
                  </a:lnTo>
                  <a:lnTo>
                    <a:pt x="1659" y="705"/>
                  </a:lnTo>
                  <a:lnTo>
                    <a:pt x="1659" y="705"/>
                  </a:lnTo>
                  <a:lnTo>
                    <a:pt x="1659" y="705"/>
                  </a:lnTo>
                  <a:lnTo>
                    <a:pt x="1659" y="705"/>
                  </a:lnTo>
                  <a:lnTo>
                    <a:pt x="1657" y="707"/>
                  </a:lnTo>
                  <a:lnTo>
                    <a:pt x="1657" y="707"/>
                  </a:lnTo>
                  <a:lnTo>
                    <a:pt x="1657" y="707"/>
                  </a:lnTo>
                  <a:lnTo>
                    <a:pt x="1657" y="707"/>
                  </a:lnTo>
                  <a:lnTo>
                    <a:pt x="1655" y="707"/>
                  </a:lnTo>
                  <a:lnTo>
                    <a:pt x="1655" y="707"/>
                  </a:lnTo>
                  <a:lnTo>
                    <a:pt x="1657" y="709"/>
                  </a:lnTo>
                  <a:lnTo>
                    <a:pt x="1657" y="709"/>
                  </a:lnTo>
                  <a:lnTo>
                    <a:pt x="1657" y="709"/>
                  </a:lnTo>
                  <a:lnTo>
                    <a:pt x="1655" y="709"/>
                  </a:lnTo>
                  <a:lnTo>
                    <a:pt x="1655" y="709"/>
                  </a:lnTo>
                  <a:lnTo>
                    <a:pt x="1655" y="709"/>
                  </a:lnTo>
                  <a:lnTo>
                    <a:pt x="1655" y="709"/>
                  </a:lnTo>
                  <a:lnTo>
                    <a:pt x="1655" y="709"/>
                  </a:lnTo>
                  <a:lnTo>
                    <a:pt x="1655" y="711"/>
                  </a:lnTo>
                  <a:lnTo>
                    <a:pt x="1655" y="711"/>
                  </a:lnTo>
                  <a:lnTo>
                    <a:pt x="1655" y="711"/>
                  </a:lnTo>
                  <a:lnTo>
                    <a:pt x="1655" y="713"/>
                  </a:lnTo>
                  <a:lnTo>
                    <a:pt x="1657" y="713"/>
                  </a:lnTo>
                  <a:lnTo>
                    <a:pt x="1657" y="713"/>
                  </a:lnTo>
                  <a:lnTo>
                    <a:pt x="1659" y="713"/>
                  </a:lnTo>
                  <a:lnTo>
                    <a:pt x="1659" y="715"/>
                  </a:lnTo>
                  <a:lnTo>
                    <a:pt x="1659" y="715"/>
                  </a:lnTo>
                  <a:lnTo>
                    <a:pt x="1657" y="715"/>
                  </a:lnTo>
                  <a:lnTo>
                    <a:pt x="1657" y="715"/>
                  </a:lnTo>
                  <a:lnTo>
                    <a:pt x="1657" y="715"/>
                  </a:lnTo>
                  <a:lnTo>
                    <a:pt x="1657" y="717"/>
                  </a:lnTo>
                  <a:lnTo>
                    <a:pt x="1657" y="717"/>
                  </a:lnTo>
                  <a:lnTo>
                    <a:pt x="1655" y="721"/>
                  </a:lnTo>
                  <a:lnTo>
                    <a:pt x="1655" y="721"/>
                  </a:lnTo>
                  <a:lnTo>
                    <a:pt x="1655" y="721"/>
                  </a:lnTo>
                  <a:lnTo>
                    <a:pt x="1657" y="723"/>
                  </a:lnTo>
                  <a:lnTo>
                    <a:pt x="1659" y="723"/>
                  </a:lnTo>
                  <a:lnTo>
                    <a:pt x="1659" y="723"/>
                  </a:lnTo>
                  <a:lnTo>
                    <a:pt x="1659" y="723"/>
                  </a:lnTo>
                  <a:lnTo>
                    <a:pt x="1659" y="723"/>
                  </a:lnTo>
                  <a:lnTo>
                    <a:pt x="1661" y="725"/>
                  </a:lnTo>
                  <a:lnTo>
                    <a:pt x="1661" y="725"/>
                  </a:lnTo>
                  <a:lnTo>
                    <a:pt x="1663" y="725"/>
                  </a:lnTo>
                  <a:lnTo>
                    <a:pt x="1665" y="728"/>
                  </a:lnTo>
                  <a:lnTo>
                    <a:pt x="1665" y="728"/>
                  </a:lnTo>
                  <a:lnTo>
                    <a:pt x="1665" y="725"/>
                  </a:lnTo>
                  <a:close/>
                  <a:moveTo>
                    <a:pt x="756" y="816"/>
                  </a:moveTo>
                  <a:lnTo>
                    <a:pt x="756" y="816"/>
                  </a:lnTo>
                  <a:lnTo>
                    <a:pt x="756" y="816"/>
                  </a:lnTo>
                  <a:lnTo>
                    <a:pt x="754" y="816"/>
                  </a:lnTo>
                  <a:lnTo>
                    <a:pt x="752" y="818"/>
                  </a:lnTo>
                  <a:lnTo>
                    <a:pt x="750" y="818"/>
                  </a:lnTo>
                  <a:lnTo>
                    <a:pt x="750" y="820"/>
                  </a:lnTo>
                  <a:lnTo>
                    <a:pt x="750" y="818"/>
                  </a:lnTo>
                  <a:lnTo>
                    <a:pt x="756" y="816"/>
                  </a:lnTo>
                  <a:lnTo>
                    <a:pt x="756" y="816"/>
                  </a:lnTo>
                  <a:close/>
                  <a:moveTo>
                    <a:pt x="1602" y="725"/>
                  </a:moveTo>
                  <a:lnTo>
                    <a:pt x="1604" y="725"/>
                  </a:lnTo>
                  <a:lnTo>
                    <a:pt x="1604" y="725"/>
                  </a:lnTo>
                  <a:lnTo>
                    <a:pt x="1604" y="723"/>
                  </a:lnTo>
                  <a:lnTo>
                    <a:pt x="1604" y="721"/>
                  </a:lnTo>
                  <a:lnTo>
                    <a:pt x="1604" y="721"/>
                  </a:lnTo>
                  <a:lnTo>
                    <a:pt x="1604" y="721"/>
                  </a:lnTo>
                  <a:lnTo>
                    <a:pt x="1604" y="721"/>
                  </a:lnTo>
                  <a:lnTo>
                    <a:pt x="1606" y="723"/>
                  </a:lnTo>
                  <a:lnTo>
                    <a:pt x="1606" y="721"/>
                  </a:lnTo>
                  <a:lnTo>
                    <a:pt x="1606" y="721"/>
                  </a:lnTo>
                  <a:lnTo>
                    <a:pt x="1608" y="719"/>
                  </a:lnTo>
                  <a:lnTo>
                    <a:pt x="1608" y="719"/>
                  </a:lnTo>
                  <a:lnTo>
                    <a:pt x="1608" y="717"/>
                  </a:lnTo>
                  <a:lnTo>
                    <a:pt x="1608" y="717"/>
                  </a:lnTo>
                  <a:lnTo>
                    <a:pt x="1608" y="719"/>
                  </a:lnTo>
                  <a:lnTo>
                    <a:pt x="1608" y="719"/>
                  </a:lnTo>
                  <a:lnTo>
                    <a:pt x="1606" y="719"/>
                  </a:lnTo>
                  <a:lnTo>
                    <a:pt x="1604" y="721"/>
                  </a:lnTo>
                  <a:lnTo>
                    <a:pt x="1604" y="721"/>
                  </a:lnTo>
                  <a:lnTo>
                    <a:pt x="1604" y="719"/>
                  </a:lnTo>
                  <a:lnTo>
                    <a:pt x="1604" y="719"/>
                  </a:lnTo>
                  <a:lnTo>
                    <a:pt x="1602" y="719"/>
                  </a:lnTo>
                  <a:lnTo>
                    <a:pt x="1602" y="719"/>
                  </a:lnTo>
                  <a:lnTo>
                    <a:pt x="1602" y="719"/>
                  </a:lnTo>
                  <a:lnTo>
                    <a:pt x="1600" y="719"/>
                  </a:lnTo>
                  <a:lnTo>
                    <a:pt x="1600" y="719"/>
                  </a:lnTo>
                  <a:lnTo>
                    <a:pt x="1600" y="721"/>
                  </a:lnTo>
                  <a:lnTo>
                    <a:pt x="1600" y="721"/>
                  </a:lnTo>
                  <a:lnTo>
                    <a:pt x="1600" y="719"/>
                  </a:lnTo>
                  <a:lnTo>
                    <a:pt x="1600" y="719"/>
                  </a:lnTo>
                  <a:lnTo>
                    <a:pt x="1598" y="719"/>
                  </a:lnTo>
                  <a:lnTo>
                    <a:pt x="1598" y="721"/>
                  </a:lnTo>
                  <a:lnTo>
                    <a:pt x="1600" y="721"/>
                  </a:lnTo>
                  <a:lnTo>
                    <a:pt x="1600" y="721"/>
                  </a:lnTo>
                  <a:lnTo>
                    <a:pt x="1598" y="721"/>
                  </a:lnTo>
                  <a:lnTo>
                    <a:pt x="1598" y="721"/>
                  </a:lnTo>
                  <a:lnTo>
                    <a:pt x="1598" y="723"/>
                  </a:lnTo>
                  <a:lnTo>
                    <a:pt x="1600" y="725"/>
                  </a:lnTo>
                  <a:lnTo>
                    <a:pt x="1602" y="725"/>
                  </a:lnTo>
                  <a:close/>
                  <a:moveTo>
                    <a:pt x="1606" y="717"/>
                  </a:moveTo>
                  <a:lnTo>
                    <a:pt x="1606" y="717"/>
                  </a:lnTo>
                  <a:lnTo>
                    <a:pt x="1606" y="717"/>
                  </a:lnTo>
                  <a:lnTo>
                    <a:pt x="1608" y="717"/>
                  </a:lnTo>
                  <a:lnTo>
                    <a:pt x="1608" y="717"/>
                  </a:lnTo>
                  <a:lnTo>
                    <a:pt x="1608" y="717"/>
                  </a:lnTo>
                  <a:lnTo>
                    <a:pt x="1608" y="719"/>
                  </a:lnTo>
                  <a:lnTo>
                    <a:pt x="1610" y="719"/>
                  </a:lnTo>
                  <a:lnTo>
                    <a:pt x="1610" y="719"/>
                  </a:lnTo>
                  <a:lnTo>
                    <a:pt x="1610" y="719"/>
                  </a:lnTo>
                  <a:lnTo>
                    <a:pt x="1610" y="719"/>
                  </a:lnTo>
                  <a:lnTo>
                    <a:pt x="1610" y="719"/>
                  </a:lnTo>
                  <a:lnTo>
                    <a:pt x="1610" y="719"/>
                  </a:lnTo>
                  <a:lnTo>
                    <a:pt x="1610" y="717"/>
                  </a:lnTo>
                  <a:lnTo>
                    <a:pt x="1610" y="717"/>
                  </a:lnTo>
                  <a:lnTo>
                    <a:pt x="1610" y="715"/>
                  </a:lnTo>
                  <a:lnTo>
                    <a:pt x="1610" y="715"/>
                  </a:lnTo>
                  <a:lnTo>
                    <a:pt x="1608" y="715"/>
                  </a:lnTo>
                  <a:lnTo>
                    <a:pt x="1608" y="715"/>
                  </a:lnTo>
                  <a:lnTo>
                    <a:pt x="1608" y="715"/>
                  </a:lnTo>
                  <a:lnTo>
                    <a:pt x="1608" y="713"/>
                  </a:lnTo>
                  <a:lnTo>
                    <a:pt x="1608" y="713"/>
                  </a:lnTo>
                  <a:lnTo>
                    <a:pt x="1606" y="713"/>
                  </a:lnTo>
                  <a:lnTo>
                    <a:pt x="1606" y="713"/>
                  </a:lnTo>
                  <a:lnTo>
                    <a:pt x="1606" y="715"/>
                  </a:lnTo>
                  <a:lnTo>
                    <a:pt x="1606" y="715"/>
                  </a:lnTo>
                  <a:lnTo>
                    <a:pt x="1606" y="715"/>
                  </a:lnTo>
                  <a:lnTo>
                    <a:pt x="1606" y="715"/>
                  </a:lnTo>
                  <a:lnTo>
                    <a:pt x="1608" y="715"/>
                  </a:lnTo>
                  <a:lnTo>
                    <a:pt x="1606" y="717"/>
                  </a:lnTo>
                  <a:lnTo>
                    <a:pt x="1606" y="717"/>
                  </a:lnTo>
                  <a:close/>
                  <a:moveTo>
                    <a:pt x="1606" y="738"/>
                  </a:moveTo>
                  <a:lnTo>
                    <a:pt x="1606" y="738"/>
                  </a:lnTo>
                  <a:lnTo>
                    <a:pt x="1606" y="738"/>
                  </a:lnTo>
                  <a:lnTo>
                    <a:pt x="1606" y="738"/>
                  </a:lnTo>
                  <a:lnTo>
                    <a:pt x="1608" y="740"/>
                  </a:lnTo>
                  <a:lnTo>
                    <a:pt x="1608" y="740"/>
                  </a:lnTo>
                  <a:lnTo>
                    <a:pt x="1608" y="738"/>
                  </a:lnTo>
                  <a:lnTo>
                    <a:pt x="1610" y="738"/>
                  </a:lnTo>
                  <a:lnTo>
                    <a:pt x="1610" y="738"/>
                  </a:lnTo>
                  <a:lnTo>
                    <a:pt x="1610" y="738"/>
                  </a:lnTo>
                  <a:lnTo>
                    <a:pt x="1610" y="736"/>
                  </a:lnTo>
                  <a:lnTo>
                    <a:pt x="1610" y="736"/>
                  </a:lnTo>
                  <a:lnTo>
                    <a:pt x="1610" y="736"/>
                  </a:lnTo>
                  <a:lnTo>
                    <a:pt x="1610" y="734"/>
                  </a:lnTo>
                  <a:lnTo>
                    <a:pt x="1608" y="734"/>
                  </a:lnTo>
                  <a:lnTo>
                    <a:pt x="1606" y="734"/>
                  </a:lnTo>
                  <a:lnTo>
                    <a:pt x="1606" y="734"/>
                  </a:lnTo>
                  <a:lnTo>
                    <a:pt x="1606" y="736"/>
                  </a:lnTo>
                  <a:lnTo>
                    <a:pt x="1606" y="736"/>
                  </a:lnTo>
                  <a:lnTo>
                    <a:pt x="1606" y="738"/>
                  </a:lnTo>
                  <a:close/>
                  <a:moveTo>
                    <a:pt x="1598" y="713"/>
                  </a:moveTo>
                  <a:lnTo>
                    <a:pt x="1598" y="713"/>
                  </a:lnTo>
                  <a:lnTo>
                    <a:pt x="1600" y="711"/>
                  </a:lnTo>
                  <a:lnTo>
                    <a:pt x="1600" y="711"/>
                  </a:lnTo>
                  <a:lnTo>
                    <a:pt x="1600" y="709"/>
                  </a:lnTo>
                  <a:lnTo>
                    <a:pt x="1600" y="709"/>
                  </a:lnTo>
                  <a:lnTo>
                    <a:pt x="1602" y="709"/>
                  </a:lnTo>
                  <a:lnTo>
                    <a:pt x="1602" y="709"/>
                  </a:lnTo>
                  <a:lnTo>
                    <a:pt x="1602" y="709"/>
                  </a:lnTo>
                  <a:lnTo>
                    <a:pt x="1604" y="709"/>
                  </a:lnTo>
                  <a:lnTo>
                    <a:pt x="1604" y="709"/>
                  </a:lnTo>
                  <a:lnTo>
                    <a:pt x="1604" y="709"/>
                  </a:lnTo>
                  <a:lnTo>
                    <a:pt x="1604" y="707"/>
                  </a:lnTo>
                  <a:lnTo>
                    <a:pt x="1604" y="707"/>
                  </a:lnTo>
                  <a:lnTo>
                    <a:pt x="1604" y="705"/>
                  </a:lnTo>
                  <a:lnTo>
                    <a:pt x="1604" y="705"/>
                  </a:lnTo>
                  <a:lnTo>
                    <a:pt x="1604" y="705"/>
                  </a:lnTo>
                  <a:lnTo>
                    <a:pt x="1604" y="705"/>
                  </a:lnTo>
                  <a:lnTo>
                    <a:pt x="1604" y="703"/>
                  </a:lnTo>
                  <a:lnTo>
                    <a:pt x="1604" y="701"/>
                  </a:lnTo>
                  <a:lnTo>
                    <a:pt x="1604" y="701"/>
                  </a:lnTo>
                  <a:lnTo>
                    <a:pt x="1602" y="701"/>
                  </a:lnTo>
                  <a:lnTo>
                    <a:pt x="1602" y="701"/>
                  </a:lnTo>
                  <a:lnTo>
                    <a:pt x="1600" y="701"/>
                  </a:lnTo>
                  <a:lnTo>
                    <a:pt x="1600" y="701"/>
                  </a:lnTo>
                  <a:lnTo>
                    <a:pt x="1600" y="703"/>
                  </a:lnTo>
                  <a:lnTo>
                    <a:pt x="1600" y="703"/>
                  </a:lnTo>
                  <a:lnTo>
                    <a:pt x="1598" y="703"/>
                  </a:lnTo>
                  <a:lnTo>
                    <a:pt x="1598" y="705"/>
                  </a:lnTo>
                  <a:lnTo>
                    <a:pt x="1598" y="705"/>
                  </a:lnTo>
                  <a:lnTo>
                    <a:pt x="1598" y="705"/>
                  </a:lnTo>
                  <a:lnTo>
                    <a:pt x="1595" y="705"/>
                  </a:lnTo>
                  <a:lnTo>
                    <a:pt x="1593" y="705"/>
                  </a:lnTo>
                  <a:lnTo>
                    <a:pt x="1593" y="705"/>
                  </a:lnTo>
                  <a:lnTo>
                    <a:pt x="1595" y="707"/>
                  </a:lnTo>
                  <a:lnTo>
                    <a:pt x="1598" y="705"/>
                  </a:lnTo>
                  <a:lnTo>
                    <a:pt x="1598" y="705"/>
                  </a:lnTo>
                  <a:lnTo>
                    <a:pt x="1598" y="707"/>
                  </a:lnTo>
                  <a:lnTo>
                    <a:pt x="1598" y="707"/>
                  </a:lnTo>
                  <a:lnTo>
                    <a:pt x="1595" y="707"/>
                  </a:lnTo>
                  <a:lnTo>
                    <a:pt x="1593" y="709"/>
                  </a:lnTo>
                  <a:lnTo>
                    <a:pt x="1593" y="709"/>
                  </a:lnTo>
                  <a:lnTo>
                    <a:pt x="1593" y="709"/>
                  </a:lnTo>
                  <a:lnTo>
                    <a:pt x="1593" y="709"/>
                  </a:lnTo>
                  <a:lnTo>
                    <a:pt x="1591" y="713"/>
                  </a:lnTo>
                  <a:lnTo>
                    <a:pt x="1591" y="715"/>
                  </a:lnTo>
                  <a:lnTo>
                    <a:pt x="1593" y="717"/>
                  </a:lnTo>
                  <a:lnTo>
                    <a:pt x="1593" y="717"/>
                  </a:lnTo>
                  <a:lnTo>
                    <a:pt x="1593" y="717"/>
                  </a:lnTo>
                  <a:lnTo>
                    <a:pt x="1595" y="717"/>
                  </a:lnTo>
                  <a:lnTo>
                    <a:pt x="1595" y="717"/>
                  </a:lnTo>
                  <a:lnTo>
                    <a:pt x="1595" y="717"/>
                  </a:lnTo>
                  <a:lnTo>
                    <a:pt x="1595" y="715"/>
                  </a:lnTo>
                  <a:lnTo>
                    <a:pt x="1598" y="715"/>
                  </a:lnTo>
                  <a:lnTo>
                    <a:pt x="1598" y="715"/>
                  </a:lnTo>
                  <a:lnTo>
                    <a:pt x="1598" y="715"/>
                  </a:lnTo>
                  <a:lnTo>
                    <a:pt x="1595" y="715"/>
                  </a:lnTo>
                  <a:lnTo>
                    <a:pt x="1595" y="713"/>
                  </a:lnTo>
                  <a:lnTo>
                    <a:pt x="1595" y="713"/>
                  </a:lnTo>
                  <a:lnTo>
                    <a:pt x="1598" y="713"/>
                  </a:lnTo>
                  <a:close/>
                  <a:moveTo>
                    <a:pt x="1606" y="736"/>
                  </a:moveTo>
                  <a:lnTo>
                    <a:pt x="1606" y="736"/>
                  </a:lnTo>
                  <a:lnTo>
                    <a:pt x="1604" y="734"/>
                  </a:lnTo>
                  <a:lnTo>
                    <a:pt x="1604" y="734"/>
                  </a:lnTo>
                  <a:lnTo>
                    <a:pt x="1604" y="734"/>
                  </a:lnTo>
                  <a:lnTo>
                    <a:pt x="1602" y="734"/>
                  </a:lnTo>
                  <a:lnTo>
                    <a:pt x="1602" y="734"/>
                  </a:lnTo>
                  <a:lnTo>
                    <a:pt x="1600" y="734"/>
                  </a:lnTo>
                  <a:lnTo>
                    <a:pt x="1600" y="734"/>
                  </a:lnTo>
                  <a:lnTo>
                    <a:pt x="1600" y="736"/>
                  </a:lnTo>
                  <a:lnTo>
                    <a:pt x="1600" y="736"/>
                  </a:lnTo>
                  <a:lnTo>
                    <a:pt x="1600" y="736"/>
                  </a:lnTo>
                  <a:lnTo>
                    <a:pt x="1600" y="736"/>
                  </a:lnTo>
                  <a:lnTo>
                    <a:pt x="1600" y="736"/>
                  </a:lnTo>
                  <a:lnTo>
                    <a:pt x="1602" y="736"/>
                  </a:lnTo>
                  <a:lnTo>
                    <a:pt x="1602" y="736"/>
                  </a:lnTo>
                  <a:lnTo>
                    <a:pt x="1602" y="736"/>
                  </a:lnTo>
                  <a:lnTo>
                    <a:pt x="1600" y="738"/>
                  </a:lnTo>
                  <a:lnTo>
                    <a:pt x="1600" y="740"/>
                  </a:lnTo>
                  <a:lnTo>
                    <a:pt x="1600" y="740"/>
                  </a:lnTo>
                  <a:lnTo>
                    <a:pt x="1600" y="740"/>
                  </a:lnTo>
                  <a:lnTo>
                    <a:pt x="1600" y="740"/>
                  </a:lnTo>
                  <a:lnTo>
                    <a:pt x="1602" y="740"/>
                  </a:lnTo>
                  <a:lnTo>
                    <a:pt x="1602" y="738"/>
                  </a:lnTo>
                  <a:lnTo>
                    <a:pt x="1602" y="738"/>
                  </a:lnTo>
                  <a:lnTo>
                    <a:pt x="1604" y="740"/>
                  </a:lnTo>
                  <a:lnTo>
                    <a:pt x="1604" y="740"/>
                  </a:lnTo>
                  <a:lnTo>
                    <a:pt x="1604" y="738"/>
                  </a:lnTo>
                  <a:lnTo>
                    <a:pt x="1604" y="738"/>
                  </a:lnTo>
                  <a:lnTo>
                    <a:pt x="1604" y="736"/>
                  </a:lnTo>
                  <a:lnTo>
                    <a:pt x="1606" y="736"/>
                  </a:lnTo>
                  <a:close/>
                  <a:moveTo>
                    <a:pt x="1616" y="672"/>
                  </a:moveTo>
                  <a:lnTo>
                    <a:pt x="1616" y="672"/>
                  </a:lnTo>
                  <a:lnTo>
                    <a:pt x="1616" y="672"/>
                  </a:lnTo>
                  <a:lnTo>
                    <a:pt x="1616" y="672"/>
                  </a:lnTo>
                  <a:lnTo>
                    <a:pt x="1614" y="672"/>
                  </a:lnTo>
                  <a:lnTo>
                    <a:pt x="1614" y="672"/>
                  </a:lnTo>
                  <a:lnTo>
                    <a:pt x="1614" y="672"/>
                  </a:lnTo>
                  <a:lnTo>
                    <a:pt x="1614" y="670"/>
                  </a:lnTo>
                  <a:lnTo>
                    <a:pt x="1614" y="670"/>
                  </a:lnTo>
                  <a:lnTo>
                    <a:pt x="1612" y="670"/>
                  </a:lnTo>
                  <a:lnTo>
                    <a:pt x="1612" y="670"/>
                  </a:lnTo>
                  <a:lnTo>
                    <a:pt x="1612" y="670"/>
                  </a:lnTo>
                  <a:lnTo>
                    <a:pt x="1612" y="670"/>
                  </a:lnTo>
                  <a:lnTo>
                    <a:pt x="1612" y="668"/>
                  </a:lnTo>
                  <a:lnTo>
                    <a:pt x="1610" y="668"/>
                  </a:lnTo>
                  <a:lnTo>
                    <a:pt x="1610" y="668"/>
                  </a:lnTo>
                  <a:lnTo>
                    <a:pt x="1610" y="668"/>
                  </a:lnTo>
                  <a:lnTo>
                    <a:pt x="1608" y="668"/>
                  </a:lnTo>
                  <a:lnTo>
                    <a:pt x="1608" y="666"/>
                  </a:lnTo>
                  <a:lnTo>
                    <a:pt x="1608" y="666"/>
                  </a:lnTo>
                  <a:lnTo>
                    <a:pt x="1606" y="664"/>
                  </a:lnTo>
                  <a:lnTo>
                    <a:pt x="1604" y="664"/>
                  </a:lnTo>
                  <a:lnTo>
                    <a:pt x="1604" y="666"/>
                  </a:lnTo>
                  <a:lnTo>
                    <a:pt x="1604" y="666"/>
                  </a:lnTo>
                  <a:lnTo>
                    <a:pt x="1602" y="664"/>
                  </a:lnTo>
                  <a:lnTo>
                    <a:pt x="1602" y="666"/>
                  </a:lnTo>
                  <a:lnTo>
                    <a:pt x="1602" y="666"/>
                  </a:lnTo>
                  <a:lnTo>
                    <a:pt x="1602" y="666"/>
                  </a:lnTo>
                  <a:lnTo>
                    <a:pt x="1604" y="668"/>
                  </a:lnTo>
                  <a:lnTo>
                    <a:pt x="1604" y="668"/>
                  </a:lnTo>
                  <a:lnTo>
                    <a:pt x="1604" y="668"/>
                  </a:lnTo>
                  <a:lnTo>
                    <a:pt x="1604" y="670"/>
                  </a:lnTo>
                  <a:lnTo>
                    <a:pt x="1604" y="670"/>
                  </a:lnTo>
                  <a:lnTo>
                    <a:pt x="1604" y="670"/>
                  </a:lnTo>
                  <a:lnTo>
                    <a:pt x="1606" y="672"/>
                  </a:lnTo>
                  <a:lnTo>
                    <a:pt x="1606" y="672"/>
                  </a:lnTo>
                  <a:lnTo>
                    <a:pt x="1606" y="674"/>
                  </a:lnTo>
                  <a:lnTo>
                    <a:pt x="1606" y="674"/>
                  </a:lnTo>
                  <a:lnTo>
                    <a:pt x="1606" y="674"/>
                  </a:lnTo>
                  <a:lnTo>
                    <a:pt x="1604" y="676"/>
                  </a:lnTo>
                  <a:lnTo>
                    <a:pt x="1606" y="676"/>
                  </a:lnTo>
                  <a:lnTo>
                    <a:pt x="1606" y="678"/>
                  </a:lnTo>
                  <a:lnTo>
                    <a:pt x="1606" y="680"/>
                  </a:lnTo>
                  <a:lnTo>
                    <a:pt x="1608" y="680"/>
                  </a:lnTo>
                  <a:lnTo>
                    <a:pt x="1610" y="680"/>
                  </a:lnTo>
                  <a:lnTo>
                    <a:pt x="1612" y="678"/>
                  </a:lnTo>
                  <a:lnTo>
                    <a:pt x="1612" y="678"/>
                  </a:lnTo>
                  <a:lnTo>
                    <a:pt x="1612" y="678"/>
                  </a:lnTo>
                  <a:lnTo>
                    <a:pt x="1612" y="678"/>
                  </a:lnTo>
                  <a:lnTo>
                    <a:pt x="1610" y="676"/>
                  </a:lnTo>
                  <a:lnTo>
                    <a:pt x="1612" y="676"/>
                  </a:lnTo>
                  <a:lnTo>
                    <a:pt x="1612" y="676"/>
                  </a:lnTo>
                  <a:lnTo>
                    <a:pt x="1612" y="676"/>
                  </a:lnTo>
                  <a:lnTo>
                    <a:pt x="1612" y="676"/>
                  </a:lnTo>
                  <a:lnTo>
                    <a:pt x="1614" y="676"/>
                  </a:lnTo>
                  <a:lnTo>
                    <a:pt x="1614" y="676"/>
                  </a:lnTo>
                  <a:lnTo>
                    <a:pt x="1614" y="676"/>
                  </a:lnTo>
                  <a:lnTo>
                    <a:pt x="1614" y="676"/>
                  </a:lnTo>
                  <a:lnTo>
                    <a:pt x="1614" y="674"/>
                  </a:lnTo>
                  <a:lnTo>
                    <a:pt x="1616" y="674"/>
                  </a:lnTo>
                  <a:lnTo>
                    <a:pt x="1616" y="674"/>
                  </a:lnTo>
                  <a:lnTo>
                    <a:pt x="1616" y="674"/>
                  </a:lnTo>
                  <a:lnTo>
                    <a:pt x="1616" y="672"/>
                  </a:lnTo>
                  <a:lnTo>
                    <a:pt x="1616" y="672"/>
                  </a:lnTo>
                  <a:lnTo>
                    <a:pt x="1616" y="672"/>
                  </a:lnTo>
                  <a:lnTo>
                    <a:pt x="1616" y="672"/>
                  </a:lnTo>
                  <a:close/>
                  <a:moveTo>
                    <a:pt x="1589" y="717"/>
                  </a:moveTo>
                  <a:lnTo>
                    <a:pt x="1589" y="717"/>
                  </a:lnTo>
                  <a:lnTo>
                    <a:pt x="1589" y="717"/>
                  </a:lnTo>
                  <a:lnTo>
                    <a:pt x="1589" y="719"/>
                  </a:lnTo>
                  <a:lnTo>
                    <a:pt x="1589" y="719"/>
                  </a:lnTo>
                  <a:lnTo>
                    <a:pt x="1589" y="719"/>
                  </a:lnTo>
                  <a:lnTo>
                    <a:pt x="1589" y="721"/>
                  </a:lnTo>
                  <a:lnTo>
                    <a:pt x="1591" y="721"/>
                  </a:lnTo>
                  <a:lnTo>
                    <a:pt x="1591" y="719"/>
                  </a:lnTo>
                  <a:lnTo>
                    <a:pt x="1591" y="717"/>
                  </a:lnTo>
                  <a:lnTo>
                    <a:pt x="1589" y="717"/>
                  </a:lnTo>
                  <a:close/>
                  <a:moveTo>
                    <a:pt x="1661" y="725"/>
                  </a:moveTo>
                  <a:lnTo>
                    <a:pt x="1655" y="723"/>
                  </a:lnTo>
                  <a:lnTo>
                    <a:pt x="1655" y="723"/>
                  </a:lnTo>
                  <a:lnTo>
                    <a:pt x="1655" y="723"/>
                  </a:lnTo>
                  <a:lnTo>
                    <a:pt x="1655" y="725"/>
                  </a:lnTo>
                  <a:lnTo>
                    <a:pt x="1655" y="725"/>
                  </a:lnTo>
                  <a:lnTo>
                    <a:pt x="1655" y="725"/>
                  </a:lnTo>
                  <a:lnTo>
                    <a:pt x="1655" y="725"/>
                  </a:lnTo>
                  <a:lnTo>
                    <a:pt x="1655" y="728"/>
                  </a:lnTo>
                  <a:lnTo>
                    <a:pt x="1657" y="728"/>
                  </a:lnTo>
                  <a:lnTo>
                    <a:pt x="1657" y="730"/>
                  </a:lnTo>
                  <a:lnTo>
                    <a:pt x="1659" y="734"/>
                  </a:lnTo>
                  <a:lnTo>
                    <a:pt x="1661" y="736"/>
                  </a:lnTo>
                  <a:lnTo>
                    <a:pt x="1661" y="736"/>
                  </a:lnTo>
                  <a:lnTo>
                    <a:pt x="1663" y="736"/>
                  </a:lnTo>
                  <a:lnTo>
                    <a:pt x="1663" y="736"/>
                  </a:lnTo>
                  <a:lnTo>
                    <a:pt x="1663" y="736"/>
                  </a:lnTo>
                  <a:lnTo>
                    <a:pt x="1663" y="736"/>
                  </a:lnTo>
                  <a:lnTo>
                    <a:pt x="1663" y="734"/>
                  </a:lnTo>
                  <a:lnTo>
                    <a:pt x="1663" y="734"/>
                  </a:lnTo>
                  <a:lnTo>
                    <a:pt x="1661" y="734"/>
                  </a:lnTo>
                  <a:lnTo>
                    <a:pt x="1661" y="732"/>
                  </a:lnTo>
                  <a:lnTo>
                    <a:pt x="1661" y="732"/>
                  </a:lnTo>
                  <a:lnTo>
                    <a:pt x="1661" y="732"/>
                  </a:lnTo>
                  <a:lnTo>
                    <a:pt x="1661" y="732"/>
                  </a:lnTo>
                  <a:lnTo>
                    <a:pt x="1663" y="732"/>
                  </a:lnTo>
                  <a:lnTo>
                    <a:pt x="1663" y="730"/>
                  </a:lnTo>
                  <a:lnTo>
                    <a:pt x="1661" y="728"/>
                  </a:lnTo>
                  <a:lnTo>
                    <a:pt x="1661" y="728"/>
                  </a:lnTo>
                  <a:lnTo>
                    <a:pt x="1663" y="728"/>
                  </a:lnTo>
                  <a:lnTo>
                    <a:pt x="1663" y="728"/>
                  </a:lnTo>
                  <a:lnTo>
                    <a:pt x="1663" y="730"/>
                  </a:lnTo>
                  <a:lnTo>
                    <a:pt x="1663" y="730"/>
                  </a:lnTo>
                  <a:lnTo>
                    <a:pt x="1663" y="728"/>
                  </a:lnTo>
                  <a:lnTo>
                    <a:pt x="1661" y="725"/>
                  </a:lnTo>
                  <a:close/>
                  <a:moveTo>
                    <a:pt x="1610" y="740"/>
                  </a:moveTo>
                  <a:lnTo>
                    <a:pt x="1610" y="740"/>
                  </a:lnTo>
                  <a:lnTo>
                    <a:pt x="1610" y="740"/>
                  </a:lnTo>
                  <a:lnTo>
                    <a:pt x="1608" y="740"/>
                  </a:lnTo>
                  <a:lnTo>
                    <a:pt x="1606" y="740"/>
                  </a:lnTo>
                  <a:lnTo>
                    <a:pt x="1606" y="740"/>
                  </a:lnTo>
                  <a:lnTo>
                    <a:pt x="1606" y="740"/>
                  </a:lnTo>
                  <a:lnTo>
                    <a:pt x="1606" y="742"/>
                  </a:lnTo>
                  <a:lnTo>
                    <a:pt x="1606" y="742"/>
                  </a:lnTo>
                  <a:lnTo>
                    <a:pt x="1606" y="742"/>
                  </a:lnTo>
                  <a:lnTo>
                    <a:pt x="1606" y="742"/>
                  </a:lnTo>
                  <a:lnTo>
                    <a:pt x="1606" y="744"/>
                  </a:lnTo>
                  <a:lnTo>
                    <a:pt x="1606" y="744"/>
                  </a:lnTo>
                  <a:lnTo>
                    <a:pt x="1606" y="744"/>
                  </a:lnTo>
                  <a:lnTo>
                    <a:pt x="1606" y="744"/>
                  </a:lnTo>
                  <a:lnTo>
                    <a:pt x="1606" y="746"/>
                  </a:lnTo>
                  <a:lnTo>
                    <a:pt x="1606" y="746"/>
                  </a:lnTo>
                  <a:lnTo>
                    <a:pt x="1606" y="746"/>
                  </a:lnTo>
                  <a:lnTo>
                    <a:pt x="1606" y="746"/>
                  </a:lnTo>
                  <a:lnTo>
                    <a:pt x="1606" y="746"/>
                  </a:lnTo>
                  <a:lnTo>
                    <a:pt x="1606" y="746"/>
                  </a:lnTo>
                  <a:lnTo>
                    <a:pt x="1606" y="746"/>
                  </a:lnTo>
                  <a:lnTo>
                    <a:pt x="1606" y="746"/>
                  </a:lnTo>
                  <a:lnTo>
                    <a:pt x="1606" y="748"/>
                  </a:lnTo>
                  <a:lnTo>
                    <a:pt x="1606" y="748"/>
                  </a:lnTo>
                  <a:lnTo>
                    <a:pt x="1608" y="748"/>
                  </a:lnTo>
                  <a:lnTo>
                    <a:pt x="1608" y="750"/>
                  </a:lnTo>
                  <a:lnTo>
                    <a:pt x="1608" y="750"/>
                  </a:lnTo>
                  <a:lnTo>
                    <a:pt x="1608" y="748"/>
                  </a:lnTo>
                  <a:lnTo>
                    <a:pt x="1608" y="748"/>
                  </a:lnTo>
                  <a:lnTo>
                    <a:pt x="1608" y="746"/>
                  </a:lnTo>
                  <a:lnTo>
                    <a:pt x="1608" y="744"/>
                  </a:lnTo>
                  <a:lnTo>
                    <a:pt x="1608" y="744"/>
                  </a:lnTo>
                  <a:lnTo>
                    <a:pt x="1608" y="744"/>
                  </a:lnTo>
                  <a:lnTo>
                    <a:pt x="1608" y="744"/>
                  </a:lnTo>
                  <a:lnTo>
                    <a:pt x="1608" y="744"/>
                  </a:lnTo>
                  <a:lnTo>
                    <a:pt x="1608" y="744"/>
                  </a:lnTo>
                  <a:lnTo>
                    <a:pt x="1610" y="744"/>
                  </a:lnTo>
                  <a:lnTo>
                    <a:pt x="1610" y="744"/>
                  </a:lnTo>
                  <a:lnTo>
                    <a:pt x="1610" y="744"/>
                  </a:lnTo>
                  <a:lnTo>
                    <a:pt x="1610" y="742"/>
                  </a:lnTo>
                  <a:lnTo>
                    <a:pt x="1610" y="742"/>
                  </a:lnTo>
                  <a:lnTo>
                    <a:pt x="1610" y="742"/>
                  </a:lnTo>
                  <a:lnTo>
                    <a:pt x="1610" y="742"/>
                  </a:lnTo>
                  <a:lnTo>
                    <a:pt x="1610" y="742"/>
                  </a:lnTo>
                  <a:lnTo>
                    <a:pt x="1610" y="742"/>
                  </a:lnTo>
                  <a:lnTo>
                    <a:pt x="1610" y="742"/>
                  </a:lnTo>
                  <a:lnTo>
                    <a:pt x="1610" y="742"/>
                  </a:lnTo>
                  <a:lnTo>
                    <a:pt x="1610" y="740"/>
                  </a:lnTo>
                  <a:lnTo>
                    <a:pt x="1610" y="740"/>
                  </a:lnTo>
                  <a:lnTo>
                    <a:pt x="1610" y="740"/>
                  </a:lnTo>
                  <a:close/>
                  <a:moveTo>
                    <a:pt x="1643" y="762"/>
                  </a:moveTo>
                  <a:lnTo>
                    <a:pt x="1643" y="762"/>
                  </a:lnTo>
                  <a:lnTo>
                    <a:pt x="1643" y="760"/>
                  </a:lnTo>
                  <a:lnTo>
                    <a:pt x="1643" y="760"/>
                  </a:lnTo>
                  <a:lnTo>
                    <a:pt x="1643" y="760"/>
                  </a:lnTo>
                  <a:lnTo>
                    <a:pt x="1641" y="760"/>
                  </a:lnTo>
                  <a:lnTo>
                    <a:pt x="1641" y="760"/>
                  </a:lnTo>
                  <a:lnTo>
                    <a:pt x="1641" y="760"/>
                  </a:lnTo>
                  <a:lnTo>
                    <a:pt x="1641" y="760"/>
                  </a:lnTo>
                  <a:lnTo>
                    <a:pt x="1641" y="760"/>
                  </a:lnTo>
                  <a:lnTo>
                    <a:pt x="1643" y="760"/>
                  </a:lnTo>
                  <a:lnTo>
                    <a:pt x="1643" y="760"/>
                  </a:lnTo>
                  <a:lnTo>
                    <a:pt x="1643" y="760"/>
                  </a:lnTo>
                  <a:lnTo>
                    <a:pt x="1643" y="758"/>
                  </a:lnTo>
                  <a:lnTo>
                    <a:pt x="1643" y="758"/>
                  </a:lnTo>
                  <a:lnTo>
                    <a:pt x="1643" y="758"/>
                  </a:lnTo>
                  <a:lnTo>
                    <a:pt x="1643" y="758"/>
                  </a:lnTo>
                  <a:lnTo>
                    <a:pt x="1643" y="758"/>
                  </a:lnTo>
                  <a:lnTo>
                    <a:pt x="1643" y="758"/>
                  </a:lnTo>
                  <a:lnTo>
                    <a:pt x="1643" y="756"/>
                  </a:lnTo>
                  <a:lnTo>
                    <a:pt x="1641" y="756"/>
                  </a:lnTo>
                  <a:lnTo>
                    <a:pt x="1641" y="756"/>
                  </a:lnTo>
                  <a:lnTo>
                    <a:pt x="1641" y="756"/>
                  </a:lnTo>
                  <a:lnTo>
                    <a:pt x="1641" y="756"/>
                  </a:lnTo>
                  <a:lnTo>
                    <a:pt x="1641" y="756"/>
                  </a:lnTo>
                  <a:lnTo>
                    <a:pt x="1641" y="756"/>
                  </a:lnTo>
                  <a:lnTo>
                    <a:pt x="1638" y="756"/>
                  </a:lnTo>
                  <a:lnTo>
                    <a:pt x="1638" y="756"/>
                  </a:lnTo>
                  <a:lnTo>
                    <a:pt x="1638" y="756"/>
                  </a:lnTo>
                  <a:lnTo>
                    <a:pt x="1638" y="756"/>
                  </a:lnTo>
                  <a:lnTo>
                    <a:pt x="1638" y="756"/>
                  </a:lnTo>
                  <a:lnTo>
                    <a:pt x="1638" y="756"/>
                  </a:lnTo>
                  <a:lnTo>
                    <a:pt x="1638" y="756"/>
                  </a:lnTo>
                  <a:lnTo>
                    <a:pt x="1638" y="756"/>
                  </a:lnTo>
                  <a:lnTo>
                    <a:pt x="1638" y="756"/>
                  </a:lnTo>
                  <a:lnTo>
                    <a:pt x="1638" y="756"/>
                  </a:lnTo>
                  <a:lnTo>
                    <a:pt x="1638" y="756"/>
                  </a:lnTo>
                  <a:lnTo>
                    <a:pt x="1638" y="756"/>
                  </a:lnTo>
                  <a:lnTo>
                    <a:pt x="1636" y="756"/>
                  </a:lnTo>
                  <a:lnTo>
                    <a:pt x="1636" y="756"/>
                  </a:lnTo>
                  <a:lnTo>
                    <a:pt x="1636" y="756"/>
                  </a:lnTo>
                  <a:lnTo>
                    <a:pt x="1636" y="756"/>
                  </a:lnTo>
                  <a:lnTo>
                    <a:pt x="1636" y="756"/>
                  </a:lnTo>
                  <a:lnTo>
                    <a:pt x="1636" y="758"/>
                  </a:lnTo>
                  <a:lnTo>
                    <a:pt x="1636" y="758"/>
                  </a:lnTo>
                  <a:lnTo>
                    <a:pt x="1636" y="758"/>
                  </a:lnTo>
                  <a:lnTo>
                    <a:pt x="1636" y="758"/>
                  </a:lnTo>
                  <a:lnTo>
                    <a:pt x="1638" y="758"/>
                  </a:lnTo>
                  <a:lnTo>
                    <a:pt x="1638" y="760"/>
                  </a:lnTo>
                  <a:lnTo>
                    <a:pt x="1638" y="760"/>
                  </a:lnTo>
                  <a:lnTo>
                    <a:pt x="1638" y="760"/>
                  </a:lnTo>
                  <a:lnTo>
                    <a:pt x="1638" y="760"/>
                  </a:lnTo>
                  <a:lnTo>
                    <a:pt x="1638" y="760"/>
                  </a:lnTo>
                  <a:lnTo>
                    <a:pt x="1638" y="760"/>
                  </a:lnTo>
                  <a:lnTo>
                    <a:pt x="1641" y="760"/>
                  </a:lnTo>
                  <a:lnTo>
                    <a:pt x="1641" y="760"/>
                  </a:lnTo>
                  <a:lnTo>
                    <a:pt x="1641" y="762"/>
                  </a:lnTo>
                  <a:lnTo>
                    <a:pt x="1641" y="762"/>
                  </a:lnTo>
                  <a:lnTo>
                    <a:pt x="1641" y="762"/>
                  </a:lnTo>
                  <a:lnTo>
                    <a:pt x="1641" y="762"/>
                  </a:lnTo>
                  <a:lnTo>
                    <a:pt x="1641" y="762"/>
                  </a:lnTo>
                  <a:lnTo>
                    <a:pt x="1643" y="762"/>
                  </a:lnTo>
                  <a:lnTo>
                    <a:pt x="1643" y="762"/>
                  </a:lnTo>
                  <a:lnTo>
                    <a:pt x="1643" y="764"/>
                  </a:lnTo>
                  <a:lnTo>
                    <a:pt x="1643" y="764"/>
                  </a:lnTo>
                  <a:lnTo>
                    <a:pt x="1645" y="764"/>
                  </a:lnTo>
                  <a:lnTo>
                    <a:pt x="1645" y="762"/>
                  </a:lnTo>
                  <a:lnTo>
                    <a:pt x="1643" y="762"/>
                  </a:lnTo>
                  <a:close/>
                  <a:moveTo>
                    <a:pt x="1663" y="760"/>
                  </a:moveTo>
                  <a:lnTo>
                    <a:pt x="1663" y="760"/>
                  </a:lnTo>
                  <a:lnTo>
                    <a:pt x="1663" y="758"/>
                  </a:lnTo>
                  <a:lnTo>
                    <a:pt x="1661" y="758"/>
                  </a:lnTo>
                  <a:lnTo>
                    <a:pt x="1661" y="758"/>
                  </a:lnTo>
                  <a:lnTo>
                    <a:pt x="1661" y="758"/>
                  </a:lnTo>
                  <a:lnTo>
                    <a:pt x="1661" y="756"/>
                  </a:lnTo>
                  <a:lnTo>
                    <a:pt x="1661" y="756"/>
                  </a:lnTo>
                  <a:lnTo>
                    <a:pt x="1661" y="756"/>
                  </a:lnTo>
                  <a:lnTo>
                    <a:pt x="1663" y="756"/>
                  </a:lnTo>
                  <a:lnTo>
                    <a:pt x="1663" y="756"/>
                  </a:lnTo>
                  <a:lnTo>
                    <a:pt x="1663" y="754"/>
                  </a:lnTo>
                  <a:lnTo>
                    <a:pt x="1661" y="754"/>
                  </a:lnTo>
                  <a:lnTo>
                    <a:pt x="1661" y="754"/>
                  </a:lnTo>
                  <a:lnTo>
                    <a:pt x="1661" y="754"/>
                  </a:lnTo>
                  <a:lnTo>
                    <a:pt x="1661" y="754"/>
                  </a:lnTo>
                  <a:lnTo>
                    <a:pt x="1661" y="754"/>
                  </a:lnTo>
                  <a:lnTo>
                    <a:pt x="1661" y="754"/>
                  </a:lnTo>
                  <a:lnTo>
                    <a:pt x="1661" y="754"/>
                  </a:lnTo>
                  <a:lnTo>
                    <a:pt x="1661" y="752"/>
                  </a:lnTo>
                  <a:lnTo>
                    <a:pt x="1661" y="752"/>
                  </a:lnTo>
                  <a:lnTo>
                    <a:pt x="1659" y="752"/>
                  </a:lnTo>
                  <a:lnTo>
                    <a:pt x="1659" y="752"/>
                  </a:lnTo>
                  <a:lnTo>
                    <a:pt x="1659" y="752"/>
                  </a:lnTo>
                  <a:lnTo>
                    <a:pt x="1659" y="750"/>
                  </a:lnTo>
                  <a:lnTo>
                    <a:pt x="1659" y="750"/>
                  </a:lnTo>
                  <a:lnTo>
                    <a:pt x="1659" y="750"/>
                  </a:lnTo>
                  <a:lnTo>
                    <a:pt x="1659" y="750"/>
                  </a:lnTo>
                  <a:lnTo>
                    <a:pt x="1659" y="748"/>
                  </a:lnTo>
                  <a:lnTo>
                    <a:pt x="1659" y="748"/>
                  </a:lnTo>
                  <a:lnTo>
                    <a:pt x="1659" y="748"/>
                  </a:lnTo>
                  <a:lnTo>
                    <a:pt x="1659" y="748"/>
                  </a:lnTo>
                  <a:lnTo>
                    <a:pt x="1659" y="748"/>
                  </a:lnTo>
                  <a:lnTo>
                    <a:pt x="1659" y="748"/>
                  </a:lnTo>
                  <a:lnTo>
                    <a:pt x="1657" y="748"/>
                  </a:lnTo>
                  <a:lnTo>
                    <a:pt x="1657" y="746"/>
                  </a:lnTo>
                  <a:lnTo>
                    <a:pt x="1657" y="746"/>
                  </a:lnTo>
                  <a:lnTo>
                    <a:pt x="1659" y="746"/>
                  </a:lnTo>
                  <a:lnTo>
                    <a:pt x="1659" y="746"/>
                  </a:lnTo>
                  <a:lnTo>
                    <a:pt x="1657" y="744"/>
                  </a:lnTo>
                  <a:lnTo>
                    <a:pt x="1657" y="744"/>
                  </a:lnTo>
                  <a:lnTo>
                    <a:pt x="1659" y="744"/>
                  </a:lnTo>
                  <a:lnTo>
                    <a:pt x="1657" y="744"/>
                  </a:lnTo>
                  <a:lnTo>
                    <a:pt x="1657" y="746"/>
                  </a:lnTo>
                  <a:lnTo>
                    <a:pt x="1655" y="746"/>
                  </a:lnTo>
                  <a:lnTo>
                    <a:pt x="1655" y="748"/>
                  </a:lnTo>
                  <a:lnTo>
                    <a:pt x="1655" y="748"/>
                  </a:lnTo>
                  <a:lnTo>
                    <a:pt x="1655" y="748"/>
                  </a:lnTo>
                  <a:lnTo>
                    <a:pt x="1655" y="748"/>
                  </a:lnTo>
                  <a:lnTo>
                    <a:pt x="1655" y="748"/>
                  </a:lnTo>
                  <a:lnTo>
                    <a:pt x="1655" y="748"/>
                  </a:lnTo>
                  <a:lnTo>
                    <a:pt x="1653" y="748"/>
                  </a:lnTo>
                  <a:lnTo>
                    <a:pt x="1653" y="748"/>
                  </a:lnTo>
                  <a:lnTo>
                    <a:pt x="1653" y="748"/>
                  </a:lnTo>
                  <a:lnTo>
                    <a:pt x="1653" y="748"/>
                  </a:lnTo>
                  <a:lnTo>
                    <a:pt x="1651" y="748"/>
                  </a:lnTo>
                  <a:lnTo>
                    <a:pt x="1651" y="748"/>
                  </a:lnTo>
                  <a:lnTo>
                    <a:pt x="1653" y="746"/>
                  </a:lnTo>
                  <a:lnTo>
                    <a:pt x="1653" y="746"/>
                  </a:lnTo>
                  <a:lnTo>
                    <a:pt x="1655" y="746"/>
                  </a:lnTo>
                  <a:lnTo>
                    <a:pt x="1655" y="744"/>
                  </a:lnTo>
                  <a:lnTo>
                    <a:pt x="1655" y="744"/>
                  </a:lnTo>
                  <a:lnTo>
                    <a:pt x="1655" y="744"/>
                  </a:lnTo>
                  <a:lnTo>
                    <a:pt x="1653" y="744"/>
                  </a:lnTo>
                  <a:lnTo>
                    <a:pt x="1653" y="744"/>
                  </a:lnTo>
                  <a:lnTo>
                    <a:pt x="1653" y="744"/>
                  </a:lnTo>
                  <a:lnTo>
                    <a:pt x="1653" y="744"/>
                  </a:lnTo>
                  <a:lnTo>
                    <a:pt x="1655" y="744"/>
                  </a:lnTo>
                  <a:lnTo>
                    <a:pt x="1655" y="742"/>
                  </a:lnTo>
                  <a:lnTo>
                    <a:pt x="1653" y="742"/>
                  </a:lnTo>
                  <a:lnTo>
                    <a:pt x="1653" y="742"/>
                  </a:lnTo>
                  <a:lnTo>
                    <a:pt x="1653" y="742"/>
                  </a:lnTo>
                  <a:lnTo>
                    <a:pt x="1653" y="742"/>
                  </a:lnTo>
                  <a:lnTo>
                    <a:pt x="1653" y="742"/>
                  </a:lnTo>
                  <a:lnTo>
                    <a:pt x="1655" y="742"/>
                  </a:lnTo>
                  <a:lnTo>
                    <a:pt x="1655" y="742"/>
                  </a:lnTo>
                  <a:lnTo>
                    <a:pt x="1655" y="742"/>
                  </a:lnTo>
                  <a:lnTo>
                    <a:pt x="1655" y="742"/>
                  </a:lnTo>
                  <a:lnTo>
                    <a:pt x="1655" y="740"/>
                  </a:lnTo>
                  <a:lnTo>
                    <a:pt x="1655" y="740"/>
                  </a:lnTo>
                  <a:lnTo>
                    <a:pt x="1655" y="740"/>
                  </a:lnTo>
                  <a:lnTo>
                    <a:pt x="1655" y="740"/>
                  </a:lnTo>
                  <a:lnTo>
                    <a:pt x="1655" y="738"/>
                  </a:lnTo>
                  <a:lnTo>
                    <a:pt x="1655" y="738"/>
                  </a:lnTo>
                  <a:lnTo>
                    <a:pt x="1655" y="736"/>
                  </a:lnTo>
                  <a:lnTo>
                    <a:pt x="1655" y="736"/>
                  </a:lnTo>
                  <a:lnTo>
                    <a:pt x="1655" y="734"/>
                  </a:lnTo>
                  <a:lnTo>
                    <a:pt x="1655" y="734"/>
                  </a:lnTo>
                  <a:lnTo>
                    <a:pt x="1653" y="734"/>
                  </a:lnTo>
                  <a:lnTo>
                    <a:pt x="1653" y="732"/>
                  </a:lnTo>
                  <a:lnTo>
                    <a:pt x="1653" y="732"/>
                  </a:lnTo>
                  <a:lnTo>
                    <a:pt x="1653" y="734"/>
                  </a:lnTo>
                  <a:lnTo>
                    <a:pt x="1651" y="734"/>
                  </a:lnTo>
                  <a:lnTo>
                    <a:pt x="1651" y="736"/>
                  </a:lnTo>
                  <a:lnTo>
                    <a:pt x="1651" y="738"/>
                  </a:lnTo>
                  <a:lnTo>
                    <a:pt x="1649" y="736"/>
                  </a:lnTo>
                  <a:lnTo>
                    <a:pt x="1649" y="736"/>
                  </a:lnTo>
                  <a:lnTo>
                    <a:pt x="1649" y="738"/>
                  </a:lnTo>
                  <a:lnTo>
                    <a:pt x="1649" y="738"/>
                  </a:lnTo>
                  <a:lnTo>
                    <a:pt x="1649" y="738"/>
                  </a:lnTo>
                  <a:lnTo>
                    <a:pt x="1647" y="738"/>
                  </a:lnTo>
                  <a:lnTo>
                    <a:pt x="1647" y="738"/>
                  </a:lnTo>
                  <a:lnTo>
                    <a:pt x="1647" y="738"/>
                  </a:lnTo>
                  <a:lnTo>
                    <a:pt x="1647" y="736"/>
                  </a:lnTo>
                  <a:lnTo>
                    <a:pt x="1647" y="736"/>
                  </a:lnTo>
                  <a:lnTo>
                    <a:pt x="1647" y="736"/>
                  </a:lnTo>
                  <a:lnTo>
                    <a:pt x="1647" y="736"/>
                  </a:lnTo>
                  <a:lnTo>
                    <a:pt x="1649" y="736"/>
                  </a:lnTo>
                  <a:lnTo>
                    <a:pt x="1649" y="736"/>
                  </a:lnTo>
                  <a:lnTo>
                    <a:pt x="1651" y="734"/>
                  </a:lnTo>
                  <a:lnTo>
                    <a:pt x="1651" y="734"/>
                  </a:lnTo>
                  <a:lnTo>
                    <a:pt x="1651" y="734"/>
                  </a:lnTo>
                  <a:lnTo>
                    <a:pt x="1651" y="732"/>
                  </a:lnTo>
                  <a:lnTo>
                    <a:pt x="1649" y="732"/>
                  </a:lnTo>
                  <a:lnTo>
                    <a:pt x="1649" y="732"/>
                  </a:lnTo>
                  <a:lnTo>
                    <a:pt x="1649" y="732"/>
                  </a:lnTo>
                  <a:lnTo>
                    <a:pt x="1649" y="732"/>
                  </a:lnTo>
                  <a:lnTo>
                    <a:pt x="1649" y="732"/>
                  </a:lnTo>
                  <a:lnTo>
                    <a:pt x="1649" y="732"/>
                  </a:lnTo>
                  <a:lnTo>
                    <a:pt x="1647" y="730"/>
                  </a:lnTo>
                  <a:lnTo>
                    <a:pt x="1647" y="730"/>
                  </a:lnTo>
                  <a:lnTo>
                    <a:pt x="1647" y="730"/>
                  </a:lnTo>
                  <a:lnTo>
                    <a:pt x="1647" y="730"/>
                  </a:lnTo>
                  <a:lnTo>
                    <a:pt x="1647" y="730"/>
                  </a:lnTo>
                  <a:lnTo>
                    <a:pt x="1647" y="730"/>
                  </a:lnTo>
                  <a:lnTo>
                    <a:pt x="1647" y="730"/>
                  </a:lnTo>
                  <a:lnTo>
                    <a:pt x="1647" y="730"/>
                  </a:lnTo>
                  <a:lnTo>
                    <a:pt x="1645" y="730"/>
                  </a:lnTo>
                  <a:lnTo>
                    <a:pt x="1645" y="728"/>
                  </a:lnTo>
                  <a:lnTo>
                    <a:pt x="1643" y="728"/>
                  </a:lnTo>
                  <a:lnTo>
                    <a:pt x="1643" y="730"/>
                  </a:lnTo>
                  <a:lnTo>
                    <a:pt x="1643" y="730"/>
                  </a:lnTo>
                  <a:lnTo>
                    <a:pt x="1641" y="730"/>
                  </a:lnTo>
                  <a:lnTo>
                    <a:pt x="1641" y="730"/>
                  </a:lnTo>
                  <a:lnTo>
                    <a:pt x="1641" y="730"/>
                  </a:lnTo>
                  <a:lnTo>
                    <a:pt x="1641" y="730"/>
                  </a:lnTo>
                  <a:lnTo>
                    <a:pt x="1641" y="732"/>
                  </a:lnTo>
                  <a:lnTo>
                    <a:pt x="1641" y="730"/>
                  </a:lnTo>
                  <a:lnTo>
                    <a:pt x="1641" y="730"/>
                  </a:lnTo>
                  <a:lnTo>
                    <a:pt x="1638" y="730"/>
                  </a:lnTo>
                  <a:lnTo>
                    <a:pt x="1638" y="730"/>
                  </a:lnTo>
                  <a:lnTo>
                    <a:pt x="1638" y="732"/>
                  </a:lnTo>
                  <a:lnTo>
                    <a:pt x="1638" y="732"/>
                  </a:lnTo>
                  <a:lnTo>
                    <a:pt x="1636" y="730"/>
                  </a:lnTo>
                  <a:lnTo>
                    <a:pt x="1636" y="730"/>
                  </a:lnTo>
                  <a:lnTo>
                    <a:pt x="1638" y="730"/>
                  </a:lnTo>
                  <a:lnTo>
                    <a:pt x="1641" y="728"/>
                  </a:lnTo>
                  <a:lnTo>
                    <a:pt x="1641" y="728"/>
                  </a:lnTo>
                  <a:lnTo>
                    <a:pt x="1641" y="728"/>
                  </a:lnTo>
                  <a:lnTo>
                    <a:pt x="1641" y="728"/>
                  </a:lnTo>
                  <a:lnTo>
                    <a:pt x="1641" y="728"/>
                  </a:lnTo>
                  <a:lnTo>
                    <a:pt x="1641" y="728"/>
                  </a:lnTo>
                  <a:lnTo>
                    <a:pt x="1643" y="728"/>
                  </a:lnTo>
                  <a:lnTo>
                    <a:pt x="1643" y="728"/>
                  </a:lnTo>
                  <a:lnTo>
                    <a:pt x="1643" y="728"/>
                  </a:lnTo>
                  <a:lnTo>
                    <a:pt x="1643" y="725"/>
                  </a:lnTo>
                  <a:lnTo>
                    <a:pt x="1641" y="725"/>
                  </a:lnTo>
                  <a:lnTo>
                    <a:pt x="1638" y="725"/>
                  </a:lnTo>
                  <a:lnTo>
                    <a:pt x="1638" y="725"/>
                  </a:lnTo>
                  <a:lnTo>
                    <a:pt x="1638" y="725"/>
                  </a:lnTo>
                  <a:lnTo>
                    <a:pt x="1638" y="723"/>
                  </a:lnTo>
                  <a:lnTo>
                    <a:pt x="1636" y="725"/>
                  </a:lnTo>
                  <a:lnTo>
                    <a:pt x="1636" y="725"/>
                  </a:lnTo>
                  <a:lnTo>
                    <a:pt x="1636" y="725"/>
                  </a:lnTo>
                  <a:lnTo>
                    <a:pt x="1636" y="725"/>
                  </a:lnTo>
                  <a:lnTo>
                    <a:pt x="1634" y="725"/>
                  </a:lnTo>
                  <a:lnTo>
                    <a:pt x="1634" y="725"/>
                  </a:lnTo>
                  <a:lnTo>
                    <a:pt x="1634" y="725"/>
                  </a:lnTo>
                  <a:lnTo>
                    <a:pt x="1634" y="725"/>
                  </a:lnTo>
                  <a:lnTo>
                    <a:pt x="1634" y="725"/>
                  </a:lnTo>
                  <a:lnTo>
                    <a:pt x="1634" y="725"/>
                  </a:lnTo>
                  <a:lnTo>
                    <a:pt x="1634" y="728"/>
                  </a:lnTo>
                  <a:lnTo>
                    <a:pt x="1634" y="728"/>
                  </a:lnTo>
                  <a:lnTo>
                    <a:pt x="1634" y="728"/>
                  </a:lnTo>
                  <a:lnTo>
                    <a:pt x="1634" y="728"/>
                  </a:lnTo>
                  <a:lnTo>
                    <a:pt x="1634" y="728"/>
                  </a:lnTo>
                  <a:lnTo>
                    <a:pt x="1632" y="730"/>
                  </a:lnTo>
                  <a:lnTo>
                    <a:pt x="1632" y="730"/>
                  </a:lnTo>
                  <a:lnTo>
                    <a:pt x="1632" y="732"/>
                  </a:lnTo>
                  <a:lnTo>
                    <a:pt x="1632" y="732"/>
                  </a:lnTo>
                  <a:lnTo>
                    <a:pt x="1632" y="730"/>
                  </a:lnTo>
                  <a:lnTo>
                    <a:pt x="1632" y="730"/>
                  </a:lnTo>
                  <a:lnTo>
                    <a:pt x="1630" y="730"/>
                  </a:lnTo>
                  <a:lnTo>
                    <a:pt x="1630" y="730"/>
                  </a:lnTo>
                  <a:lnTo>
                    <a:pt x="1630" y="730"/>
                  </a:lnTo>
                  <a:lnTo>
                    <a:pt x="1632" y="728"/>
                  </a:lnTo>
                  <a:lnTo>
                    <a:pt x="1632" y="725"/>
                  </a:lnTo>
                  <a:lnTo>
                    <a:pt x="1634" y="723"/>
                  </a:lnTo>
                  <a:lnTo>
                    <a:pt x="1634" y="723"/>
                  </a:lnTo>
                  <a:lnTo>
                    <a:pt x="1632" y="723"/>
                  </a:lnTo>
                  <a:lnTo>
                    <a:pt x="1632" y="723"/>
                  </a:lnTo>
                  <a:lnTo>
                    <a:pt x="1632" y="723"/>
                  </a:lnTo>
                  <a:lnTo>
                    <a:pt x="1632" y="723"/>
                  </a:lnTo>
                  <a:lnTo>
                    <a:pt x="1632" y="721"/>
                  </a:lnTo>
                  <a:lnTo>
                    <a:pt x="1632" y="721"/>
                  </a:lnTo>
                  <a:lnTo>
                    <a:pt x="1632" y="721"/>
                  </a:lnTo>
                  <a:lnTo>
                    <a:pt x="1632" y="721"/>
                  </a:lnTo>
                  <a:lnTo>
                    <a:pt x="1632" y="721"/>
                  </a:lnTo>
                  <a:lnTo>
                    <a:pt x="1632" y="721"/>
                  </a:lnTo>
                  <a:lnTo>
                    <a:pt x="1632" y="719"/>
                  </a:lnTo>
                  <a:lnTo>
                    <a:pt x="1634" y="721"/>
                  </a:lnTo>
                  <a:lnTo>
                    <a:pt x="1636" y="723"/>
                  </a:lnTo>
                  <a:lnTo>
                    <a:pt x="1636" y="723"/>
                  </a:lnTo>
                  <a:lnTo>
                    <a:pt x="1638" y="723"/>
                  </a:lnTo>
                  <a:lnTo>
                    <a:pt x="1641" y="723"/>
                  </a:lnTo>
                  <a:lnTo>
                    <a:pt x="1643" y="723"/>
                  </a:lnTo>
                  <a:lnTo>
                    <a:pt x="1643" y="725"/>
                  </a:lnTo>
                  <a:lnTo>
                    <a:pt x="1645" y="725"/>
                  </a:lnTo>
                  <a:lnTo>
                    <a:pt x="1647" y="725"/>
                  </a:lnTo>
                  <a:lnTo>
                    <a:pt x="1647" y="723"/>
                  </a:lnTo>
                  <a:lnTo>
                    <a:pt x="1645" y="723"/>
                  </a:lnTo>
                  <a:lnTo>
                    <a:pt x="1645" y="723"/>
                  </a:lnTo>
                  <a:lnTo>
                    <a:pt x="1643" y="721"/>
                  </a:lnTo>
                  <a:lnTo>
                    <a:pt x="1643" y="721"/>
                  </a:lnTo>
                  <a:lnTo>
                    <a:pt x="1641" y="721"/>
                  </a:lnTo>
                  <a:lnTo>
                    <a:pt x="1641" y="721"/>
                  </a:lnTo>
                  <a:lnTo>
                    <a:pt x="1638" y="719"/>
                  </a:lnTo>
                  <a:lnTo>
                    <a:pt x="1638" y="719"/>
                  </a:lnTo>
                  <a:lnTo>
                    <a:pt x="1638" y="719"/>
                  </a:lnTo>
                  <a:lnTo>
                    <a:pt x="1636" y="717"/>
                  </a:lnTo>
                  <a:lnTo>
                    <a:pt x="1636" y="717"/>
                  </a:lnTo>
                  <a:lnTo>
                    <a:pt x="1636" y="717"/>
                  </a:lnTo>
                  <a:lnTo>
                    <a:pt x="1636" y="717"/>
                  </a:lnTo>
                  <a:lnTo>
                    <a:pt x="1634" y="717"/>
                  </a:lnTo>
                  <a:lnTo>
                    <a:pt x="1634" y="719"/>
                  </a:lnTo>
                  <a:lnTo>
                    <a:pt x="1634" y="719"/>
                  </a:lnTo>
                  <a:lnTo>
                    <a:pt x="1634" y="719"/>
                  </a:lnTo>
                  <a:lnTo>
                    <a:pt x="1634" y="717"/>
                  </a:lnTo>
                  <a:lnTo>
                    <a:pt x="1634" y="717"/>
                  </a:lnTo>
                  <a:lnTo>
                    <a:pt x="1634" y="717"/>
                  </a:lnTo>
                  <a:lnTo>
                    <a:pt x="1634" y="715"/>
                  </a:lnTo>
                  <a:lnTo>
                    <a:pt x="1632" y="715"/>
                  </a:lnTo>
                  <a:lnTo>
                    <a:pt x="1632" y="715"/>
                  </a:lnTo>
                  <a:lnTo>
                    <a:pt x="1632" y="713"/>
                  </a:lnTo>
                  <a:lnTo>
                    <a:pt x="1632" y="713"/>
                  </a:lnTo>
                  <a:lnTo>
                    <a:pt x="1632" y="713"/>
                  </a:lnTo>
                  <a:lnTo>
                    <a:pt x="1632" y="711"/>
                  </a:lnTo>
                  <a:lnTo>
                    <a:pt x="1630" y="709"/>
                  </a:lnTo>
                  <a:lnTo>
                    <a:pt x="1628" y="709"/>
                  </a:lnTo>
                  <a:lnTo>
                    <a:pt x="1628" y="709"/>
                  </a:lnTo>
                  <a:lnTo>
                    <a:pt x="1628" y="709"/>
                  </a:lnTo>
                  <a:lnTo>
                    <a:pt x="1626" y="707"/>
                  </a:lnTo>
                  <a:lnTo>
                    <a:pt x="1626" y="707"/>
                  </a:lnTo>
                  <a:lnTo>
                    <a:pt x="1626" y="707"/>
                  </a:lnTo>
                  <a:lnTo>
                    <a:pt x="1626" y="707"/>
                  </a:lnTo>
                  <a:lnTo>
                    <a:pt x="1624" y="707"/>
                  </a:lnTo>
                  <a:lnTo>
                    <a:pt x="1624" y="705"/>
                  </a:lnTo>
                  <a:lnTo>
                    <a:pt x="1622" y="705"/>
                  </a:lnTo>
                  <a:lnTo>
                    <a:pt x="1622" y="705"/>
                  </a:lnTo>
                  <a:lnTo>
                    <a:pt x="1622" y="705"/>
                  </a:lnTo>
                  <a:lnTo>
                    <a:pt x="1620" y="703"/>
                  </a:lnTo>
                  <a:lnTo>
                    <a:pt x="1618" y="703"/>
                  </a:lnTo>
                  <a:lnTo>
                    <a:pt x="1618" y="703"/>
                  </a:lnTo>
                  <a:lnTo>
                    <a:pt x="1618" y="703"/>
                  </a:lnTo>
                  <a:lnTo>
                    <a:pt x="1618" y="703"/>
                  </a:lnTo>
                  <a:lnTo>
                    <a:pt x="1616" y="703"/>
                  </a:lnTo>
                  <a:lnTo>
                    <a:pt x="1616" y="703"/>
                  </a:lnTo>
                  <a:lnTo>
                    <a:pt x="1616" y="703"/>
                  </a:lnTo>
                  <a:lnTo>
                    <a:pt x="1616" y="703"/>
                  </a:lnTo>
                  <a:lnTo>
                    <a:pt x="1616" y="703"/>
                  </a:lnTo>
                  <a:lnTo>
                    <a:pt x="1616" y="703"/>
                  </a:lnTo>
                  <a:lnTo>
                    <a:pt x="1616" y="703"/>
                  </a:lnTo>
                  <a:lnTo>
                    <a:pt x="1616" y="703"/>
                  </a:lnTo>
                  <a:lnTo>
                    <a:pt x="1614" y="703"/>
                  </a:lnTo>
                  <a:lnTo>
                    <a:pt x="1614" y="703"/>
                  </a:lnTo>
                  <a:lnTo>
                    <a:pt x="1614" y="701"/>
                  </a:lnTo>
                  <a:lnTo>
                    <a:pt x="1614" y="701"/>
                  </a:lnTo>
                  <a:lnTo>
                    <a:pt x="1614" y="703"/>
                  </a:lnTo>
                  <a:lnTo>
                    <a:pt x="1614" y="703"/>
                  </a:lnTo>
                  <a:lnTo>
                    <a:pt x="1614" y="703"/>
                  </a:lnTo>
                  <a:lnTo>
                    <a:pt x="1614" y="703"/>
                  </a:lnTo>
                  <a:lnTo>
                    <a:pt x="1612" y="703"/>
                  </a:lnTo>
                  <a:lnTo>
                    <a:pt x="1612" y="703"/>
                  </a:lnTo>
                  <a:lnTo>
                    <a:pt x="1612" y="703"/>
                  </a:lnTo>
                  <a:lnTo>
                    <a:pt x="1610" y="703"/>
                  </a:lnTo>
                  <a:lnTo>
                    <a:pt x="1610" y="703"/>
                  </a:lnTo>
                  <a:lnTo>
                    <a:pt x="1610" y="703"/>
                  </a:lnTo>
                  <a:lnTo>
                    <a:pt x="1608" y="701"/>
                  </a:lnTo>
                  <a:lnTo>
                    <a:pt x="1608" y="701"/>
                  </a:lnTo>
                  <a:lnTo>
                    <a:pt x="1608" y="701"/>
                  </a:lnTo>
                  <a:lnTo>
                    <a:pt x="1610" y="701"/>
                  </a:lnTo>
                  <a:lnTo>
                    <a:pt x="1610" y="701"/>
                  </a:lnTo>
                  <a:lnTo>
                    <a:pt x="1610" y="699"/>
                  </a:lnTo>
                  <a:lnTo>
                    <a:pt x="1610" y="699"/>
                  </a:lnTo>
                  <a:lnTo>
                    <a:pt x="1610" y="699"/>
                  </a:lnTo>
                  <a:lnTo>
                    <a:pt x="1610" y="697"/>
                  </a:lnTo>
                  <a:lnTo>
                    <a:pt x="1610" y="697"/>
                  </a:lnTo>
                  <a:lnTo>
                    <a:pt x="1610" y="697"/>
                  </a:lnTo>
                  <a:lnTo>
                    <a:pt x="1610" y="697"/>
                  </a:lnTo>
                  <a:lnTo>
                    <a:pt x="1608" y="697"/>
                  </a:lnTo>
                  <a:lnTo>
                    <a:pt x="1608" y="697"/>
                  </a:lnTo>
                  <a:lnTo>
                    <a:pt x="1608" y="697"/>
                  </a:lnTo>
                  <a:lnTo>
                    <a:pt x="1608" y="697"/>
                  </a:lnTo>
                  <a:lnTo>
                    <a:pt x="1608" y="697"/>
                  </a:lnTo>
                  <a:lnTo>
                    <a:pt x="1608" y="697"/>
                  </a:lnTo>
                  <a:lnTo>
                    <a:pt x="1608" y="695"/>
                  </a:lnTo>
                  <a:lnTo>
                    <a:pt x="1608" y="695"/>
                  </a:lnTo>
                  <a:lnTo>
                    <a:pt x="1608" y="695"/>
                  </a:lnTo>
                  <a:lnTo>
                    <a:pt x="1608" y="695"/>
                  </a:lnTo>
                  <a:lnTo>
                    <a:pt x="1608" y="695"/>
                  </a:lnTo>
                  <a:lnTo>
                    <a:pt x="1606" y="695"/>
                  </a:lnTo>
                  <a:lnTo>
                    <a:pt x="1606" y="695"/>
                  </a:lnTo>
                  <a:lnTo>
                    <a:pt x="1606" y="695"/>
                  </a:lnTo>
                  <a:lnTo>
                    <a:pt x="1606" y="695"/>
                  </a:lnTo>
                  <a:lnTo>
                    <a:pt x="1606" y="695"/>
                  </a:lnTo>
                  <a:lnTo>
                    <a:pt x="1606" y="693"/>
                  </a:lnTo>
                  <a:lnTo>
                    <a:pt x="1606" y="693"/>
                  </a:lnTo>
                  <a:lnTo>
                    <a:pt x="1606" y="693"/>
                  </a:lnTo>
                  <a:lnTo>
                    <a:pt x="1604" y="693"/>
                  </a:lnTo>
                  <a:lnTo>
                    <a:pt x="1604" y="693"/>
                  </a:lnTo>
                  <a:lnTo>
                    <a:pt x="1604" y="691"/>
                  </a:lnTo>
                  <a:lnTo>
                    <a:pt x="1604" y="691"/>
                  </a:lnTo>
                  <a:lnTo>
                    <a:pt x="1602" y="691"/>
                  </a:lnTo>
                  <a:lnTo>
                    <a:pt x="1602" y="693"/>
                  </a:lnTo>
                  <a:lnTo>
                    <a:pt x="1600" y="693"/>
                  </a:lnTo>
                  <a:lnTo>
                    <a:pt x="1600" y="695"/>
                  </a:lnTo>
                  <a:lnTo>
                    <a:pt x="1600" y="695"/>
                  </a:lnTo>
                  <a:lnTo>
                    <a:pt x="1600" y="695"/>
                  </a:lnTo>
                  <a:lnTo>
                    <a:pt x="1600" y="695"/>
                  </a:lnTo>
                  <a:lnTo>
                    <a:pt x="1602" y="695"/>
                  </a:lnTo>
                  <a:lnTo>
                    <a:pt x="1600" y="695"/>
                  </a:lnTo>
                  <a:lnTo>
                    <a:pt x="1600" y="695"/>
                  </a:lnTo>
                  <a:lnTo>
                    <a:pt x="1600" y="693"/>
                  </a:lnTo>
                  <a:lnTo>
                    <a:pt x="1600" y="693"/>
                  </a:lnTo>
                  <a:lnTo>
                    <a:pt x="1600" y="693"/>
                  </a:lnTo>
                  <a:lnTo>
                    <a:pt x="1598" y="693"/>
                  </a:lnTo>
                  <a:lnTo>
                    <a:pt x="1595" y="693"/>
                  </a:lnTo>
                  <a:lnTo>
                    <a:pt x="1591" y="693"/>
                  </a:lnTo>
                  <a:lnTo>
                    <a:pt x="1591" y="695"/>
                  </a:lnTo>
                  <a:lnTo>
                    <a:pt x="1591" y="695"/>
                  </a:lnTo>
                  <a:lnTo>
                    <a:pt x="1591" y="695"/>
                  </a:lnTo>
                  <a:lnTo>
                    <a:pt x="1591" y="695"/>
                  </a:lnTo>
                  <a:lnTo>
                    <a:pt x="1593" y="697"/>
                  </a:lnTo>
                  <a:lnTo>
                    <a:pt x="1593" y="697"/>
                  </a:lnTo>
                  <a:lnTo>
                    <a:pt x="1591" y="697"/>
                  </a:lnTo>
                  <a:lnTo>
                    <a:pt x="1591" y="697"/>
                  </a:lnTo>
                  <a:lnTo>
                    <a:pt x="1591" y="699"/>
                  </a:lnTo>
                  <a:lnTo>
                    <a:pt x="1591" y="699"/>
                  </a:lnTo>
                  <a:lnTo>
                    <a:pt x="1591" y="699"/>
                  </a:lnTo>
                  <a:lnTo>
                    <a:pt x="1591" y="699"/>
                  </a:lnTo>
                  <a:lnTo>
                    <a:pt x="1591" y="699"/>
                  </a:lnTo>
                  <a:lnTo>
                    <a:pt x="1593" y="701"/>
                  </a:lnTo>
                  <a:lnTo>
                    <a:pt x="1593" y="701"/>
                  </a:lnTo>
                  <a:lnTo>
                    <a:pt x="1593" y="701"/>
                  </a:lnTo>
                  <a:lnTo>
                    <a:pt x="1593" y="701"/>
                  </a:lnTo>
                  <a:lnTo>
                    <a:pt x="1593" y="701"/>
                  </a:lnTo>
                  <a:lnTo>
                    <a:pt x="1593" y="701"/>
                  </a:lnTo>
                  <a:lnTo>
                    <a:pt x="1593" y="701"/>
                  </a:lnTo>
                  <a:lnTo>
                    <a:pt x="1593" y="701"/>
                  </a:lnTo>
                  <a:lnTo>
                    <a:pt x="1595" y="701"/>
                  </a:lnTo>
                  <a:lnTo>
                    <a:pt x="1595" y="701"/>
                  </a:lnTo>
                  <a:lnTo>
                    <a:pt x="1595" y="701"/>
                  </a:lnTo>
                  <a:lnTo>
                    <a:pt x="1598" y="701"/>
                  </a:lnTo>
                  <a:lnTo>
                    <a:pt x="1598" y="701"/>
                  </a:lnTo>
                  <a:lnTo>
                    <a:pt x="1600" y="701"/>
                  </a:lnTo>
                  <a:lnTo>
                    <a:pt x="1602" y="701"/>
                  </a:lnTo>
                  <a:lnTo>
                    <a:pt x="1602" y="701"/>
                  </a:lnTo>
                  <a:lnTo>
                    <a:pt x="1604" y="701"/>
                  </a:lnTo>
                  <a:lnTo>
                    <a:pt x="1604" y="703"/>
                  </a:lnTo>
                  <a:lnTo>
                    <a:pt x="1604" y="705"/>
                  </a:lnTo>
                  <a:lnTo>
                    <a:pt x="1606" y="705"/>
                  </a:lnTo>
                  <a:lnTo>
                    <a:pt x="1606" y="707"/>
                  </a:lnTo>
                  <a:lnTo>
                    <a:pt x="1606" y="709"/>
                  </a:lnTo>
                  <a:lnTo>
                    <a:pt x="1608" y="709"/>
                  </a:lnTo>
                  <a:lnTo>
                    <a:pt x="1608" y="709"/>
                  </a:lnTo>
                  <a:lnTo>
                    <a:pt x="1608" y="709"/>
                  </a:lnTo>
                  <a:lnTo>
                    <a:pt x="1608" y="711"/>
                  </a:lnTo>
                  <a:lnTo>
                    <a:pt x="1608" y="711"/>
                  </a:lnTo>
                  <a:lnTo>
                    <a:pt x="1608" y="711"/>
                  </a:lnTo>
                  <a:lnTo>
                    <a:pt x="1608" y="711"/>
                  </a:lnTo>
                  <a:lnTo>
                    <a:pt x="1608" y="713"/>
                  </a:lnTo>
                  <a:lnTo>
                    <a:pt x="1608" y="713"/>
                  </a:lnTo>
                  <a:lnTo>
                    <a:pt x="1608" y="713"/>
                  </a:lnTo>
                  <a:lnTo>
                    <a:pt x="1610" y="713"/>
                  </a:lnTo>
                  <a:lnTo>
                    <a:pt x="1610" y="713"/>
                  </a:lnTo>
                  <a:lnTo>
                    <a:pt x="1610" y="713"/>
                  </a:lnTo>
                  <a:lnTo>
                    <a:pt x="1610" y="713"/>
                  </a:lnTo>
                  <a:lnTo>
                    <a:pt x="1610" y="713"/>
                  </a:lnTo>
                  <a:lnTo>
                    <a:pt x="1610" y="713"/>
                  </a:lnTo>
                  <a:lnTo>
                    <a:pt x="1610" y="713"/>
                  </a:lnTo>
                  <a:lnTo>
                    <a:pt x="1612" y="713"/>
                  </a:lnTo>
                  <a:lnTo>
                    <a:pt x="1612" y="713"/>
                  </a:lnTo>
                  <a:lnTo>
                    <a:pt x="1612" y="715"/>
                  </a:lnTo>
                  <a:lnTo>
                    <a:pt x="1612" y="715"/>
                  </a:lnTo>
                  <a:lnTo>
                    <a:pt x="1612" y="715"/>
                  </a:lnTo>
                  <a:lnTo>
                    <a:pt x="1612" y="717"/>
                  </a:lnTo>
                  <a:lnTo>
                    <a:pt x="1612" y="717"/>
                  </a:lnTo>
                  <a:lnTo>
                    <a:pt x="1610" y="719"/>
                  </a:lnTo>
                  <a:lnTo>
                    <a:pt x="1610" y="719"/>
                  </a:lnTo>
                  <a:lnTo>
                    <a:pt x="1610" y="721"/>
                  </a:lnTo>
                  <a:lnTo>
                    <a:pt x="1610" y="721"/>
                  </a:lnTo>
                  <a:lnTo>
                    <a:pt x="1610" y="721"/>
                  </a:lnTo>
                  <a:lnTo>
                    <a:pt x="1608" y="719"/>
                  </a:lnTo>
                  <a:lnTo>
                    <a:pt x="1608" y="721"/>
                  </a:lnTo>
                  <a:lnTo>
                    <a:pt x="1608" y="721"/>
                  </a:lnTo>
                  <a:lnTo>
                    <a:pt x="1608" y="723"/>
                  </a:lnTo>
                  <a:lnTo>
                    <a:pt x="1608" y="723"/>
                  </a:lnTo>
                  <a:lnTo>
                    <a:pt x="1608" y="723"/>
                  </a:lnTo>
                  <a:lnTo>
                    <a:pt x="1608" y="723"/>
                  </a:lnTo>
                  <a:lnTo>
                    <a:pt x="1608" y="723"/>
                  </a:lnTo>
                  <a:lnTo>
                    <a:pt x="1608" y="723"/>
                  </a:lnTo>
                  <a:lnTo>
                    <a:pt x="1608" y="723"/>
                  </a:lnTo>
                  <a:lnTo>
                    <a:pt x="1608" y="723"/>
                  </a:lnTo>
                  <a:lnTo>
                    <a:pt x="1608" y="723"/>
                  </a:lnTo>
                  <a:lnTo>
                    <a:pt x="1608" y="723"/>
                  </a:lnTo>
                  <a:lnTo>
                    <a:pt x="1608" y="725"/>
                  </a:lnTo>
                  <a:lnTo>
                    <a:pt x="1608" y="725"/>
                  </a:lnTo>
                  <a:lnTo>
                    <a:pt x="1608" y="725"/>
                  </a:lnTo>
                  <a:lnTo>
                    <a:pt x="1608" y="725"/>
                  </a:lnTo>
                  <a:lnTo>
                    <a:pt x="1608" y="725"/>
                  </a:lnTo>
                  <a:lnTo>
                    <a:pt x="1608" y="728"/>
                  </a:lnTo>
                  <a:lnTo>
                    <a:pt x="1608" y="728"/>
                  </a:lnTo>
                  <a:lnTo>
                    <a:pt x="1610" y="728"/>
                  </a:lnTo>
                  <a:lnTo>
                    <a:pt x="1612" y="730"/>
                  </a:lnTo>
                  <a:lnTo>
                    <a:pt x="1614" y="728"/>
                  </a:lnTo>
                  <a:lnTo>
                    <a:pt x="1618" y="725"/>
                  </a:lnTo>
                  <a:lnTo>
                    <a:pt x="1618" y="725"/>
                  </a:lnTo>
                  <a:lnTo>
                    <a:pt x="1620" y="723"/>
                  </a:lnTo>
                  <a:lnTo>
                    <a:pt x="1620" y="723"/>
                  </a:lnTo>
                  <a:lnTo>
                    <a:pt x="1620" y="723"/>
                  </a:lnTo>
                  <a:lnTo>
                    <a:pt x="1622" y="723"/>
                  </a:lnTo>
                  <a:lnTo>
                    <a:pt x="1622" y="723"/>
                  </a:lnTo>
                  <a:lnTo>
                    <a:pt x="1622" y="723"/>
                  </a:lnTo>
                  <a:lnTo>
                    <a:pt x="1620" y="723"/>
                  </a:lnTo>
                  <a:lnTo>
                    <a:pt x="1620" y="725"/>
                  </a:lnTo>
                  <a:lnTo>
                    <a:pt x="1620" y="725"/>
                  </a:lnTo>
                  <a:lnTo>
                    <a:pt x="1618" y="725"/>
                  </a:lnTo>
                  <a:lnTo>
                    <a:pt x="1618" y="728"/>
                  </a:lnTo>
                  <a:lnTo>
                    <a:pt x="1618" y="728"/>
                  </a:lnTo>
                  <a:lnTo>
                    <a:pt x="1618" y="728"/>
                  </a:lnTo>
                  <a:lnTo>
                    <a:pt x="1618" y="730"/>
                  </a:lnTo>
                  <a:lnTo>
                    <a:pt x="1618" y="730"/>
                  </a:lnTo>
                  <a:lnTo>
                    <a:pt x="1618" y="732"/>
                  </a:lnTo>
                  <a:lnTo>
                    <a:pt x="1618" y="732"/>
                  </a:lnTo>
                  <a:lnTo>
                    <a:pt x="1618" y="732"/>
                  </a:lnTo>
                  <a:lnTo>
                    <a:pt x="1618" y="734"/>
                  </a:lnTo>
                  <a:lnTo>
                    <a:pt x="1620" y="734"/>
                  </a:lnTo>
                  <a:lnTo>
                    <a:pt x="1622" y="734"/>
                  </a:lnTo>
                  <a:lnTo>
                    <a:pt x="1622" y="734"/>
                  </a:lnTo>
                  <a:lnTo>
                    <a:pt x="1622" y="734"/>
                  </a:lnTo>
                  <a:lnTo>
                    <a:pt x="1622" y="734"/>
                  </a:lnTo>
                  <a:lnTo>
                    <a:pt x="1620" y="734"/>
                  </a:lnTo>
                  <a:lnTo>
                    <a:pt x="1620" y="736"/>
                  </a:lnTo>
                  <a:lnTo>
                    <a:pt x="1620" y="734"/>
                  </a:lnTo>
                  <a:lnTo>
                    <a:pt x="1622" y="734"/>
                  </a:lnTo>
                  <a:lnTo>
                    <a:pt x="1622" y="736"/>
                  </a:lnTo>
                  <a:lnTo>
                    <a:pt x="1622" y="736"/>
                  </a:lnTo>
                  <a:lnTo>
                    <a:pt x="1622" y="736"/>
                  </a:lnTo>
                  <a:lnTo>
                    <a:pt x="1622" y="736"/>
                  </a:lnTo>
                  <a:lnTo>
                    <a:pt x="1624" y="736"/>
                  </a:lnTo>
                  <a:lnTo>
                    <a:pt x="1626" y="736"/>
                  </a:lnTo>
                  <a:lnTo>
                    <a:pt x="1628" y="736"/>
                  </a:lnTo>
                  <a:lnTo>
                    <a:pt x="1626" y="736"/>
                  </a:lnTo>
                  <a:lnTo>
                    <a:pt x="1622" y="738"/>
                  </a:lnTo>
                  <a:lnTo>
                    <a:pt x="1622" y="738"/>
                  </a:lnTo>
                  <a:lnTo>
                    <a:pt x="1622" y="738"/>
                  </a:lnTo>
                  <a:lnTo>
                    <a:pt x="1622" y="738"/>
                  </a:lnTo>
                  <a:lnTo>
                    <a:pt x="1622" y="738"/>
                  </a:lnTo>
                  <a:lnTo>
                    <a:pt x="1620" y="738"/>
                  </a:lnTo>
                  <a:lnTo>
                    <a:pt x="1618" y="738"/>
                  </a:lnTo>
                  <a:lnTo>
                    <a:pt x="1618" y="738"/>
                  </a:lnTo>
                  <a:lnTo>
                    <a:pt x="1618" y="738"/>
                  </a:lnTo>
                  <a:lnTo>
                    <a:pt x="1618" y="738"/>
                  </a:lnTo>
                  <a:lnTo>
                    <a:pt x="1618" y="738"/>
                  </a:lnTo>
                  <a:lnTo>
                    <a:pt x="1618" y="738"/>
                  </a:lnTo>
                  <a:lnTo>
                    <a:pt x="1618" y="738"/>
                  </a:lnTo>
                  <a:lnTo>
                    <a:pt x="1618" y="738"/>
                  </a:lnTo>
                  <a:lnTo>
                    <a:pt x="1618" y="738"/>
                  </a:lnTo>
                  <a:lnTo>
                    <a:pt x="1616" y="740"/>
                  </a:lnTo>
                  <a:lnTo>
                    <a:pt x="1616" y="740"/>
                  </a:lnTo>
                  <a:lnTo>
                    <a:pt x="1616" y="740"/>
                  </a:lnTo>
                  <a:lnTo>
                    <a:pt x="1616" y="740"/>
                  </a:lnTo>
                  <a:lnTo>
                    <a:pt x="1616" y="740"/>
                  </a:lnTo>
                  <a:lnTo>
                    <a:pt x="1616" y="742"/>
                  </a:lnTo>
                  <a:lnTo>
                    <a:pt x="1618" y="742"/>
                  </a:lnTo>
                  <a:lnTo>
                    <a:pt x="1618" y="742"/>
                  </a:lnTo>
                  <a:lnTo>
                    <a:pt x="1618" y="742"/>
                  </a:lnTo>
                  <a:lnTo>
                    <a:pt x="1618" y="742"/>
                  </a:lnTo>
                  <a:lnTo>
                    <a:pt x="1618" y="744"/>
                  </a:lnTo>
                  <a:lnTo>
                    <a:pt x="1618" y="744"/>
                  </a:lnTo>
                  <a:lnTo>
                    <a:pt x="1620" y="744"/>
                  </a:lnTo>
                  <a:lnTo>
                    <a:pt x="1620" y="744"/>
                  </a:lnTo>
                  <a:lnTo>
                    <a:pt x="1620" y="742"/>
                  </a:lnTo>
                  <a:lnTo>
                    <a:pt x="1620" y="742"/>
                  </a:lnTo>
                  <a:lnTo>
                    <a:pt x="1622" y="742"/>
                  </a:lnTo>
                  <a:lnTo>
                    <a:pt x="1622" y="742"/>
                  </a:lnTo>
                  <a:lnTo>
                    <a:pt x="1622" y="742"/>
                  </a:lnTo>
                  <a:lnTo>
                    <a:pt x="1622" y="744"/>
                  </a:lnTo>
                  <a:lnTo>
                    <a:pt x="1622" y="742"/>
                  </a:lnTo>
                  <a:lnTo>
                    <a:pt x="1622" y="742"/>
                  </a:lnTo>
                  <a:lnTo>
                    <a:pt x="1626" y="742"/>
                  </a:lnTo>
                  <a:lnTo>
                    <a:pt x="1626" y="740"/>
                  </a:lnTo>
                  <a:lnTo>
                    <a:pt x="1626" y="740"/>
                  </a:lnTo>
                  <a:lnTo>
                    <a:pt x="1628" y="740"/>
                  </a:lnTo>
                  <a:lnTo>
                    <a:pt x="1628" y="742"/>
                  </a:lnTo>
                  <a:lnTo>
                    <a:pt x="1628" y="742"/>
                  </a:lnTo>
                  <a:lnTo>
                    <a:pt x="1626" y="744"/>
                  </a:lnTo>
                  <a:lnTo>
                    <a:pt x="1624" y="744"/>
                  </a:lnTo>
                  <a:lnTo>
                    <a:pt x="1624" y="744"/>
                  </a:lnTo>
                  <a:lnTo>
                    <a:pt x="1624" y="746"/>
                  </a:lnTo>
                  <a:lnTo>
                    <a:pt x="1628" y="744"/>
                  </a:lnTo>
                  <a:lnTo>
                    <a:pt x="1628" y="744"/>
                  </a:lnTo>
                  <a:lnTo>
                    <a:pt x="1628" y="744"/>
                  </a:lnTo>
                  <a:lnTo>
                    <a:pt x="1630" y="742"/>
                  </a:lnTo>
                  <a:lnTo>
                    <a:pt x="1630" y="742"/>
                  </a:lnTo>
                  <a:lnTo>
                    <a:pt x="1630" y="742"/>
                  </a:lnTo>
                  <a:lnTo>
                    <a:pt x="1630" y="742"/>
                  </a:lnTo>
                  <a:lnTo>
                    <a:pt x="1630" y="740"/>
                  </a:lnTo>
                  <a:lnTo>
                    <a:pt x="1630" y="740"/>
                  </a:lnTo>
                  <a:lnTo>
                    <a:pt x="1630" y="740"/>
                  </a:lnTo>
                  <a:lnTo>
                    <a:pt x="1630" y="740"/>
                  </a:lnTo>
                  <a:lnTo>
                    <a:pt x="1630" y="742"/>
                  </a:lnTo>
                  <a:lnTo>
                    <a:pt x="1630" y="742"/>
                  </a:lnTo>
                  <a:lnTo>
                    <a:pt x="1632" y="744"/>
                  </a:lnTo>
                  <a:lnTo>
                    <a:pt x="1632" y="744"/>
                  </a:lnTo>
                  <a:lnTo>
                    <a:pt x="1632" y="744"/>
                  </a:lnTo>
                  <a:lnTo>
                    <a:pt x="1634" y="744"/>
                  </a:lnTo>
                  <a:lnTo>
                    <a:pt x="1634" y="746"/>
                  </a:lnTo>
                  <a:lnTo>
                    <a:pt x="1636" y="746"/>
                  </a:lnTo>
                  <a:lnTo>
                    <a:pt x="1636" y="744"/>
                  </a:lnTo>
                  <a:lnTo>
                    <a:pt x="1638" y="744"/>
                  </a:lnTo>
                  <a:lnTo>
                    <a:pt x="1636" y="744"/>
                  </a:lnTo>
                  <a:lnTo>
                    <a:pt x="1636" y="742"/>
                  </a:lnTo>
                  <a:lnTo>
                    <a:pt x="1636" y="742"/>
                  </a:lnTo>
                  <a:lnTo>
                    <a:pt x="1636" y="742"/>
                  </a:lnTo>
                  <a:lnTo>
                    <a:pt x="1636" y="742"/>
                  </a:lnTo>
                  <a:lnTo>
                    <a:pt x="1634" y="740"/>
                  </a:lnTo>
                  <a:lnTo>
                    <a:pt x="1634" y="740"/>
                  </a:lnTo>
                  <a:lnTo>
                    <a:pt x="1636" y="740"/>
                  </a:lnTo>
                  <a:lnTo>
                    <a:pt x="1636" y="740"/>
                  </a:lnTo>
                  <a:lnTo>
                    <a:pt x="1636" y="742"/>
                  </a:lnTo>
                  <a:lnTo>
                    <a:pt x="1638" y="742"/>
                  </a:lnTo>
                  <a:lnTo>
                    <a:pt x="1638" y="742"/>
                  </a:lnTo>
                  <a:lnTo>
                    <a:pt x="1638" y="744"/>
                  </a:lnTo>
                  <a:lnTo>
                    <a:pt x="1638" y="744"/>
                  </a:lnTo>
                  <a:lnTo>
                    <a:pt x="1638" y="746"/>
                  </a:lnTo>
                  <a:lnTo>
                    <a:pt x="1638" y="748"/>
                  </a:lnTo>
                  <a:lnTo>
                    <a:pt x="1638" y="748"/>
                  </a:lnTo>
                  <a:lnTo>
                    <a:pt x="1638" y="748"/>
                  </a:lnTo>
                  <a:lnTo>
                    <a:pt x="1638" y="746"/>
                  </a:lnTo>
                  <a:lnTo>
                    <a:pt x="1641" y="746"/>
                  </a:lnTo>
                  <a:lnTo>
                    <a:pt x="1641" y="746"/>
                  </a:lnTo>
                  <a:lnTo>
                    <a:pt x="1641" y="746"/>
                  </a:lnTo>
                  <a:lnTo>
                    <a:pt x="1641" y="746"/>
                  </a:lnTo>
                  <a:lnTo>
                    <a:pt x="1641" y="746"/>
                  </a:lnTo>
                  <a:lnTo>
                    <a:pt x="1641" y="748"/>
                  </a:lnTo>
                  <a:lnTo>
                    <a:pt x="1643" y="748"/>
                  </a:lnTo>
                  <a:lnTo>
                    <a:pt x="1643" y="748"/>
                  </a:lnTo>
                  <a:lnTo>
                    <a:pt x="1643" y="748"/>
                  </a:lnTo>
                  <a:lnTo>
                    <a:pt x="1643" y="748"/>
                  </a:lnTo>
                  <a:lnTo>
                    <a:pt x="1643" y="748"/>
                  </a:lnTo>
                  <a:lnTo>
                    <a:pt x="1641" y="748"/>
                  </a:lnTo>
                  <a:lnTo>
                    <a:pt x="1641" y="750"/>
                  </a:lnTo>
                  <a:lnTo>
                    <a:pt x="1641" y="750"/>
                  </a:lnTo>
                  <a:lnTo>
                    <a:pt x="1641" y="750"/>
                  </a:lnTo>
                  <a:lnTo>
                    <a:pt x="1643" y="750"/>
                  </a:lnTo>
                  <a:lnTo>
                    <a:pt x="1643" y="750"/>
                  </a:lnTo>
                  <a:lnTo>
                    <a:pt x="1643" y="750"/>
                  </a:lnTo>
                  <a:lnTo>
                    <a:pt x="1643" y="750"/>
                  </a:lnTo>
                  <a:lnTo>
                    <a:pt x="1643" y="752"/>
                  </a:lnTo>
                  <a:lnTo>
                    <a:pt x="1643" y="752"/>
                  </a:lnTo>
                  <a:lnTo>
                    <a:pt x="1643" y="752"/>
                  </a:lnTo>
                  <a:lnTo>
                    <a:pt x="1641" y="752"/>
                  </a:lnTo>
                  <a:lnTo>
                    <a:pt x="1641" y="752"/>
                  </a:lnTo>
                  <a:lnTo>
                    <a:pt x="1641" y="752"/>
                  </a:lnTo>
                  <a:lnTo>
                    <a:pt x="1641" y="752"/>
                  </a:lnTo>
                  <a:lnTo>
                    <a:pt x="1643" y="754"/>
                  </a:lnTo>
                  <a:lnTo>
                    <a:pt x="1643" y="754"/>
                  </a:lnTo>
                  <a:lnTo>
                    <a:pt x="1645" y="754"/>
                  </a:lnTo>
                  <a:lnTo>
                    <a:pt x="1645" y="752"/>
                  </a:lnTo>
                  <a:lnTo>
                    <a:pt x="1645" y="750"/>
                  </a:lnTo>
                  <a:lnTo>
                    <a:pt x="1645" y="750"/>
                  </a:lnTo>
                  <a:lnTo>
                    <a:pt x="1645" y="752"/>
                  </a:lnTo>
                  <a:lnTo>
                    <a:pt x="1645" y="752"/>
                  </a:lnTo>
                  <a:lnTo>
                    <a:pt x="1645" y="752"/>
                  </a:lnTo>
                  <a:lnTo>
                    <a:pt x="1645" y="754"/>
                  </a:lnTo>
                  <a:lnTo>
                    <a:pt x="1645" y="754"/>
                  </a:lnTo>
                  <a:lnTo>
                    <a:pt x="1645" y="754"/>
                  </a:lnTo>
                  <a:lnTo>
                    <a:pt x="1645" y="754"/>
                  </a:lnTo>
                  <a:lnTo>
                    <a:pt x="1645" y="754"/>
                  </a:lnTo>
                  <a:lnTo>
                    <a:pt x="1645" y="754"/>
                  </a:lnTo>
                  <a:lnTo>
                    <a:pt x="1645" y="754"/>
                  </a:lnTo>
                  <a:lnTo>
                    <a:pt x="1647" y="754"/>
                  </a:lnTo>
                  <a:lnTo>
                    <a:pt x="1647" y="754"/>
                  </a:lnTo>
                  <a:lnTo>
                    <a:pt x="1647" y="754"/>
                  </a:lnTo>
                  <a:lnTo>
                    <a:pt x="1647" y="754"/>
                  </a:lnTo>
                  <a:lnTo>
                    <a:pt x="1647" y="752"/>
                  </a:lnTo>
                  <a:lnTo>
                    <a:pt x="1647" y="752"/>
                  </a:lnTo>
                  <a:lnTo>
                    <a:pt x="1647" y="752"/>
                  </a:lnTo>
                  <a:lnTo>
                    <a:pt x="1647" y="752"/>
                  </a:lnTo>
                  <a:lnTo>
                    <a:pt x="1647" y="750"/>
                  </a:lnTo>
                  <a:lnTo>
                    <a:pt x="1647" y="748"/>
                  </a:lnTo>
                  <a:lnTo>
                    <a:pt x="1647" y="748"/>
                  </a:lnTo>
                  <a:lnTo>
                    <a:pt x="1647" y="750"/>
                  </a:lnTo>
                  <a:lnTo>
                    <a:pt x="1647" y="750"/>
                  </a:lnTo>
                  <a:lnTo>
                    <a:pt x="1647" y="750"/>
                  </a:lnTo>
                  <a:lnTo>
                    <a:pt x="1647" y="752"/>
                  </a:lnTo>
                  <a:lnTo>
                    <a:pt x="1649" y="752"/>
                  </a:lnTo>
                  <a:lnTo>
                    <a:pt x="1649" y="752"/>
                  </a:lnTo>
                  <a:lnTo>
                    <a:pt x="1649" y="752"/>
                  </a:lnTo>
                  <a:lnTo>
                    <a:pt x="1649" y="752"/>
                  </a:lnTo>
                  <a:lnTo>
                    <a:pt x="1647" y="752"/>
                  </a:lnTo>
                  <a:lnTo>
                    <a:pt x="1649" y="752"/>
                  </a:lnTo>
                  <a:lnTo>
                    <a:pt x="1649" y="754"/>
                  </a:lnTo>
                  <a:lnTo>
                    <a:pt x="1649" y="754"/>
                  </a:lnTo>
                  <a:lnTo>
                    <a:pt x="1649" y="754"/>
                  </a:lnTo>
                  <a:lnTo>
                    <a:pt x="1649" y="754"/>
                  </a:lnTo>
                  <a:lnTo>
                    <a:pt x="1649" y="754"/>
                  </a:lnTo>
                  <a:lnTo>
                    <a:pt x="1649" y="754"/>
                  </a:lnTo>
                  <a:lnTo>
                    <a:pt x="1649" y="754"/>
                  </a:lnTo>
                  <a:lnTo>
                    <a:pt x="1651" y="754"/>
                  </a:lnTo>
                  <a:lnTo>
                    <a:pt x="1651" y="754"/>
                  </a:lnTo>
                  <a:lnTo>
                    <a:pt x="1651" y="754"/>
                  </a:lnTo>
                  <a:lnTo>
                    <a:pt x="1653" y="754"/>
                  </a:lnTo>
                  <a:lnTo>
                    <a:pt x="1651" y="754"/>
                  </a:lnTo>
                  <a:lnTo>
                    <a:pt x="1651" y="756"/>
                  </a:lnTo>
                  <a:lnTo>
                    <a:pt x="1651" y="756"/>
                  </a:lnTo>
                  <a:lnTo>
                    <a:pt x="1651" y="756"/>
                  </a:lnTo>
                  <a:lnTo>
                    <a:pt x="1653" y="756"/>
                  </a:lnTo>
                  <a:lnTo>
                    <a:pt x="1653" y="756"/>
                  </a:lnTo>
                  <a:lnTo>
                    <a:pt x="1653" y="756"/>
                  </a:lnTo>
                  <a:lnTo>
                    <a:pt x="1651" y="758"/>
                  </a:lnTo>
                  <a:lnTo>
                    <a:pt x="1651" y="758"/>
                  </a:lnTo>
                  <a:lnTo>
                    <a:pt x="1651" y="758"/>
                  </a:lnTo>
                  <a:lnTo>
                    <a:pt x="1653" y="758"/>
                  </a:lnTo>
                  <a:lnTo>
                    <a:pt x="1653" y="758"/>
                  </a:lnTo>
                  <a:lnTo>
                    <a:pt x="1653" y="758"/>
                  </a:lnTo>
                  <a:lnTo>
                    <a:pt x="1653" y="758"/>
                  </a:lnTo>
                  <a:lnTo>
                    <a:pt x="1653" y="758"/>
                  </a:lnTo>
                  <a:lnTo>
                    <a:pt x="1653" y="756"/>
                  </a:lnTo>
                  <a:lnTo>
                    <a:pt x="1655" y="756"/>
                  </a:lnTo>
                  <a:lnTo>
                    <a:pt x="1655" y="756"/>
                  </a:lnTo>
                  <a:lnTo>
                    <a:pt x="1655" y="758"/>
                  </a:lnTo>
                  <a:lnTo>
                    <a:pt x="1655" y="758"/>
                  </a:lnTo>
                  <a:lnTo>
                    <a:pt x="1655" y="758"/>
                  </a:lnTo>
                  <a:lnTo>
                    <a:pt x="1653" y="758"/>
                  </a:lnTo>
                  <a:lnTo>
                    <a:pt x="1653" y="760"/>
                  </a:lnTo>
                  <a:lnTo>
                    <a:pt x="1653" y="760"/>
                  </a:lnTo>
                  <a:lnTo>
                    <a:pt x="1653" y="760"/>
                  </a:lnTo>
                  <a:lnTo>
                    <a:pt x="1655" y="762"/>
                  </a:lnTo>
                  <a:lnTo>
                    <a:pt x="1655" y="762"/>
                  </a:lnTo>
                  <a:lnTo>
                    <a:pt x="1655" y="760"/>
                  </a:lnTo>
                  <a:lnTo>
                    <a:pt x="1657" y="760"/>
                  </a:lnTo>
                  <a:lnTo>
                    <a:pt x="1659" y="762"/>
                  </a:lnTo>
                  <a:lnTo>
                    <a:pt x="1659" y="762"/>
                  </a:lnTo>
                  <a:lnTo>
                    <a:pt x="1659" y="760"/>
                  </a:lnTo>
                  <a:lnTo>
                    <a:pt x="1659" y="760"/>
                  </a:lnTo>
                  <a:lnTo>
                    <a:pt x="1659" y="760"/>
                  </a:lnTo>
                  <a:lnTo>
                    <a:pt x="1661" y="760"/>
                  </a:lnTo>
                  <a:lnTo>
                    <a:pt x="1661" y="760"/>
                  </a:lnTo>
                  <a:lnTo>
                    <a:pt x="1663" y="760"/>
                  </a:lnTo>
                  <a:lnTo>
                    <a:pt x="1663" y="760"/>
                  </a:lnTo>
                  <a:lnTo>
                    <a:pt x="1663" y="760"/>
                  </a:lnTo>
                  <a:close/>
                  <a:moveTo>
                    <a:pt x="1630" y="746"/>
                  </a:moveTo>
                  <a:lnTo>
                    <a:pt x="1630" y="746"/>
                  </a:lnTo>
                  <a:lnTo>
                    <a:pt x="1630" y="746"/>
                  </a:lnTo>
                  <a:lnTo>
                    <a:pt x="1630" y="746"/>
                  </a:lnTo>
                  <a:lnTo>
                    <a:pt x="1630" y="748"/>
                  </a:lnTo>
                  <a:lnTo>
                    <a:pt x="1630" y="748"/>
                  </a:lnTo>
                  <a:lnTo>
                    <a:pt x="1632" y="748"/>
                  </a:lnTo>
                  <a:lnTo>
                    <a:pt x="1632" y="750"/>
                  </a:lnTo>
                  <a:lnTo>
                    <a:pt x="1632" y="748"/>
                  </a:lnTo>
                  <a:lnTo>
                    <a:pt x="1632" y="750"/>
                  </a:lnTo>
                  <a:lnTo>
                    <a:pt x="1634" y="750"/>
                  </a:lnTo>
                  <a:lnTo>
                    <a:pt x="1634" y="750"/>
                  </a:lnTo>
                  <a:lnTo>
                    <a:pt x="1632" y="750"/>
                  </a:lnTo>
                  <a:lnTo>
                    <a:pt x="1632" y="750"/>
                  </a:lnTo>
                  <a:lnTo>
                    <a:pt x="1632" y="750"/>
                  </a:lnTo>
                  <a:lnTo>
                    <a:pt x="1632" y="752"/>
                  </a:lnTo>
                  <a:lnTo>
                    <a:pt x="1632" y="752"/>
                  </a:lnTo>
                  <a:lnTo>
                    <a:pt x="1632" y="752"/>
                  </a:lnTo>
                  <a:lnTo>
                    <a:pt x="1634" y="752"/>
                  </a:lnTo>
                  <a:lnTo>
                    <a:pt x="1634" y="752"/>
                  </a:lnTo>
                  <a:lnTo>
                    <a:pt x="1634" y="752"/>
                  </a:lnTo>
                  <a:lnTo>
                    <a:pt x="1636" y="752"/>
                  </a:lnTo>
                  <a:lnTo>
                    <a:pt x="1636" y="752"/>
                  </a:lnTo>
                  <a:lnTo>
                    <a:pt x="1636" y="754"/>
                  </a:lnTo>
                  <a:lnTo>
                    <a:pt x="1638" y="750"/>
                  </a:lnTo>
                  <a:lnTo>
                    <a:pt x="1638" y="750"/>
                  </a:lnTo>
                  <a:lnTo>
                    <a:pt x="1634" y="746"/>
                  </a:lnTo>
                  <a:lnTo>
                    <a:pt x="1634" y="746"/>
                  </a:lnTo>
                  <a:lnTo>
                    <a:pt x="1632" y="744"/>
                  </a:lnTo>
                  <a:lnTo>
                    <a:pt x="1632" y="744"/>
                  </a:lnTo>
                  <a:lnTo>
                    <a:pt x="1630" y="744"/>
                  </a:lnTo>
                  <a:lnTo>
                    <a:pt x="1630" y="744"/>
                  </a:lnTo>
                  <a:lnTo>
                    <a:pt x="1630" y="746"/>
                  </a:lnTo>
                  <a:lnTo>
                    <a:pt x="1630" y="746"/>
                  </a:lnTo>
                  <a:lnTo>
                    <a:pt x="1630" y="746"/>
                  </a:lnTo>
                  <a:lnTo>
                    <a:pt x="1630" y="746"/>
                  </a:lnTo>
                  <a:close/>
                  <a:moveTo>
                    <a:pt x="1643" y="766"/>
                  </a:moveTo>
                  <a:lnTo>
                    <a:pt x="1643" y="766"/>
                  </a:lnTo>
                  <a:lnTo>
                    <a:pt x="1641" y="766"/>
                  </a:lnTo>
                  <a:lnTo>
                    <a:pt x="1641" y="766"/>
                  </a:lnTo>
                  <a:lnTo>
                    <a:pt x="1641" y="766"/>
                  </a:lnTo>
                  <a:lnTo>
                    <a:pt x="1641" y="764"/>
                  </a:lnTo>
                  <a:lnTo>
                    <a:pt x="1641" y="764"/>
                  </a:lnTo>
                  <a:lnTo>
                    <a:pt x="1641" y="764"/>
                  </a:lnTo>
                  <a:lnTo>
                    <a:pt x="1641" y="764"/>
                  </a:lnTo>
                  <a:lnTo>
                    <a:pt x="1641" y="762"/>
                  </a:lnTo>
                  <a:lnTo>
                    <a:pt x="1638" y="762"/>
                  </a:lnTo>
                  <a:lnTo>
                    <a:pt x="1638" y="762"/>
                  </a:lnTo>
                  <a:lnTo>
                    <a:pt x="1638" y="762"/>
                  </a:lnTo>
                  <a:lnTo>
                    <a:pt x="1638" y="762"/>
                  </a:lnTo>
                  <a:lnTo>
                    <a:pt x="1638" y="762"/>
                  </a:lnTo>
                  <a:lnTo>
                    <a:pt x="1636" y="762"/>
                  </a:lnTo>
                  <a:lnTo>
                    <a:pt x="1636" y="762"/>
                  </a:lnTo>
                  <a:lnTo>
                    <a:pt x="1636" y="760"/>
                  </a:lnTo>
                  <a:lnTo>
                    <a:pt x="1636" y="760"/>
                  </a:lnTo>
                  <a:lnTo>
                    <a:pt x="1636" y="760"/>
                  </a:lnTo>
                  <a:lnTo>
                    <a:pt x="1636" y="760"/>
                  </a:lnTo>
                  <a:lnTo>
                    <a:pt x="1636" y="760"/>
                  </a:lnTo>
                  <a:lnTo>
                    <a:pt x="1634" y="758"/>
                  </a:lnTo>
                  <a:lnTo>
                    <a:pt x="1634" y="758"/>
                  </a:lnTo>
                  <a:lnTo>
                    <a:pt x="1634" y="758"/>
                  </a:lnTo>
                  <a:lnTo>
                    <a:pt x="1634" y="758"/>
                  </a:lnTo>
                  <a:lnTo>
                    <a:pt x="1632" y="758"/>
                  </a:lnTo>
                  <a:lnTo>
                    <a:pt x="1632" y="758"/>
                  </a:lnTo>
                  <a:lnTo>
                    <a:pt x="1632" y="758"/>
                  </a:lnTo>
                  <a:lnTo>
                    <a:pt x="1632" y="756"/>
                  </a:lnTo>
                  <a:lnTo>
                    <a:pt x="1632" y="756"/>
                  </a:lnTo>
                  <a:lnTo>
                    <a:pt x="1632" y="758"/>
                  </a:lnTo>
                  <a:lnTo>
                    <a:pt x="1632" y="758"/>
                  </a:lnTo>
                  <a:lnTo>
                    <a:pt x="1632" y="756"/>
                  </a:lnTo>
                  <a:lnTo>
                    <a:pt x="1630" y="754"/>
                  </a:lnTo>
                  <a:lnTo>
                    <a:pt x="1630" y="754"/>
                  </a:lnTo>
                  <a:lnTo>
                    <a:pt x="1628" y="754"/>
                  </a:lnTo>
                  <a:lnTo>
                    <a:pt x="1628" y="754"/>
                  </a:lnTo>
                  <a:lnTo>
                    <a:pt x="1628" y="754"/>
                  </a:lnTo>
                  <a:lnTo>
                    <a:pt x="1626" y="754"/>
                  </a:lnTo>
                  <a:lnTo>
                    <a:pt x="1628" y="754"/>
                  </a:lnTo>
                  <a:lnTo>
                    <a:pt x="1628" y="752"/>
                  </a:lnTo>
                  <a:lnTo>
                    <a:pt x="1628" y="752"/>
                  </a:lnTo>
                  <a:lnTo>
                    <a:pt x="1626" y="752"/>
                  </a:lnTo>
                  <a:lnTo>
                    <a:pt x="1626" y="750"/>
                  </a:lnTo>
                  <a:lnTo>
                    <a:pt x="1626" y="750"/>
                  </a:lnTo>
                  <a:lnTo>
                    <a:pt x="1628" y="752"/>
                  </a:lnTo>
                  <a:lnTo>
                    <a:pt x="1630" y="752"/>
                  </a:lnTo>
                  <a:lnTo>
                    <a:pt x="1628" y="750"/>
                  </a:lnTo>
                  <a:lnTo>
                    <a:pt x="1628" y="750"/>
                  </a:lnTo>
                  <a:lnTo>
                    <a:pt x="1628" y="750"/>
                  </a:lnTo>
                  <a:lnTo>
                    <a:pt x="1628" y="750"/>
                  </a:lnTo>
                  <a:lnTo>
                    <a:pt x="1626" y="748"/>
                  </a:lnTo>
                  <a:lnTo>
                    <a:pt x="1626" y="748"/>
                  </a:lnTo>
                  <a:lnTo>
                    <a:pt x="1624" y="748"/>
                  </a:lnTo>
                  <a:lnTo>
                    <a:pt x="1624" y="746"/>
                  </a:lnTo>
                  <a:lnTo>
                    <a:pt x="1624" y="746"/>
                  </a:lnTo>
                  <a:lnTo>
                    <a:pt x="1624" y="746"/>
                  </a:lnTo>
                  <a:lnTo>
                    <a:pt x="1622" y="746"/>
                  </a:lnTo>
                  <a:lnTo>
                    <a:pt x="1622" y="746"/>
                  </a:lnTo>
                  <a:lnTo>
                    <a:pt x="1622" y="744"/>
                  </a:lnTo>
                  <a:lnTo>
                    <a:pt x="1622" y="744"/>
                  </a:lnTo>
                  <a:lnTo>
                    <a:pt x="1622" y="744"/>
                  </a:lnTo>
                  <a:lnTo>
                    <a:pt x="1622" y="744"/>
                  </a:lnTo>
                  <a:lnTo>
                    <a:pt x="1620" y="744"/>
                  </a:lnTo>
                  <a:lnTo>
                    <a:pt x="1620" y="746"/>
                  </a:lnTo>
                  <a:lnTo>
                    <a:pt x="1620" y="746"/>
                  </a:lnTo>
                  <a:lnTo>
                    <a:pt x="1620" y="746"/>
                  </a:lnTo>
                  <a:lnTo>
                    <a:pt x="1622" y="748"/>
                  </a:lnTo>
                  <a:lnTo>
                    <a:pt x="1620" y="748"/>
                  </a:lnTo>
                  <a:lnTo>
                    <a:pt x="1620" y="748"/>
                  </a:lnTo>
                  <a:lnTo>
                    <a:pt x="1620" y="748"/>
                  </a:lnTo>
                  <a:lnTo>
                    <a:pt x="1622" y="748"/>
                  </a:lnTo>
                  <a:lnTo>
                    <a:pt x="1622" y="748"/>
                  </a:lnTo>
                  <a:lnTo>
                    <a:pt x="1622" y="750"/>
                  </a:lnTo>
                  <a:lnTo>
                    <a:pt x="1622" y="750"/>
                  </a:lnTo>
                  <a:lnTo>
                    <a:pt x="1620" y="750"/>
                  </a:lnTo>
                  <a:lnTo>
                    <a:pt x="1620" y="750"/>
                  </a:lnTo>
                  <a:lnTo>
                    <a:pt x="1622" y="750"/>
                  </a:lnTo>
                  <a:lnTo>
                    <a:pt x="1622" y="750"/>
                  </a:lnTo>
                  <a:lnTo>
                    <a:pt x="1622" y="750"/>
                  </a:lnTo>
                  <a:lnTo>
                    <a:pt x="1624" y="750"/>
                  </a:lnTo>
                  <a:lnTo>
                    <a:pt x="1624" y="752"/>
                  </a:lnTo>
                  <a:lnTo>
                    <a:pt x="1622" y="752"/>
                  </a:lnTo>
                  <a:lnTo>
                    <a:pt x="1622" y="752"/>
                  </a:lnTo>
                  <a:lnTo>
                    <a:pt x="1622" y="752"/>
                  </a:lnTo>
                  <a:lnTo>
                    <a:pt x="1622" y="754"/>
                  </a:lnTo>
                  <a:lnTo>
                    <a:pt x="1622" y="754"/>
                  </a:lnTo>
                  <a:lnTo>
                    <a:pt x="1622" y="754"/>
                  </a:lnTo>
                  <a:lnTo>
                    <a:pt x="1624" y="756"/>
                  </a:lnTo>
                  <a:lnTo>
                    <a:pt x="1626" y="756"/>
                  </a:lnTo>
                  <a:lnTo>
                    <a:pt x="1624" y="758"/>
                  </a:lnTo>
                  <a:lnTo>
                    <a:pt x="1626" y="758"/>
                  </a:lnTo>
                  <a:lnTo>
                    <a:pt x="1626" y="758"/>
                  </a:lnTo>
                  <a:lnTo>
                    <a:pt x="1626" y="758"/>
                  </a:lnTo>
                  <a:lnTo>
                    <a:pt x="1626" y="758"/>
                  </a:lnTo>
                  <a:lnTo>
                    <a:pt x="1626" y="760"/>
                  </a:lnTo>
                  <a:lnTo>
                    <a:pt x="1626" y="760"/>
                  </a:lnTo>
                  <a:lnTo>
                    <a:pt x="1626" y="758"/>
                  </a:lnTo>
                  <a:lnTo>
                    <a:pt x="1628" y="758"/>
                  </a:lnTo>
                  <a:lnTo>
                    <a:pt x="1628" y="758"/>
                  </a:lnTo>
                  <a:lnTo>
                    <a:pt x="1628" y="758"/>
                  </a:lnTo>
                  <a:lnTo>
                    <a:pt x="1628" y="758"/>
                  </a:lnTo>
                  <a:lnTo>
                    <a:pt x="1628" y="760"/>
                  </a:lnTo>
                  <a:lnTo>
                    <a:pt x="1628" y="760"/>
                  </a:lnTo>
                  <a:lnTo>
                    <a:pt x="1628" y="760"/>
                  </a:lnTo>
                  <a:lnTo>
                    <a:pt x="1628" y="760"/>
                  </a:lnTo>
                  <a:lnTo>
                    <a:pt x="1628" y="760"/>
                  </a:lnTo>
                  <a:lnTo>
                    <a:pt x="1630" y="760"/>
                  </a:lnTo>
                  <a:lnTo>
                    <a:pt x="1630" y="760"/>
                  </a:lnTo>
                  <a:lnTo>
                    <a:pt x="1630" y="760"/>
                  </a:lnTo>
                  <a:lnTo>
                    <a:pt x="1630" y="762"/>
                  </a:lnTo>
                  <a:lnTo>
                    <a:pt x="1630" y="762"/>
                  </a:lnTo>
                  <a:lnTo>
                    <a:pt x="1630" y="762"/>
                  </a:lnTo>
                  <a:lnTo>
                    <a:pt x="1632" y="762"/>
                  </a:lnTo>
                  <a:lnTo>
                    <a:pt x="1632" y="764"/>
                  </a:lnTo>
                  <a:lnTo>
                    <a:pt x="1634" y="762"/>
                  </a:lnTo>
                  <a:lnTo>
                    <a:pt x="1634" y="762"/>
                  </a:lnTo>
                  <a:lnTo>
                    <a:pt x="1634" y="762"/>
                  </a:lnTo>
                  <a:lnTo>
                    <a:pt x="1634" y="762"/>
                  </a:lnTo>
                  <a:lnTo>
                    <a:pt x="1634" y="764"/>
                  </a:lnTo>
                  <a:lnTo>
                    <a:pt x="1634" y="764"/>
                  </a:lnTo>
                  <a:lnTo>
                    <a:pt x="1634" y="764"/>
                  </a:lnTo>
                  <a:lnTo>
                    <a:pt x="1634" y="764"/>
                  </a:lnTo>
                  <a:lnTo>
                    <a:pt x="1638" y="766"/>
                  </a:lnTo>
                  <a:lnTo>
                    <a:pt x="1638" y="766"/>
                  </a:lnTo>
                  <a:lnTo>
                    <a:pt x="1636" y="766"/>
                  </a:lnTo>
                  <a:lnTo>
                    <a:pt x="1636" y="766"/>
                  </a:lnTo>
                  <a:lnTo>
                    <a:pt x="1638" y="768"/>
                  </a:lnTo>
                  <a:lnTo>
                    <a:pt x="1638" y="768"/>
                  </a:lnTo>
                  <a:lnTo>
                    <a:pt x="1638" y="768"/>
                  </a:lnTo>
                  <a:lnTo>
                    <a:pt x="1641" y="768"/>
                  </a:lnTo>
                  <a:lnTo>
                    <a:pt x="1641" y="768"/>
                  </a:lnTo>
                  <a:lnTo>
                    <a:pt x="1641" y="768"/>
                  </a:lnTo>
                  <a:lnTo>
                    <a:pt x="1643" y="768"/>
                  </a:lnTo>
                  <a:lnTo>
                    <a:pt x="1643" y="768"/>
                  </a:lnTo>
                  <a:lnTo>
                    <a:pt x="1645" y="768"/>
                  </a:lnTo>
                  <a:lnTo>
                    <a:pt x="1643" y="766"/>
                  </a:lnTo>
                  <a:lnTo>
                    <a:pt x="1643" y="766"/>
                  </a:lnTo>
                  <a:close/>
                  <a:moveTo>
                    <a:pt x="1612" y="736"/>
                  </a:moveTo>
                  <a:lnTo>
                    <a:pt x="1612" y="736"/>
                  </a:lnTo>
                  <a:lnTo>
                    <a:pt x="1614" y="734"/>
                  </a:lnTo>
                  <a:lnTo>
                    <a:pt x="1614" y="734"/>
                  </a:lnTo>
                  <a:lnTo>
                    <a:pt x="1614" y="734"/>
                  </a:lnTo>
                  <a:lnTo>
                    <a:pt x="1614" y="734"/>
                  </a:lnTo>
                  <a:lnTo>
                    <a:pt x="1614" y="732"/>
                  </a:lnTo>
                  <a:lnTo>
                    <a:pt x="1614" y="732"/>
                  </a:lnTo>
                  <a:lnTo>
                    <a:pt x="1612" y="732"/>
                  </a:lnTo>
                  <a:lnTo>
                    <a:pt x="1612" y="732"/>
                  </a:lnTo>
                  <a:lnTo>
                    <a:pt x="1612" y="732"/>
                  </a:lnTo>
                  <a:lnTo>
                    <a:pt x="1610" y="732"/>
                  </a:lnTo>
                  <a:lnTo>
                    <a:pt x="1608" y="732"/>
                  </a:lnTo>
                  <a:lnTo>
                    <a:pt x="1608" y="732"/>
                  </a:lnTo>
                  <a:lnTo>
                    <a:pt x="1608" y="734"/>
                  </a:lnTo>
                  <a:lnTo>
                    <a:pt x="1610" y="734"/>
                  </a:lnTo>
                  <a:lnTo>
                    <a:pt x="1610" y="734"/>
                  </a:lnTo>
                  <a:lnTo>
                    <a:pt x="1612" y="736"/>
                  </a:lnTo>
                  <a:lnTo>
                    <a:pt x="1612" y="736"/>
                  </a:lnTo>
                  <a:lnTo>
                    <a:pt x="1612" y="736"/>
                  </a:lnTo>
                  <a:close/>
                  <a:moveTo>
                    <a:pt x="1618" y="744"/>
                  </a:moveTo>
                  <a:lnTo>
                    <a:pt x="1618" y="744"/>
                  </a:lnTo>
                  <a:lnTo>
                    <a:pt x="1618" y="744"/>
                  </a:lnTo>
                  <a:lnTo>
                    <a:pt x="1616" y="744"/>
                  </a:lnTo>
                  <a:lnTo>
                    <a:pt x="1616" y="746"/>
                  </a:lnTo>
                  <a:lnTo>
                    <a:pt x="1616" y="744"/>
                  </a:lnTo>
                  <a:lnTo>
                    <a:pt x="1616" y="744"/>
                  </a:lnTo>
                  <a:lnTo>
                    <a:pt x="1616" y="742"/>
                  </a:lnTo>
                  <a:lnTo>
                    <a:pt x="1616" y="742"/>
                  </a:lnTo>
                  <a:lnTo>
                    <a:pt x="1614" y="742"/>
                  </a:lnTo>
                  <a:lnTo>
                    <a:pt x="1614" y="742"/>
                  </a:lnTo>
                  <a:lnTo>
                    <a:pt x="1614" y="742"/>
                  </a:lnTo>
                  <a:lnTo>
                    <a:pt x="1614" y="742"/>
                  </a:lnTo>
                  <a:lnTo>
                    <a:pt x="1614" y="744"/>
                  </a:lnTo>
                  <a:lnTo>
                    <a:pt x="1614" y="744"/>
                  </a:lnTo>
                  <a:lnTo>
                    <a:pt x="1612" y="744"/>
                  </a:lnTo>
                  <a:lnTo>
                    <a:pt x="1612" y="744"/>
                  </a:lnTo>
                  <a:lnTo>
                    <a:pt x="1612" y="744"/>
                  </a:lnTo>
                  <a:lnTo>
                    <a:pt x="1612" y="746"/>
                  </a:lnTo>
                  <a:lnTo>
                    <a:pt x="1614" y="746"/>
                  </a:lnTo>
                  <a:lnTo>
                    <a:pt x="1614" y="746"/>
                  </a:lnTo>
                  <a:lnTo>
                    <a:pt x="1614" y="746"/>
                  </a:lnTo>
                  <a:lnTo>
                    <a:pt x="1612" y="746"/>
                  </a:lnTo>
                  <a:lnTo>
                    <a:pt x="1612" y="746"/>
                  </a:lnTo>
                  <a:lnTo>
                    <a:pt x="1612" y="748"/>
                  </a:lnTo>
                  <a:lnTo>
                    <a:pt x="1614" y="748"/>
                  </a:lnTo>
                  <a:lnTo>
                    <a:pt x="1614" y="748"/>
                  </a:lnTo>
                  <a:lnTo>
                    <a:pt x="1614" y="750"/>
                  </a:lnTo>
                  <a:lnTo>
                    <a:pt x="1614" y="750"/>
                  </a:lnTo>
                  <a:lnTo>
                    <a:pt x="1614" y="748"/>
                  </a:lnTo>
                  <a:lnTo>
                    <a:pt x="1614" y="748"/>
                  </a:lnTo>
                  <a:lnTo>
                    <a:pt x="1614" y="748"/>
                  </a:lnTo>
                  <a:lnTo>
                    <a:pt x="1614" y="748"/>
                  </a:lnTo>
                  <a:lnTo>
                    <a:pt x="1616" y="748"/>
                  </a:lnTo>
                  <a:lnTo>
                    <a:pt x="1616" y="748"/>
                  </a:lnTo>
                  <a:lnTo>
                    <a:pt x="1616" y="748"/>
                  </a:lnTo>
                  <a:lnTo>
                    <a:pt x="1616" y="748"/>
                  </a:lnTo>
                  <a:lnTo>
                    <a:pt x="1616" y="748"/>
                  </a:lnTo>
                  <a:lnTo>
                    <a:pt x="1618" y="748"/>
                  </a:lnTo>
                  <a:lnTo>
                    <a:pt x="1618" y="748"/>
                  </a:lnTo>
                  <a:lnTo>
                    <a:pt x="1618" y="748"/>
                  </a:lnTo>
                  <a:lnTo>
                    <a:pt x="1618" y="746"/>
                  </a:lnTo>
                  <a:lnTo>
                    <a:pt x="1618" y="746"/>
                  </a:lnTo>
                  <a:lnTo>
                    <a:pt x="1618" y="746"/>
                  </a:lnTo>
                  <a:lnTo>
                    <a:pt x="1618" y="744"/>
                  </a:lnTo>
                  <a:lnTo>
                    <a:pt x="1618" y="744"/>
                  </a:lnTo>
                  <a:close/>
                  <a:moveTo>
                    <a:pt x="1106" y="531"/>
                  </a:moveTo>
                  <a:lnTo>
                    <a:pt x="1108" y="531"/>
                  </a:lnTo>
                  <a:lnTo>
                    <a:pt x="1108" y="529"/>
                  </a:lnTo>
                  <a:lnTo>
                    <a:pt x="1108" y="529"/>
                  </a:lnTo>
                  <a:lnTo>
                    <a:pt x="1108" y="529"/>
                  </a:lnTo>
                  <a:lnTo>
                    <a:pt x="1106" y="529"/>
                  </a:lnTo>
                  <a:lnTo>
                    <a:pt x="1106" y="529"/>
                  </a:lnTo>
                  <a:lnTo>
                    <a:pt x="1106" y="531"/>
                  </a:lnTo>
                  <a:lnTo>
                    <a:pt x="1106" y="531"/>
                  </a:lnTo>
                  <a:lnTo>
                    <a:pt x="1106" y="531"/>
                  </a:lnTo>
                  <a:lnTo>
                    <a:pt x="1106" y="531"/>
                  </a:lnTo>
                  <a:lnTo>
                    <a:pt x="1106" y="531"/>
                  </a:lnTo>
                  <a:close/>
                  <a:moveTo>
                    <a:pt x="780" y="236"/>
                  </a:moveTo>
                  <a:lnTo>
                    <a:pt x="780" y="236"/>
                  </a:lnTo>
                  <a:lnTo>
                    <a:pt x="782" y="236"/>
                  </a:lnTo>
                  <a:lnTo>
                    <a:pt x="782" y="236"/>
                  </a:lnTo>
                  <a:lnTo>
                    <a:pt x="786" y="236"/>
                  </a:lnTo>
                  <a:lnTo>
                    <a:pt x="786" y="236"/>
                  </a:lnTo>
                  <a:lnTo>
                    <a:pt x="786" y="236"/>
                  </a:lnTo>
                  <a:lnTo>
                    <a:pt x="786" y="236"/>
                  </a:lnTo>
                  <a:lnTo>
                    <a:pt x="786" y="236"/>
                  </a:lnTo>
                  <a:lnTo>
                    <a:pt x="786" y="236"/>
                  </a:lnTo>
                  <a:lnTo>
                    <a:pt x="789" y="234"/>
                  </a:lnTo>
                  <a:lnTo>
                    <a:pt x="789" y="234"/>
                  </a:lnTo>
                  <a:lnTo>
                    <a:pt x="789" y="234"/>
                  </a:lnTo>
                  <a:lnTo>
                    <a:pt x="789" y="234"/>
                  </a:lnTo>
                  <a:lnTo>
                    <a:pt x="789" y="234"/>
                  </a:lnTo>
                  <a:lnTo>
                    <a:pt x="789" y="234"/>
                  </a:lnTo>
                  <a:lnTo>
                    <a:pt x="789" y="234"/>
                  </a:lnTo>
                  <a:lnTo>
                    <a:pt x="791" y="234"/>
                  </a:lnTo>
                  <a:lnTo>
                    <a:pt x="791" y="234"/>
                  </a:lnTo>
                  <a:lnTo>
                    <a:pt x="789" y="234"/>
                  </a:lnTo>
                  <a:lnTo>
                    <a:pt x="776" y="238"/>
                  </a:lnTo>
                  <a:lnTo>
                    <a:pt x="778" y="238"/>
                  </a:lnTo>
                  <a:lnTo>
                    <a:pt x="780" y="236"/>
                  </a:lnTo>
                  <a:close/>
                  <a:moveTo>
                    <a:pt x="776" y="238"/>
                  </a:moveTo>
                  <a:lnTo>
                    <a:pt x="776" y="238"/>
                  </a:lnTo>
                  <a:lnTo>
                    <a:pt x="776" y="238"/>
                  </a:lnTo>
                  <a:lnTo>
                    <a:pt x="776" y="238"/>
                  </a:lnTo>
                  <a:close/>
                  <a:moveTo>
                    <a:pt x="776" y="238"/>
                  </a:moveTo>
                  <a:lnTo>
                    <a:pt x="776" y="238"/>
                  </a:lnTo>
                  <a:lnTo>
                    <a:pt x="774" y="238"/>
                  </a:lnTo>
                  <a:lnTo>
                    <a:pt x="776" y="238"/>
                  </a:lnTo>
                  <a:lnTo>
                    <a:pt x="776" y="238"/>
                  </a:lnTo>
                  <a:close/>
                  <a:moveTo>
                    <a:pt x="774" y="238"/>
                  </a:moveTo>
                  <a:lnTo>
                    <a:pt x="774" y="238"/>
                  </a:lnTo>
                  <a:lnTo>
                    <a:pt x="774" y="238"/>
                  </a:lnTo>
                  <a:lnTo>
                    <a:pt x="774" y="238"/>
                  </a:lnTo>
                  <a:lnTo>
                    <a:pt x="774" y="238"/>
                  </a:lnTo>
                  <a:close/>
                  <a:moveTo>
                    <a:pt x="770" y="240"/>
                  </a:moveTo>
                  <a:lnTo>
                    <a:pt x="770" y="240"/>
                  </a:lnTo>
                  <a:lnTo>
                    <a:pt x="770" y="240"/>
                  </a:lnTo>
                  <a:lnTo>
                    <a:pt x="770" y="240"/>
                  </a:lnTo>
                  <a:lnTo>
                    <a:pt x="772" y="238"/>
                  </a:lnTo>
                  <a:lnTo>
                    <a:pt x="772" y="238"/>
                  </a:lnTo>
                  <a:lnTo>
                    <a:pt x="774" y="238"/>
                  </a:lnTo>
                  <a:lnTo>
                    <a:pt x="768" y="240"/>
                  </a:lnTo>
                  <a:lnTo>
                    <a:pt x="768" y="240"/>
                  </a:lnTo>
                  <a:lnTo>
                    <a:pt x="768" y="240"/>
                  </a:lnTo>
                  <a:lnTo>
                    <a:pt x="768" y="240"/>
                  </a:lnTo>
                  <a:lnTo>
                    <a:pt x="770" y="240"/>
                  </a:lnTo>
                  <a:close/>
                  <a:moveTo>
                    <a:pt x="758" y="246"/>
                  </a:moveTo>
                  <a:lnTo>
                    <a:pt x="760" y="244"/>
                  </a:lnTo>
                  <a:lnTo>
                    <a:pt x="760" y="244"/>
                  </a:lnTo>
                  <a:lnTo>
                    <a:pt x="760" y="244"/>
                  </a:lnTo>
                  <a:lnTo>
                    <a:pt x="760" y="244"/>
                  </a:lnTo>
                  <a:lnTo>
                    <a:pt x="760" y="244"/>
                  </a:lnTo>
                  <a:lnTo>
                    <a:pt x="758" y="244"/>
                  </a:lnTo>
                  <a:lnTo>
                    <a:pt x="758" y="244"/>
                  </a:lnTo>
                  <a:lnTo>
                    <a:pt x="758" y="246"/>
                  </a:lnTo>
                  <a:lnTo>
                    <a:pt x="758" y="246"/>
                  </a:lnTo>
                  <a:lnTo>
                    <a:pt x="758" y="246"/>
                  </a:lnTo>
                  <a:close/>
                  <a:moveTo>
                    <a:pt x="762" y="244"/>
                  </a:moveTo>
                  <a:lnTo>
                    <a:pt x="764" y="242"/>
                  </a:lnTo>
                  <a:lnTo>
                    <a:pt x="764" y="242"/>
                  </a:lnTo>
                  <a:lnTo>
                    <a:pt x="766" y="242"/>
                  </a:lnTo>
                  <a:lnTo>
                    <a:pt x="766" y="242"/>
                  </a:lnTo>
                  <a:lnTo>
                    <a:pt x="764" y="242"/>
                  </a:lnTo>
                  <a:lnTo>
                    <a:pt x="762" y="242"/>
                  </a:lnTo>
                  <a:lnTo>
                    <a:pt x="762" y="242"/>
                  </a:lnTo>
                  <a:lnTo>
                    <a:pt x="762" y="244"/>
                  </a:lnTo>
                  <a:lnTo>
                    <a:pt x="762" y="244"/>
                  </a:lnTo>
                  <a:lnTo>
                    <a:pt x="762" y="244"/>
                  </a:lnTo>
                  <a:lnTo>
                    <a:pt x="762" y="244"/>
                  </a:lnTo>
                  <a:close/>
                  <a:moveTo>
                    <a:pt x="844" y="84"/>
                  </a:moveTo>
                  <a:lnTo>
                    <a:pt x="844" y="82"/>
                  </a:lnTo>
                  <a:lnTo>
                    <a:pt x="844" y="80"/>
                  </a:lnTo>
                  <a:lnTo>
                    <a:pt x="844" y="78"/>
                  </a:lnTo>
                  <a:lnTo>
                    <a:pt x="846" y="78"/>
                  </a:lnTo>
                  <a:lnTo>
                    <a:pt x="846" y="78"/>
                  </a:lnTo>
                  <a:lnTo>
                    <a:pt x="844" y="78"/>
                  </a:lnTo>
                  <a:lnTo>
                    <a:pt x="844" y="80"/>
                  </a:lnTo>
                  <a:lnTo>
                    <a:pt x="844" y="82"/>
                  </a:lnTo>
                  <a:lnTo>
                    <a:pt x="844" y="84"/>
                  </a:lnTo>
                  <a:lnTo>
                    <a:pt x="844" y="86"/>
                  </a:lnTo>
                  <a:lnTo>
                    <a:pt x="844" y="86"/>
                  </a:lnTo>
                  <a:lnTo>
                    <a:pt x="844" y="88"/>
                  </a:lnTo>
                  <a:lnTo>
                    <a:pt x="844" y="84"/>
                  </a:lnTo>
                  <a:lnTo>
                    <a:pt x="844" y="84"/>
                  </a:lnTo>
                  <a:close/>
                  <a:moveTo>
                    <a:pt x="846" y="646"/>
                  </a:moveTo>
                  <a:lnTo>
                    <a:pt x="846" y="648"/>
                  </a:lnTo>
                  <a:lnTo>
                    <a:pt x="846" y="646"/>
                  </a:lnTo>
                  <a:lnTo>
                    <a:pt x="846" y="646"/>
                  </a:lnTo>
                  <a:lnTo>
                    <a:pt x="846" y="646"/>
                  </a:lnTo>
                  <a:lnTo>
                    <a:pt x="846" y="646"/>
                  </a:lnTo>
                  <a:lnTo>
                    <a:pt x="846" y="646"/>
                  </a:lnTo>
                  <a:lnTo>
                    <a:pt x="846" y="646"/>
                  </a:lnTo>
                  <a:lnTo>
                    <a:pt x="846" y="646"/>
                  </a:lnTo>
                  <a:lnTo>
                    <a:pt x="846" y="646"/>
                  </a:lnTo>
                  <a:lnTo>
                    <a:pt x="846" y="646"/>
                  </a:lnTo>
                  <a:lnTo>
                    <a:pt x="846" y="646"/>
                  </a:lnTo>
                  <a:lnTo>
                    <a:pt x="846" y="646"/>
                  </a:lnTo>
                  <a:lnTo>
                    <a:pt x="846" y="646"/>
                  </a:lnTo>
                  <a:lnTo>
                    <a:pt x="846" y="646"/>
                  </a:lnTo>
                  <a:close/>
                  <a:moveTo>
                    <a:pt x="1235" y="64"/>
                  </a:moveTo>
                  <a:lnTo>
                    <a:pt x="1235" y="64"/>
                  </a:lnTo>
                  <a:lnTo>
                    <a:pt x="1235" y="64"/>
                  </a:lnTo>
                  <a:lnTo>
                    <a:pt x="1237" y="64"/>
                  </a:lnTo>
                  <a:lnTo>
                    <a:pt x="1239" y="64"/>
                  </a:lnTo>
                  <a:lnTo>
                    <a:pt x="1241" y="66"/>
                  </a:lnTo>
                  <a:lnTo>
                    <a:pt x="1241" y="68"/>
                  </a:lnTo>
                  <a:lnTo>
                    <a:pt x="1243" y="68"/>
                  </a:lnTo>
                  <a:lnTo>
                    <a:pt x="1243" y="68"/>
                  </a:lnTo>
                  <a:lnTo>
                    <a:pt x="1241" y="66"/>
                  </a:lnTo>
                  <a:lnTo>
                    <a:pt x="1241" y="66"/>
                  </a:lnTo>
                  <a:lnTo>
                    <a:pt x="1239" y="64"/>
                  </a:lnTo>
                  <a:lnTo>
                    <a:pt x="1233" y="61"/>
                  </a:lnTo>
                  <a:lnTo>
                    <a:pt x="1233" y="61"/>
                  </a:lnTo>
                  <a:lnTo>
                    <a:pt x="1233" y="64"/>
                  </a:lnTo>
                  <a:lnTo>
                    <a:pt x="1235" y="64"/>
                  </a:lnTo>
                  <a:close/>
                  <a:moveTo>
                    <a:pt x="873" y="47"/>
                  </a:moveTo>
                  <a:lnTo>
                    <a:pt x="879" y="49"/>
                  </a:lnTo>
                  <a:lnTo>
                    <a:pt x="873" y="47"/>
                  </a:lnTo>
                  <a:lnTo>
                    <a:pt x="870" y="47"/>
                  </a:lnTo>
                  <a:lnTo>
                    <a:pt x="870" y="49"/>
                  </a:lnTo>
                  <a:lnTo>
                    <a:pt x="870" y="49"/>
                  </a:lnTo>
                  <a:lnTo>
                    <a:pt x="870" y="47"/>
                  </a:lnTo>
                  <a:lnTo>
                    <a:pt x="873" y="47"/>
                  </a:lnTo>
                  <a:close/>
                  <a:moveTo>
                    <a:pt x="856" y="64"/>
                  </a:moveTo>
                  <a:lnTo>
                    <a:pt x="856" y="61"/>
                  </a:lnTo>
                  <a:lnTo>
                    <a:pt x="858" y="59"/>
                  </a:lnTo>
                  <a:lnTo>
                    <a:pt x="858" y="59"/>
                  </a:lnTo>
                  <a:lnTo>
                    <a:pt x="858" y="59"/>
                  </a:lnTo>
                  <a:lnTo>
                    <a:pt x="858" y="59"/>
                  </a:lnTo>
                  <a:lnTo>
                    <a:pt x="856" y="59"/>
                  </a:lnTo>
                  <a:lnTo>
                    <a:pt x="856" y="61"/>
                  </a:lnTo>
                  <a:lnTo>
                    <a:pt x="856" y="61"/>
                  </a:lnTo>
                  <a:lnTo>
                    <a:pt x="854" y="64"/>
                  </a:lnTo>
                  <a:lnTo>
                    <a:pt x="852" y="66"/>
                  </a:lnTo>
                  <a:lnTo>
                    <a:pt x="854" y="64"/>
                  </a:lnTo>
                  <a:lnTo>
                    <a:pt x="856" y="64"/>
                  </a:lnTo>
                  <a:close/>
                  <a:moveTo>
                    <a:pt x="860" y="57"/>
                  </a:moveTo>
                  <a:lnTo>
                    <a:pt x="860" y="55"/>
                  </a:lnTo>
                  <a:lnTo>
                    <a:pt x="862" y="53"/>
                  </a:lnTo>
                  <a:lnTo>
                    <a:pt x="866" y="51"/>
                  </a:lnTo>
                  <a:lnTo>
                    <a:pt x="864" y="51"/>
                  </a:lnTo>
                  <a:lnTo>
                    <a:pt x="860" y="55"/>
                  </a:lnTo>
                  <a:lnTo>
                    <a:pt x="860" y="55"/>
                  </a:lnTo>
                  <a:lnTo>
                    <a:pt x="858" y="57"/>
                  </a:lnTo>
                  <a:lnTo>
                    <a:pt x="858" y="57"/>
                  </a:lnTo>
                  <a:lnTo>
                    <a:pt x="860" y="57"/>
                  </a:lnTo>
                  <a:close/>
                  <a:moveTo>
                    <a:pt x="848" y="72"/>
                  </a:moveTo>
                  <a:lnTo>
                    <a:pt x="848" y="72"/>
                  </a:lnTo>
                  <a:lnTo>
                    <a:pt x="852" y="68"/>
                  </a:lnTo>
                  <a:lnTo>
                    <a:pt x="852" y="66"/>
                  </a:lnTo>
                  <a:lnTo>
                    <a:pt x="848" y="70"/>
                  </a:lnTo>
                  <a:lnTo>
                    <a:pt x="848" y="72"/>
                  </a:lnTo>
                  <a:lnTo>
                    <a:pt x="848" y="72"/>
                  </a:lnTo>
                  <a:lnTo>
                    <a:pt x="846" y="78"/>
                  </a:lnTo>
                  <a:lnTo>
                    <a:pt x="846" y="76"/>
                  </a:lnTo>
                  <a:lnTo>
                    <a:pt x="848" y="72"/>
                  </a:lnTo>
                  <a:close/>
                  <a:moveTo>
                    <a:pt x="746" y="250"/>
                  </a:moveTo>
                  <a:lnTo>
                    <a:pt x="748" y="250"/>
                  </a:lnTo>
                  <a:lnTo>
                    <a:pt x="750" y="248"/>
                  </a:lnTo>
                  <a:lnTo>
                    <a:pt x="750" y="248"/>
                  </a:lnTo>
                  <a:lnTo>
                    <a:pt x="750" y="248"/>
                  </a:lnTo>
                  <a:lnTo>
                    <a:pt x="750" y="248"/>
                  </a:lnTo>
                  <a:lnTo>
                    <a:pt x="752" y="248"/>
                  </a:lnTo>
                  <a:lnTo>
                    <a:pt x="754" y="246"/>
                  </a:lnTo>
                  <a:lnTo>
                    <a:pt x="756" y="246"/>
                  </a:lnTo>
                  <a:lnTo>
                    <a:pt x="756" y="246"/>
                  </a:lnTo>
                  <a:lnTo>
                    <a:pt x="756" y="246"/>
                  </a:lnTo>
                  <a:lnTo>
                    <a:pt x="758" y="246"/>
                  </a:lnTo>
                  <a:lnTo>
                    <a:pt x="756" y="246"/>
                  </a:lnTo>
                  <a:lnTo>
                    <a:pt x="754" y="246"/>
                  </a:lnTo>
                  <a:lnTo>
                    <a:pt x="743" y="250"/>
                  </a:lnTo>
                  <a:lnTo>
                    <a:pt x="743" y="250"/>
                  </a:lnTo>
                  <a:lnTo>
                    <a:pt x="743" y="252"/>
                  </a:lnTo>
                  <a:lnTo>
                    <a:pt x="743" y="250"/>
                  </a:lnTo>
                  <a:lnTo>
                    <a:pt x="746" y="250"/>
                  </a:lnTo>
                  <a:close/>
                  <a:moveTo>
                    <a:pt x="1098" y="43"/>
                  </a:moveTo>
                  <a:lnTo>
                    <a:pt x="1100" y="45"/>
                  </a:lnTo>
                  <a:lnTo>
                    <a:pt x="1102" y="45"/>
                  </a:lnTo>
                  <a:lnTo>
                    <a:pt x="1102" y="45"/>
                  </a:lnTo>
                  <a:lnTo>
                    <a:pt x="1102" y="45"/>
                  </a:lnTo>
                  <a:lnTo>
                    <a:pt x="1104" y="45"/>
                  </a:lnTo>
                  <a:lnTo>
                    <a:pt x="1104" y="45"/>
                  </a:lnTo>
                  <a:lnTo>
                    <a:pt x="1102" y="45"/>
                  </a:lnTo>
                  <a:lnTo>
                    <a:pt x="1102" y="45"/>
                  </a:lnTo>
                  <a:lnTo>
                    <a:pt x="1102" y="45"/>
                  </a:lnTo>
                  <a:lnTo>
                    <a:pt x="1102" y="45"/>
                  </a:lnTo>
                  <a:lnTo>
                    <a:pt x="1102" y="45"/>
                  </a:lnTo>
                  <a:lnTo>
                    <a:pt x="1096" y="43"/>
                  </a:lnTo>
                  <a:lnTo>
                    <a:pt x="1096" y="43"/>
                  </a:lnTo>
                  <a:lnTo>
                    <a:pt x="1096" y="43"/>
                  </a:lnTo>
                  <a:lnTo>
                    <a:pt x="1096" y="43"/>
                  </a:lnTo>
                  <a:lnTo>
                    <a:pt x="1096" y="43"/>
                  </a:lnTo>
                  <a:lnTo>
                    <a:pt x="1098" y="43"/>
                  </a:lnTo>
                  <a:close/>
                  <a:moveTo>
                    <a:pt x="723" y="459"/>
                  </a:moveTo>
                  <a:lnTo>
                    <a:pt x="723" y="459"/>
                  </a:lnTo>
                  <a:lnTo>
                    <a:pt x="723" y="459"/>
                  </a:lnTo>
                  <a:lnTo>
                    <a:pt x="723" y="459"/>
                  </a:lnTo>
                  <a:lnTo>
                    <a:pt x="721" y="461"/>
                  </a:lnTo>
                  <a:lnTo>
                    <a:pt x="721" y="461"/>
                  </a:lnTo>
                  <a:lnTo>
                    <a:pt x="721" y="461"/>
                  </a:lnTo>
                  <a:lnTo>
                    <a:pt x="721" y="461"/>
                  </a:lnTo>
                  <a:lnTo>
                    <a:pt x="723" y="461"/>
                  </a:lnTo>
                  <a:lnTo>
                    <a:pt x="723" y="461"/>
                  </a:lnTo>
                  <a:lnTo>
                    <a:pt x="723" y="461"/>
                  </a:lnTo>
                  <a:lnTo>
                    <a:pt x="723" y="461"/>
                  </a:lnTo>
                  <a:lnTo>
                    <a:pt x="723" y="461"/>
                  </a:lnTo>
                  <a:lnTo>
                    <a:pt x="723" y="461"/>
                  </a:lnTo>
                  <a:lnTo>
                    <a:pt x="723" y="461"/>
                  </a:lnTo>
                  <a:lnTo>
                    <a:pt x="723" y="461"/>
                  </a:lnTo>
                  <a:lnTo>
                    <a:pt x="723" y="461"/>
                  </a:lnTo>
                  <a:lnTo>
                    <a:pt x="723" y="461"/>
                  </a:lnTo>
                  <a:lnTo>
                    <a:pt x="723" y="461"/>
                  </a:lnTo>
                  <a:lnTo>
                    <a:pt x="723" y="459"/>
                  </a:lnTo>
                  <a:lnTo>
                    <a:pt x="723" y="459"/>
                  </a:lnTo>
                  <a:lnTo>
                    <a:pt x="723" y="459"/>
                  </a:lnTo>
                  <a:close/>
                  <a:moveTo>
                    <a:pt x="721" y="467"/>
                  </a:moveTo>
                  <a:lnTo>
                    <a:pt x="721" y="467"/>
                  </a:lnTo>
                  <a:lnTo>
                    <a:pt x="721" y="469"/>
                  </a:lnTo>
                  <a:lnTo>
                    <a:pt x="721" y="469"/>
                  </a:lnTo>
                  <a:lnTo>
                    <a:pt x="721" y="469"/>
                  </a:lnTo>
                  <a:lnTo>
                    <a:pt x="721" y="467"/>
                  </a:lnTo>
                  <a:lnTo>
                    <a:pt x="721" y="465"/>
                  </a:lnTo>
                  <a:lnTo>
                    <a:pt x="721" y="463"/>
                  </a:lnTo>
                  <a:lnTo>
                    <a:pt x="723" y="463"/>
                  </a:lnTo>
                  <a:lnTo>
                    <a:pt x="721" y="463"/>
                  </a:lnTo>
                  <a:lnTo>
                    <a:pt x="721" y="465"/>
                  </a:lnTo>
                  <a:lnTo>
                    <a:pt x="721" y="467"/>
                  </a:lnTo>
                  <a:close/>
                  <a:moveTo>
                    <a:pt x="750" y="434"/>
                  </a:moveTo>
                  <a:lnTo>
                    <a:pt x="750" y="434"/>
                  </a:lnTo>
                  <a:lnTo>
                    <a:pt x="750" y="434"/>
                  </a:lnTo>
                  <a:lnTo>
                    <a:pt x="752" y="434"/>
                  </a:lnTo>
                  <a:lnTo>
                    <a:pt x="750" y="434"/>
                  </a:lnTo>
                  <a:close/>
                  <a:moveTo>
                    <a:pt x="858" y="760"/>
                  </a:moveTo>
                  <a:lnTo>
                    <a:pt x="858" y="760"/>
                  </a:lnTo>
                  <a:lnTo>
                    <a:pt x="858" y="760"/>
                  </a:lnTo>
                  <a:lnTo>
                    <a:pt x="858" y="760"/>
                  </a:lnTo>
                  <a:lnTo>
                    <a:pt x="858" y="760"/>
                  </a:lnTo>
                  <a:lnTo>
                    <a:pt x="858" y="760"/>
                  </a:lnTo>
                  <a:lnTo>
                    <a:pt x="858" y="760"/>
                  </a:lnTo>
                  <a:close/>
                  <a:moveTo>
                    <a:pt x="852" y="660"/>
                  </a:moveTo>
                  <a:lnTo>
                    <a:pt x="852" y="660"/>
                  </a:lnTo>
                  <a:lnTo>
                    <a:pt x="852" y="658"/>
                  </a:lnTo>
                  <a:lnTo>
                    <a:pt x="850" y="658"/>
                  </a:lnTo>
                  <a:lnTo>
                    <a:pt x="850" y="658"/>
                  </a:lnTo>
                  <a:lnTo>
                    <a:pt x="850" y="658"/>
                  </a:lnTo>
                  <a:lnTo>
                    <a:pt x="850" y="658"/>
                  </a:lnTo>
                  <a:lnTo>
                    <a:pt x="850" y="658"/>
                  </a:lnTo>
                  <a:lnTo>
                    <a:pt x="850" y="660"/>
                  </a:lnTo>
                  <a:lnTo>
                    <a:pt x="852" y="660"/>
                  </a:lnTo>
                  <a:close/>
                  <a:moveTo>
                    <a:pt x="860" y="758"/>
                  </a:moveTo>
                  <a:lnTo>
                    <a:pt x="860" y="758"/>
                  </a:lnTo>
                  <a:lnTo>
                    <a:pt x="860" y="758"/>
                  </a:lnTo>
                  <a:lnTo>
                    <a:pt x="860" y="758"/>
                  </a:lnTo>
                  <a:lnTo>
                    <a:pt x="860" y="758"/>
                  </a:lnTo>
                  <a:lnTo>
                    <a:pt x="860" y="760"/>
                  </a:lnTo>
                  <a:lnTo>
                    <a:pt x="860" y="760"/>
                  </a:lnTo>
                  <a:lnTo>
                    <a:pt x="860" y="760"/>
                  </a:lnTo>
                  <a:lnTo>
                    <a:pt x="860" y="758"/>
                  </a:lnTo>
                  <a:close/>
                  <a:moveTo>
                    <a:pt x="754" y="434"/>
                  </a:moveTo>
                  <a:lnTo>
                    <a:pt x="754" y="434"/>
                  </a:lnTo>
                  <a:lnTo>
                    <a:pt x="752" y="434"/>
                  </a:lnTo>
                  <a:lnTo>
                    <a:pt x="752" y="434"/>
                  </a:lnTo>
                  <a:lnTo>
                    <a:pt x="752" y="434"/>
                  </a:lnTo>
                  <a:lnTo>
                    <a:pt x="752" y="434"/>
                  </a:lnTo>
                  <a:lnTo>
                    <a:pt x="752" y="434"/>
                  </a:lnTo>
                  <a:lnTo>
                    <a:pt x="752" y="434"/>
                  </a:lnTo>
                  <a:lnTo>
                    <a:pt x="754" y="437"/>
                  </a:lnTo>
                  <a:lnTo>
                    <a:pt x="754" y="437"/>
                  </a:lnTo>
                  <a:lnTo>
                    <a:pt x="754" y="434"/>
                  </a:lnTo>
                  <a:lnTo>
                    <a:pt x="754" y="434"/>
                  </a:lnTo>
                  <a:lnTo>
                    <a:pt x="754" y="434"/>
                  </a:lnTo>
                  <a:close/>
                  <a:moveTo>
                    <a:pt x="754" y="434"/>
                  </a:moveTo>
                  <a:lnTo>
                    <a:pt x="754" y="434"/>
                  </a:lnTo>
                  <a:lnTo>
                    <a:pt x="754" y="434"/>
                  </a:lnTo>
                  <a:lnTo>
                    <a:pt x="754" y="434"/>
                  </a:lnTo>
                  <a:lnTo>
                    <a:pt x="754" y="434"/>
                  </a:lnTo>
                  <a:lnTo>
                    <a:pt x="754" y="434"/>
                  </a:lnTo>
                  <a:lnTo>
                    <a:pt x="754" y="434"/>
                  </a:lnTo>
                  <a:close/>
                  <a:moveTo>
                    <a:pt x="754" y="439"/>
                  </a:moveTo>
                  <a:lnTo>
                    <a:pt x="752" y="439"/>
                  </a:lnTo>
                  <a:lnTo>
                    <a:pt x="752" y="439"/>
                  </a:lnTo>
                  <a:lnTo>
                    <a:pt x="752" y="439"/>
                  </a:lnTo>
                  <a:lnTo>
                    <a:pt x="752" y="439"/>
                  </a:lnTo>
                  <a:lnTo>
                    <a:pt x="754" y="439"/>
                  </a:lnTo>
                  <a:lnTo>
                    <a:pt x="754" y="439"/>
                  </a:lnTo>
                  <a:lnTo>
                    <a:pt x="754" y="439"/>
                  </a:lnTo>
                  <a:lnTo>
                    <a:pt x="754" y="439"/>
                  </a:lnTo>
                  <a:lnTo>
                    <a:pt x="754" y="439"/>
                  </a:lnTo>
                  <a:lnTo>
                    <a:pt x="754" y="439"/>
                  </a:lnTo>
                  <a:close/>
                  <a:moveTo>
                    <a:pt x="926" y="771"/>
                  </a:moveTo>
                  <a:lnTo>
                    <a:pt x="926" y="771"/>
                  </a:lnTo>
                  <a:lnTo>
                    <a:pt x="926" y="768"/>
                  </a:lnTo>
                  <a:lnTo>
                    <a:pt x="924" y="768"/>
                  </a:lnTo>
                  <a:lnTo>
                    <a:pt x="922" y="768"/>
                  </a:lnTo>
                  <a:lnTo>
                    <a:pt x="920" y="768"/>
                  </a:lnTo>
                  <a:lnTo>
                    <a:pt x="920" y="768"/>
                  </a:lnTo>
                  <a:lnTo>
                    <a:pt x="918" y="771"/>
                  </a:lnTo>
                  <a:lnTo>
                    <a:pt x="918" y="771"/>
                  </a:lnTo>
                  <a:lnTo>
                    <a:pt x="918" y="771"/>
                  </a:lnTo>
                  <a:lnTo>
                    <a:pt x="918" y="771"/>
                  </a:lnTo>
                  <a:lnTo>
                    <a:pt x="918" y="771"/>
                  </a:lnTo>
                  <a:lnTo>
                    <a:pt x="918" y="773"/>
                  </a:lnTo>
                  <a:lnTo>
                    <a:pt x="918" y="773"/>
                  </a:lnTo>
                  <a:lnTo>
                    <a:pt x="920" y="773"/>
                  </a:lnTo>
                  <a:lnTo>
                    <a:pt x="922" y="771"/>
                  </a:lnTo>
                  <a:lnTo>
                    <a:pt x="922" y="773"/>
                  </a:lnTo>
                  <a:lnTo>
                    <a:pt x="922" y="773"/>
                  </a:lnTo>
                  <a:lnTo>
                    <a:pt x="922" y="773"/>
                  </a:lnTo>
                  <a:lnTo>
                    <a:pt x="922" y="773"/>
                  </a:lnTo>
                  <a:lnTo>
                    <a:pt x="922" y="771"/>
                  </a:lnTo>
                  <a:lnTo>
                    <a:pt x="922" y="771"/>
                  </a:lnTo>
                  <a:lnTo>
                    <a:pt x="926" y="771"/>
                  </a:lnTo>
                  <a:lnTo>
                    <a:pt x="926" y="771"/>
                  </a:lnTo>
                  <a:lnTo>
                    <a:pt x="926" y="773"/>
                  </a:lnTo>
                  <a:lnTo>
                    <a:pt x="926" y="773"/>
                  </a:lnTo>
                  <a:lnTo>
                    <a:pt x="928" y="773"/>
                  </a:lnTo>
                  <a:lnTo>
                    <a:pt x="926" y="771"/>
                  </a:lnTo>
                  <a:lnTo>
                    <a:pt x="926" y="771"/>
                  </a:lnTo>
                  <a:close/>
                  <a:moveTo>
                    <a:pt x="764" y="414"/>
                  </a:moveTo>
                  <a:lnTo>
                    <a:pt x="764" y="414"/>
                  </a:lnTo>
                  <a:lnTo>
                    <a:pt x="764" y="414"/>
                  </a:lnTo>
                  <a:lnTo>
                    <a:pt x="764" y="414"/>
                  </a:lnTo>
                  <a:lnTo>
                    <a:pt x="764" y="414"/>
                  </a:lnTo>
                  <a:lnTo>
                    <a:pt x="764" y="414"/>
                  </a:lnTo>
                  <a:lnTo>
                    <a:pt x="764" y="414"/>
                  </a:lnTo>
                  <a:lnTo>
                    <a:pt x="764" y="414"/>
                  </a:lnTo>
                  <a:lnTo>
                    <a:pt x="764" y="414"/>
                  </a:lnTo>
                  <a:lnTo>
                    <a:pt x="764" y="414"/>
                  </a:lnTo>
                  <a:close/>
                  <a:moveTo>
                    <a:pt x="815" y="391"/>
                  </a:moveTo>
                  <a:lnTo>
                    <a:pt x="813" y="391"/>
                  </a:lnTo>
                  <a:lnTo>
                    <a:pt x="813" y="391"/>
                  </a:lnTo>
                  <a:lnTo>
                    <a:pt x="813" y="391"/>
                  </a:lnTo>
                  <a:lnTo>
                    <a:pt x="813" y="391"/>
                  </a:lnTo>
                  <a:lnTo>
                    <a:pt x="813" y="391"/>
                  </a:lnTo>
                  <a:lnTo>
                    <a:pt x="811" y="393"/>
                  </a:lnTo>
                  <a:lnTo>
                    <a:pt x="813" y="393"/>
                  </a:lnTo>
                  <a:lnTo>
                    <a:pt x="813" y="393"/>
                  </a:lnTo>
                  <a:lnTo>
                    <a:pt x="813" y="396"/>
                  </a:lnTo>
                  <a:lnTo>
                    <a:pt x="813" y="396"/>
                  </a:lnTo>
                  <a:lnTo>
                    <a:pt x="815" y="396"/>
                  </a:lnTo>
                  <a:lnTo>
                    <a:pt x="819" y="396"/>
                  </a:lnTo>
                  <a:lnTo>
                    <a:pt x="819" y="396"/>
                  </a:lnTo>
                  <a:lnTo>
                    <a:pt x="819" y="396"/>
                  </a:lnTo>
                  <a:lnTo>
                    <a:pt x="819" y="396"/>
                  </a:lnTo>
                  <a:lnTo>
                    <a:pt x="819" y="396"/>
                  </a:lnTo>
                  <a:lnTo>
                    <a:pt x="819" y="396"/>
                  </a:lnTo>
                  <a:lnTo>
                    <a:pt x="819" y="393"/>
                  </a:lnTo>
                  <a:lnTo>
                    <a:pt x="819" y="393"/>
                  </a:lnTo>
                  <a:lnTo>
                    <a:pt x="819" y="393"/>
                  </a:lnTo>
                  <a:lnTo>
                    <a:pt x="819" y="393"/>
                  </a:lnTo>
                  <a:lnTo>
                    <a:pt x="819" y="393"/>
                  </a:lnTo>
                  <a:lnTo>
                    <a:pt x="819" y="393"/>
                  </a:lnTo>
                  <a:lnTo>
                    <a:pt x="819" y="393"/>
                  </a:lnTo>
                  <a:lnTo>
                    <a:pt x="819" y="393"/>
                  </a:lnTo>
                  <a:lnTo>
                    <a:pt x="819" y="393"/>
                  </a:lnTo>
                  <a:lnTo>
                    <a:pt x="819" y="391"/>
                  </a:lnTo>
                  <a:lnTo>
                    <a:pt x="819" y="391"/>
                  </a:lnTo>
                  <a:lnTo>
                    <a:pt x="819" y="391"/>
                  </a:lnTo>
                  <a:lnTo>
                    <a:pt x="819" y="391"/>
                  </a:lnTo>
                  <a:lnTo>
                    <a:pt x="817" y="391"/>
                  </a:lnTo>
                  <a:lnTo>
                    <a:pt x="817" y="391"/>
                  </a:lnTo>
                  <a:lnTo>
                    <a:pt x="817" y="391"/>
                  </a:lnTo>
                  <a:lnTo>
                    <a:pt x="817" y="391"/>
                  </a:lnTo>
                  <a:lnTo>
                    <a:pt x="815" y="391"/>
                  </a:lnTo>
                  <a:lnTo>
                    <a:pt x="815" y="391"/>
                  </a:lnTo>
                  <a:lnTo>
                    <a:pt x="815" y="391"/>
                  </a:lnTo>
                  <a:lnTo>
                    <a:pt x="815" y="391"/>
                  </a:lnTo>
                  <a:lnTo>
                    <a:pt x="815" y="391"/>
                  </a:lnTo>
                  <a:close/>
                  <a:moveTo>
                    <a:pt x="764" y="410"/>
                  </a:moveTo>
                  <a:lnTo>
                    <a:pt x="764" y="412"/>
                  </a:lnTo>
                  <a:lnTo>
                    <a:pt x="764" y="412"/>
                  </a:lnTo>
                  <a:lnTo>
                    <a:pt x="764" y="412"/>
                  </a:lnTo>
                  <a:lnTo>
                    <a:pt x="764" y="412"/>
                  </a:lnTo>
                  <a:lnTo>
                    <a:pt x="764" y="412"/>
                  </a:lnTo>
                  <a:lnTo>
                    <a:pt x="764" y="412"/>
                  </a:lnTo>
                  <a:lnTo>
                    <a:pt x="764" y="412"/>
                  </a:lnTo>
                  <a:lnTo>
                    <a:pt x="764" y="412"/>
                  </a:lnTo>
                  <a:lnTo>
                    <a:pt x="764" y="412"/>
                  </a:lnTo>
                  <a:lnTo>
                    <a:pt x="764" y="410"/>
                  </a:lnTo>
                  <a:close/>
                  <a:moveTo>
                    <a:pt x="752" y="439"/>
                  </a:moveTo>
                  <a:lnTo>
                    <a:pt x="752" y="439"/>
                  </a:lnTo>
                  <a:lnTo>
                    <a:pt x="752" y="439"/>
                  </a:lnTo>
                  <a:lnTo>
                    <a:pt x="752" y="439"/>
                  </a:lnTo>
                  <a:lnTo>
                    <a:pt x="752" y="439"/>
                  </a:lnTo>
                  <a:lnTo>
                    <a:pt x="752" y="439"/>
                  </a:lnTo>
                  <a:lnTo>
                    <a:pt x="752" y="439"/>
                  </a:lnTo>
                  <a:lnTo>
                    <a:pt x="752" y="439"/>
                  </a:lnTo>
                  <a:lnTo>
                    <a:pt x="752" y="439"/>
                  </a:lnTo>
                  <a:close/>
                  <a:moveTo>
                    <a:pt x="733" y="256"/>
                  </a:moveTo>
                  <a:lnTo>
                    <a:pt x="733" y="256"/>
                  </a:lnTo>
                  <a:lnTo>
                    <a:pt x="735" y="256"/>
                  </a:lnTo>
                  <a:lnTo>
                    <a:pt x="735" y="256"/>
                  </a:lnTo>
                  <a:lnTo>
                    <a:pt x="735" y="256"/>
                  </a:lnTo>
                  <a:lnTo>
                    <a:pt x="735" y="256"/>
                  </a:lnTo>
                  <a:lnTo>
                    <a:pt x="737" y="254"/>
                  </a:lnTo>
                  <a:lnTo>
                    <a:pt x="737" y="254"/>
                  </a:lnTo>
                  <a:lnTo>
                    <a:pt x="741" y="252"/>
                  </a:lnTo>
                  <a:lnTo>
                    <a:pt x="741" y="252"/>
                  </a:lnTo>
                  <a:lnTo>
                    <a:pt x="741" y="252"/>
                  </a:lnTo>
                  <a:lnTo>
                    <a:pt x="741" y="252"/>
                  </a:lnTo>
                  <a:lnTo>
                    <a:pt x="741" y="252"/>
                  </a:lnTo>
                  <a:lnTo>
                    <a:pt x="733" y="256"/>
                  </a:lnTo>
                  <a:lnTo>
                    <a:pt x="731" y="256"/>
                  </a:lnTo>
                  <a:lnTo>
                    <a:pt x="733" y="256"/>
                  </a:lnTo>
                  <a:lnTo>
                    <a:pt x="733" y="256"/>
                  </a:lnTo>
                  <a:close/>
                  <a:moveTo>
                    <a:pt x="721" y="264"/>
                  </a:moveTo>
                  <a:lnTo>
                    <a:pt x="721" y="262"/>
                  </a:lnTo>
                  <a:lnTo>
                    <a:pt x="723" y="262"/>
                  </a:lnTo>
                  <a:lnTo>
                    <a:pt x="721" y="262"/>
                  </a:lnTo>
                  <a:lnTo>
                    <a:pt x="721" y="262"/>
                  </a:lnTo>
                  <a:lnTo>
                    <a:pt x="723" y="260"/>
                  </a:lnTo>
                  <a:lnTo>
                    <a:pt x="725" y="260"/>
                  </a:lnTo>
                  <a:lnTo>
                    <a:pt x="725" y="260"/>
                  </a:lnTo>
                  <a:lnTo>
                    <a:pt x="725" y="260"/>
                  </a:lnTo>
                  <a:lnTo>
                    <a:pt x="721" y="260"/>
                  </a:lnTo>
                  <a:lnTo>
                    <a:pt x="721" y="260"/>
                  </a:lnTo>
                  <a:lnTo>
                    <a:pt x="721" y="262"/>
                  </a:lnTo>
                  <a:lnTo>
                    <a:pt x="721" y="262"/>
                  </a:lnTo>
                  <a:lnTo>
                    <a:pt x="721" y="262"/>
                  </a:lnTo>
                  <a:lnTo>
                    <a:pt x="721" y="262"/>
                  </a:lnTo>
                  <a:lnTo>
                    <a:pt x="721" y="264"/>
                  </a:lnTo>
                  <a:close/>
                  <a:moveTo>
                    <a:pt x="1055" y="664"/>
                  </a:moveTo>
                  <a:lnTo>
                    <a:pt x="1055" y="664"/>
                  </a:lnTo>
                  <a:lnTo>
                    <a:pt x="1055" y="664"/>
                  </a:lnTo>
                  <a:lnTo>
                    <a:pt x="1053" y="664"/>
                  </a:lnTo>
                  <a:lnTo>
                    <a:pt x="1053" y="666"/>
                  </a:lnTo>
                  <a:lnTo>
                    <a:pt x="1053" y="666"/>
                  </a:lnTo>
                  <a:lnTo>
                    <a:pt x="1051" y="666"/>
                  </a:lnTo>
                  <a:lnTo>
                    <a:pt x="1051" y="666"/>
                  </a:lnTo>
                  <a:lnTo>
                    <a:pt x="1051" y="668"/>
                  </a:lnTo>
                  <a:lnTo>
                    <a:pt x="1051" y="668"/>
                  </a:lnTo>
                  <a:lnTo>
                    <a:pt x="1049" y="668"/>
                  </a:lnTo>
                  <a:lnTo>
                    <a:pt x="1049" y="668"/>
                  </a:lnTo>
                  <a:lnTo>
                    <a:pt x="1049" y="668"/>
                  </a:lnTo>
                  <a:lnTo>
                    <a:pt x="1049" y="670"/>
                  </a:lnTo>
                  <a:lnTo>
                    <a:pt x="1049" y="670"/>
                  </a:lnTo>
                  <a:lnTo>
                    <a:pt x="1049" y="670"/>
                  </a:lnTo>
                  <a:lnTo>
                    <a:pt x="1053" y="672"/>
                  </a:lnTo>
                  <a:lnTo>
                    <a:pt x="1053" y="672"/>
                  </a:lnTo>
                  <a:lnTo>
                    <a:pt x="1053" y="672"/>
                  </a:lnTo>
                  <a:lnTo>
                    <a:pt x="1055" y="670"/>
                  </a:lnTo>
                  <a:lnTo>
                    <a:pt x="1057" y="668"/>
                  </a:lnTo>
                  <a:lnTo>
                    <a:pt x="1057" y="668"/>
                  </a:lnTo>
                  <a:lnTo>
                    <a:pt x="1057" y="666"/>
                  </a:lnTo>
                  <a:lnTo>
                    <a:pt x="1057" y="666"/>
                  </a:lnTo>
                  <a:lnTo>
                    <a:pt x="1057" y="666"/>
                  </a:lnTo>
                  <a:lnTo>
                    <a:pt x="1057" y="664"/>
                  </a:lnTo>
                  <a:lnTo>
                    <a:pt x="1057" y="664"/>
                  </a:lnTo>
                  <a:lnTo>
                    <a:pt x="1057" y="664"/>
                  </a:lnTo>
                  <a:lnTo>
                    <a:pt x="1057" y="664"/>
                  </a:lnTo>
                  <a:lnTo>
                    <a:pt x="1057" y="664"/>
                  </a:lnTo>
                  <a:lnTo>
                    <a:pt x="1055" y="664"/>
                  </a:lnTo>
                  <a:close/>
                  <a:moveTo>
                    <a:pt x="1618" y="691"/>
                  </a:moveTo>
                  <a:lnTo>
                    <a:pt x="1618" y="693"/>
                  </a:lnTo>
                  <a:lnTo>
                    <a:pt x="1618" y="693"/>
                  </a:lnTo>
                  <a:lnTo>
                    <a:pt x="1618" y="693"/>
                  </a:lnTo>
                  <a:lnTo>
                    <a:pt x="1618" y="695"/>
                  </a:lnTo>
                  <a:lnTo>
                    <a:pt x="1618" y="695"/>
                  </a:lnTo>
                  <a:lnTo>
                    <a:pt x="1618" y="695"/>
                  </a:lnTo>
                  <a:lnTo>
                    <a:pt x="1618" y="697"/>
                  </a:lnTo>
                  <a:lnTo>
                    <a:pt x="1620" y="697"/>
                  </a:lnTo>
                  <a:lnTo>
                    <a:pt x="1620" y="699"/>
                  </a:lnTo>
                  <a:lnTo>
                    <a:pt x="1620" y="699"/>
                  </a:lnTo>
                  <a:lnTo>
                    <a:pt x="1622" y="699"/>
                  </a:lnTo>
                  <a:lnTo>
                    <a:pt x="1622" y="701"/>
                  </a:lnTo>
                  <a:lnTo>
                    <a:pt x="1622" y="699"/>
                  </a:lnTo>
                  <a:lnTo>
                    <a:pt x="1622" y="699"/>
                  </a:lnTo>
                  <a:lnTo>
                    <a:pt x="1622" y="699"/>
                  </a:lnTo>
                  <a:lnTo>
                    <a:pt x="1622" y="699"/>
                  </a:lnTo>
                  <a:lnTo>
                    <a:pt x="1622" y="699"/>
                  </a:lnTo>
                  <a:lnTo>
                    <a:pt x="1624" y="699"/>
                  </a:lnTo>
                  <a:lnTo>
                    <a:pt x="1624" y="699"/>
                  </a:lnTo>
                  <a:lnTo>
                    <a:pt x="1624" y="699"/>
                  </a:lnTo>
                  <a:lnTo>
                    <a:pt x="1628" y="697"/>
                  </a:lnTo>
                  <a:lnTo>
                    <a:pt x="1628" y="699"/>
                  </a:lnTo>
                  <a:lnTo>
                    <a:pt x="1628" y="699"/>
                  </a:lnTo>
                  <a:lnTo>
                    <a:pt x="1628" y="699"/>
                  </a:lnTo>
                  <a:lnTo>
                    <a:pt x="1630" y="699"/>
                  </a:lnTo>
                  <a:lnTo>
                    <a:pt x="1630" y="699"/>
                  </a:lnTo>
                  <a:lnTo>
                    <a:pt x="1630" y="699"/>
                  </a:lnTo>
                  <a:lnTo>
                    <a:pt x="1630" y="701"/>
                  </a:lnTo>
                  <a:lnTo>
                    <a:pt x="1630" y="701"/>
                  </a:lnTo>
                  <a:lnTo>
                    <a:pt x="1630" y="701"/>
                  </a:lnTo>
                  <a:lnTo>
                    <a:pt x="1630" y="703"/>
                  </a:lnTo>
                  <a:lnTo>
                    <a:pt x="1630" y="703"/>
                  </a:lnTo>
                  <a:lnTo>
                    <a:pt x="1630" y="703"/>
                  </a:lnTo>
                  <a:lnTo>
                    <a:pt x="1632" y="703"/>
                  </a:lnTo>
                  <a:lnTo>
                    <a:pt x="1632" y="703"/>
                  </a:lnTo>
                  <a:lnTo>
                    <a:pt x="1632" y="703"/>
                  </a:lnTo>
                  <a:lnTo>
                    <a:pt x="1632" y="703"/>
                  </a:lnTo>
                  <a:lnTo>
                    <a:pt x="1634" y="703"/>
                  </a:lnTo>
                  <a:lnTo>
                    <a:pt x="1634" y="703"/>
                  </a:lnTo>
                  <a:lnTo>
                    <a:pt x="1634" y="703"/>
                  </a:lnTo>
                  <a:lnTo>
                    <a:pt x="1634" y="703"/>
                  </a:lnTo>
                  <a:lnTo>
                    <a:pt x="1634" y="703"/>
                  </a:lnTo>
                  <a:lnTo>
                    <a:pt x="1634" y="703"/>
                  </a:lnTo>
                  <a:lnTo>
                    <a:pt x="1636" y="703"/>
                  </a:lnTo>
                  <a:lnTo>
                    <a:pt x="1636" y="701"/>
                  </a:lnTo>
                  <a:lnTo>
                    <a:pt x="1636" y="701"/>
                  </a:lnTo>
                  <a:lnTo>
                    <a:pt x="1636" y="701"/>
                  </a:lnTo>
                  <a:lnTo>
                    <a:pt x="1636" y="701"/>
                  </a:lnTo>
                  <a:lnTo>
                    <a:pt x="1636" y="701"/>
                  </a:lnTo>
                  <a:lnTo>
                    <a:pt x="1636" y="701"/>
                  </a:lnTo>
                  <a:lnTo>
                    <a:pt x="1638" y="701"/>
                  </a:lnTo>
                  <a:lnTo>
                    <a:pt x="1638" y="701"/>
                  </a:lnTo>
                  <a:lnTo>
                    <a:pt x="1638" y="699"/>
                  </a:lnTo>
                  <a:lnTo>
                    <a:pt x="1636" y="699"/>
                  </a:lnTo>
                  <a:lnTo>
                    <a:pt x="1636" y="699"/>
                  </a:lnTo>
                  <a:lnTo>
                    <a:pt x="1636" y="699"/>
                  </a:lnTo>
                  <a:lnTo>
                    <a:pt x="1636" y="699"/>
                  </a:lnTo>
                  <a:lnTo>
                    <a:pt x="1636" y="697"/>
                  </a:lnTo>
                  <a:lnTo>
                    <a:pt x="1636" y="697"/>
                  </a:lnTo>
                  <a:lnTo>
                    <a:pt x="1634" y="697"/>
                  </a:lnTo>
                  <a:lnTo>
                    <a:pt x="1634" y="697"/>
                  </a:lnTo>
                  <a:lnTo>
                    <a:pt x="1634" y="697"/>
                  </a:lnTo>
                  <a:lnTo>
                    <a:pt x="1634" y="695"/>
                  </a:lnTo>
                  <a:lnTo>
                    <a:pt x="1634" y="695"/>
                  </a:lnTo>
                  <a:lnTo>
                    <a:pt x="1634" y="695"/>
                  </a:lnTo>
                  <a:lnTo>
                    <a:pt x="1634" y="695"/>
                  </a:lnTo>
                  <a:lnTo>
                    <a:pt x="1634" y="695"/>
                  </a:lnTo>
                  <a:lnTo>
                    <a:pt x="1634" y="695"/>
                  </a:lnTo>
                  <a:lnTo>
                    <a:pt x="1634" y="695"/>
                  </a:lnTo>
                  <a:lnTo>
                    <a:pt x="1636" y="695"/>
                  </a:lnTo>
                  <a:lnTo>
                    <a:pt x="1634" y="693"/>
                  </a:lnTo>
                  <a:lnTo>
                    <a:pt x="1636" y="693"/>
                  </a:lnTo>
                  <a:lnTo>
                    <a:pt x="1636" y="693"/>
                  </a:lnTo>
                  <a:lnTo>
                    <a:pt x="1636" y="693"/>
                  </a:lnTo>
                  <a:lnTo>
                    <a:pt x="1636" y="693"/>
                  </a:lnTo>
                  <a:lnTo>
                    <a:pt x="1636" y="693"/>
                  </a:lnTo>
                  <a:lnTo>
                    <a:pt x="1636" y="693"/>
                  </a:lnTo>
                  <a:lnTo>
                    <a:pt x="1634" y="691"/>
                  </a:lnTo>
                  <a:lnTo>
                    <a:pt x="1634" y="691"/>
                  </a:lnTo>
                  <a:lnTo>
                    <a:pt x="1632" y="691"/>
                  </a:lnTo>
                  <a:lnTo>
                    <a:pt x="1632" y="691"/>
                  </a:lnTo>
                  <a:lnTo>
                    <a:pt x="1630" y="691"/>
                  </a:lnTo>
                  <a:lnTo>
                    <a:pt x="1628" y="691"/>
                  </a:lnTo>
                  <a:lnTo>
                    <a:pt x="1628" y="689"/>
                  </a:lnTo>
                  <a:lnTo>
                    <a:pt x="1626" y="689"/>
                  </a:lnTo>
                  <a:lnTo>
                    <a:pt x="1626" y="691"/>
                  </a:lnTo>
                  <a:lnTo>
                    <a:pt x="1626" y="691"/>
                  </a:lnTo>
                  <a:lnTo>
                    <a:pt x="1624" y="693"/>
                  </a:lnTo>
                  <a:lnTo>
                    <a:pt x="1624" y="691"/>
                  </a:lnTo>
                  <a:lnTo>
                    <a:pt x="1624" y="691"/>
                  </a:lnTo>
                  <a:lnTo>
                    <a:pt x="1626" y="691"/>
                  </a:lnTo>
                  <a:lnTo>
                    <a:pt x="1626" y="689"/>
                  </a:lnTo>
                  <a:lnTo>
                    <a:pt x="1626" y="689"/>
                  </a:lnTo>
                  <a:lnTo>
                    <a:pt x="1626" y="689"/>
                  </a:lnTo>
                  <a:lnTo>
                    <a:pt x="1626" y="689"/>
                  </a:lnTo>
                  <a:lnTo>
                    <a:pt x="1626" y="687"/>
                  </a:lnTo>
                  <a:lnTo>
                    <a:pt x="1626" y="687"/>
                  </a:lnTo>
                  <a:lnTo>
                    <a:pt x="1626" y="687"/>
                  </a:lnTo>
                  <a:lnTo>
                    <a:pt x="1624" y="687"/>
                  </a:lnTo>
                  <a:lnTo>
                    <a:pt x="1624" y="684"/>
                  </a:lnTo>
                  <a:lnTo>
                    <a:pt x="1624" y="684"/>
                  </a:lnTo>
                  <a:lnTo>
                    <a:pt x="1624" y="684"/>
                  </a:lnTo>
                  <a:lnTo>
                    <a:pt x="1624" y="684"/>
                  </a:lnTo>
                  <a:lnTo>
                    <a:pt x="1624" y="682"/>
                  </a:lnTo>
                  <a:lnTo>
                    <a:pt x="1622" y="682"/>
                  </a:lnTo>
                  <a:lnTo>
                    <a:pt x="1620" y="684"/>
                  </a:lnTo>
                  <a:lnTo>
                    <a:pt x="1620" y="684"/>
                  </a:lnTo>
                  <a:lnTo>
                    <a:pt x="1620" y="684"/>
                  </a:lnTo>
                  <a:lnTo>
                    <a:pt x="1620" y="687"/>
                  </a:lnTo>
                  <a:lnTo>
                    <a:pt x="1620" y="687"/>
                  </a:lnTo>
                  <a:lnTo>
                    <a:pt x="1620" y="687"/>
                  </a:lnTo>
                  <a:lnTo>
                    <a:pt x="1620" y="687"/>
                  </a:lnTo>
                  <a:lnTo>
                    <a:pt x="1620" y="691"/>
                  </a:lnTo>
                  <a:lnTo>
                    <a:pt x="1620" y="691"/>
                  </a:lnTo>
                  <a:lnTo>
                    <a:pt x="1618" y="691"/>
                  </a:lnTo>
                  <a:close/>
                  <a:moveTo>
                    <a:pt x="1045" y="682"/>
                  </a:moveTo>
                  <a:lnTo>
                    <a:pt x="1047" y="682"/>
                  </a:lnTo>
                  <a:lnTo>
                    <a:pt x="1045" y="682"/>
                  </a:lnTo>
                  <a:lnTo>
                    <a:pt x="1045" y="680"/>
                  </a:lnTo>
                  <a:lnTo>
                    <a:pt x="1045" y="680"/>
                  </a:lnTo>
                  <a:lnTo>
                    <a:pt x="1045" y="680"/>
                  </a:lnTo>
                  <a:lnTo>
                    <a:pt x="1045" y="680"/>
                  </a:lnTo>
                  <a:lnTo>
                    <a:pt x="1045" y="680"/>
                  </a:lnTo>
                  <a:lnTo>
                    <a:pt x="1045" y="680"/>
                  </a:lnTo>
                  <a:lnTo>
                    <a:pt x="1045" y="680"/>
                  </a:lnTo>
                  <a:lnTo>
                    <a:pt x="1045" y="680"/>
                  </a:lnTo>
                  <a:lnTo>
                    <a:pt x="1045" y="680"/>
                  </a:lnTo>
                  <a:lnTo>
                    <a:pt x="1045" y="680"/>
                  </a:lnTo>
                  <a:lnTo>
                    <a:pt x="1045" y="680"/>
                  </a:lnTo>
                  <a:lnTo>
                    <a:pt x="1045" y="680"/>
                  </a:lnTo>
                  <a:lnTo>
                    <a:pt x="1043" y="680"/>
                  </a:lnTo>
                  <a:lnTo>
                    <a:pt x="1043" y="680"/>
                  </a:lnTo>
                  <a:lnTo>
                    <a:pt x="1043" y="680"/>
                  </a:lnTo>
                  <a:lnTo>
                    <a:pt x="1043" y="680"/>
                  </a:lnTo>
                  <a:lnTo>
                    <a:pt x="1043" y="680"/>
                  </a:lnTo>
                  <a:lnTo>
                    <a:pt x="1043" y="680"/>
                  </a:lnTo>
                  <a:lnTo>
                    <a:pt x="1043" y="680"/>
                  </a:lnTo>
                  <a:lnTo>
                    <a:pt x="1043" y="680"/>
                  </a:lnTo>
                  <a:lnTo>
                    <a:pt x="1045" y="682"/>
                  </a:lnTo>
                  <a:lnTo>
                    <a:pt x="1045" y="682"/>
                  </a:lnTo>
                  <a:lnTo>
                    <a:pt x="1045" y="682"/>
                  </a:lnTo>
                  <a:lnTo>
                    <a:pt x="1045" y="682"/>
                  </a:lnTo>
                  <a:lnTo>
                    <a:pt x="1045" y="682"/>
                  </a:lnTo>
                  <a:close/>
                  <a:moveTo>
                    <a:pt x="1071" y="682"/>
                  </a:moveTo>
                  <a:lnTo>
                    <a:pt x="1071" y="682"/>
                  </a:lnTo>
                  <a:lnTo>
                    <a:pt x="1069" y="687"/>
                  </a:lnTo>
                  <a:lnTo>
                    <a:pt x="1069" y="687"/>
                  </a:lnTo>
                  <a:lnTo>
                    <a:pt x="1071" y="687"/>
                  </a:lnTo>
                  <a:lnTo>
                    <a:pt x="1071" y="687"/>
                  </a:lnTo>
                  <a:lnTo>
                    <a:pt x="1071" y="687"/>
                  </a:lnTo>
                  <a:lnTo>
                    <a:pt x="1071" y="687"/>
                  </a:lnTo>
                  <a:lnTo>
                    <a:pt x="1071" y="687"/>
                  </a:lnTo>
                  <a:lnTo>
                    <a:pt x="1073" y="684"/>
                  </a:lnTo>
                  <a:lnTo>
                    <a:pt x="1073" y="684"/>
                  </a:lnTo>
                  <a:lnTo>
                    <a:pt x="1073" y="682"/>
                  </a:lnTo>
                  <a:lnTo>
                    <a:pt x="1071" y="682"/>
                  </a:lnTo>
                  <a:close/>
                  <a:moveTo>
                    <a:pt x="1063" y="574"/>
                  </a:moveTo>
                  <a:lnTo>
                    <a:pt x="1061" y="574"/>
                  </a:lnTo>
                  <a:lnTo>
                    <a:pt x="1061" y="574"/>
                  </a:lnTo>
                  <a:lnTo>
                    <a:pt x="1061" y="574"/>
                  </a:lnTo>
                  <a:lnTo>
                    <a:pt x="1061" y="574"/>
                  </a:lnTo>
                  <a:lnTo>
                    <a:pt x="1063" y="574"/>
                  </a:lnTo>
                  <a:lnTo>
                    <a:pt x="1063" y="574"/>
                  </a:lnTo>
                  <a:lnTo>
                    <a:pt x="1065" y="572"/>
                  </a:lnTo>
                  <a:lnTo>
                    <a:pt x="1065" y="572"/>
                  </a:lnTo>
                  <a:lnTo>
                    <a:pt x="1065" y="572"/>
                  </a:lnTo>
                  <a:lnTo>
                    <a:pt x="1065" y="570"/>
                  </a:lnTo>
                  <a:lnTo>
                    <a:pt x="1065" y="570"/>
                  </a:lnTo>
                  <a:lnTo>
                    <a:pt x="1065" y="570"/>
                  </a:lnTo>
                  <a:lnTo>
                    <a:pt x="1065" y="570"/>
                  </a:lnTo>
                  <a:lnTo>
                    <a:pt x="1065" y="570"/>
                  </a:lnTo>
                  <a:lnTo>
                    <a:pt x="1067" y="568"/>
                  </a:lnTo>
                  <a:lnTo>
                    <a:pt x="1067" y="568"/>
                  </a:lnTo>
                  <a:lnTo>
                    <a:pt x="1067" y="568"/>
                  </a:lnTo>
                  <a:lnTo>
                    <a:pt x="1067" y="568"/>
                  </a:lnTo>
                  <a:lnTo>
                    <a:pt x="1067" y="568"/>
                  </a:lnTo>
                  <a:lnTo>
                    <a:pt x="1067" y="566"/>
                  </a:lnTo>
                  <a:lnTo>
                    <a:pt x="1067" y="566"/>
                  </a:lnTo>
                  <a:lnTo>
                    <a:pt x="1065" y="566"/>
                  </a:lnTo>
                  <a:lnTo>
                    <a:pt x="1065" y="566"/>
                  </a:lnTo>
                  <a:lnTo>
                    <a:pt x="1065" y="566"/>
                  </a:lnTo>
                  <a:lnTo>
                    <a:pt x="1065" y="566"/>
                  </a:lnTo>
                  <a:lnTo>
                    <a:pt x="1065" y="568"/>
                  </a:lnTo>
                  <a:lnTo>
                    <a:pt x="1065" y="568"/>
                  </a:lnTo>
                  <a:lnTo>
                    <a:pt x="1065" y="568"/>
                  </a:lnTo>
                  <a:lnTo>
                    <a:pt x="1065" y="570"/>
                  </a:lnTo>
                  <a:lnTo>
                    <a:pt x="1063" y="570"/>
                  </a:lnTo>
                  <a:lnTo>
                    <a:pt x="1063" y="570"/>
                  </a:lnTo>
                  <a:lnTo>
                    <a:pt x="1063" y="572"/>
                  </a:lnTo>
                  <a:lnTo>
                    <a:pt x="1063" y="572"/>
                  </a:lnTo>
                  <a:lnTo>
                    <a:pt x="1063" y="572"/>
                  </a:lnTo>
                  <a:lnTo>
                    <a:pt x="1063" y="572"/>
                  </a:lnTo>
                  <a:lnTo>
                    <a:pt x="1063" y="572"/>
                  </a:lnTo>
                  <a:lnTo>
                    <a:pt x="1063" y="574"/>
                  </a:lnTo>
                  <a:lnTo>
                    <a:pt x="1063" y="574"/>
                  </a:lnTo>
                  <a:close/>
                  <a:moveTo>
                    <a:pt x="1067" y="680"/>
                  </a:moveTo>
                  <a:lnTo>
                    <a:pt x="1067" y="678"/>
                  </a:lnTo>
                  <a:lnTo>
                    <a:pt x="1067" y="678"/>
                  </a:lnTo>
                  <a:lnTo>
                    <a:pt x="1067" y="678"/>
                  </a:lnTo>
                  <a:lnTo>
                    <a:pt x="1067" y="678"/>
                  </a:lnTo>
                  <a:lnTo>
                    <a:pt x="1067" y="678"/>
                  </a:lnTo>
                  <a:lnTo>
                    <a:pt x="1067" y="680"/>
                  </a:lnTo>
                  <a:lnTo>
                    <a:pt x="1067" y="680"/>
                  </a:lnTo>
                  <a:lnTo>
                    <a:pt x="1065" y="682"/>
                  </a:lnTo>
                  <a:lnTo>
                    <a:pt x="1065" y="682"/>
                  </a:lnTo>
                  <a:lnTo>
                    <a:pt x="1065" y="680"/>
                  </a:lnTo>
                  <a:lnTo>
                    <a:pt x="1065" y="680"/>
                  </a:lnTo>
                  <a:lnTo>
                    <a:pt x="1065" y="680"/>
                  </a:lnTo>
                  <a:lnTo>
                    <a:pt x="1063" y="680"/>
                  </a:lnTo>
                  <a:lnTo>
                    <a:pt x="1063" y="682"/>
                  </a:lnTo>
                  <a:lnTo>
                    <a:pt x="1063" y="682"/>
                  </a:lnTo>
                  <a:lnTo>
                    <a:pt x="1063" y="684"/>
                  </a:lnTo>
                  <a:lnTo>
                    <a:pt x="1063" y="684"/>
                  </a:lnTo>
                  <a:lnTo>
                    <a:pt x="1063" y="682"/>
                  </a:lnTo>
                  <a:lnTo>
                    <a:pt x="1063" y="680"/>
                  </a:lnTo>
                  <a:lnTo>
                    <a:pt x="1065" y="678"/>
                  </a:lnTo>
                  <a:lnTo>
                    <a:pt x="1065" y="676"/>
                  </a:lnTo>
                  <a:lnTo>
                    <a:pt x="1065" y="676"/>
                  </a:lnTo>
                  <a:lnTo>
                    <a:pt x="1063" y="676"/>
                  </a:lnTo>
                  <a:lnTo>
                    <a:pt x="1063" y="676"/>
                  </a:lnTo>
                  <a:lnTo>
                    <a:pt x="1063" y="676"/>
                  </a:lnTo>
                  <a:lnTo>
                    <a:pt x="1063" y="676"/>
                  </a:lnTo>
                  <a:lnTo>
                    <a:pt x="1061" y="678"/>
                  </a:lnTo>
                  <a:lnTo>
                    <a:pt x="1061" y="678"/>
                  </a:lnTo>
                  <a:lnTo>
                    <a:pt x="1061" y="678"/>
                  </a:lnTo>
                  <a:lnTo>
                    <a:pt x="1059" y="678"/>
                  </a:lnTo>
                  <a:lnTo>
                    <a:pt x="1059" y="676"/>
                  </a:lnTo>
                  <a:lnTo>
                    <a:pt x="1059" y="676"/>
                  </a:lnTo>
                  <a:lnTo>
                    <a:pt x="1061" y="676"/>
                  </a:lnTo>
                  <a:lnTo>
                    <a:pt x="1059" y="676"/>
                  </a:lnTo>
                  <a:lnTo>
                    <a:pt x="1059" y="676"/>
                  </a:lnTo>
                  <a:lnTo>
                    <a:pt x="1059" y="676"/>
                  </a:lnTo>
                  <a:lnTo>
                    <a:pt x="1059" y="676"/>
                  </a:lnTo>
                  <a:lnTo>
                    <a:pt x="1059" y="674"/>
                  </a:lnTo>
                  <a:lnTo>
                    <a:pt x="1059" y="674"/>
                  </a:lnTo>
                  <a:lnTo>
                    <a:pt x="1059" y="674"/>
                  </a:lnTo>
                  <a:lnTo>
                    <a:pt x="1059" y="674"/>
                  </a:lnTo>
                  <a:lnTo>
                    <a:pt x="1059" y="676"/>
                  </a:lnTo>
                  <a:lnTo>
                    <a:pt x="1057" y="674"/>
                  </a:lnTo>
                  <a:lnTo>
                    <a:pt x="1057" y="674"/>
                  </a:lnTo>
                  <a:lnTo>
                    <a:pt x="1057" y="676"/>
                  </a:lnTo>
                  <a:lnTo>
                    <a:pt x="1057" y="676"/>
                  </a:lnTo>
                  <a:lnTo>
                    <a:pt x="1057" y="678"/>
                  </a:lnTo>
                  <a:lnTo>
                    <a:pt x="1057" y="678"/>
                  </a:lnTo>
                  <a:lnTo>
                    <a:pt x="1057" y="678"/>
                  </a:lnTo>
                  <a:lnTo>
                    <a:pt x="1057" y="680"/>
                  </a:lnTo>
                  <a:lnTo>
                    <a:pt x="1055" y="680"/>
                  </a:lnTo>
                  <a:lnTo>
                    <a:pt x="1057" y="678"/>
                  </a:lnTo>
                  <a:lnTo>
                    <a:pt x="1055" y="678"/>
                  </a:lnTo>
                  <a:lnTo>
                    <a:pt x="1055" y="678"/>
                  </a:lnTo>
                  <a:lnTo>
                    <a:pt x="1055" y="678"/>
                  </a:lnTo>
                  <a:lnTo>
                    <a:pt x="1055" y="676"/>
                  </a:lnTo>
                  <a:lnTo>
                    <a:pt x="1055" y="678"/>
                  </a:lnTo>
                  <a:lnTo>
                    <a:pt x="1055" y="678"/>
                  </a:lnTo>
                  <a:lnTo>
                    <a:pt x="1055" y="678"/>
                  </a:lnTo>
                  <a:lnTo>
                    <a:pt x="1055" y="678"/>
                  </a:lnTo>
                  <a:lnTo>
                    <a:pt x="1053" y="678"/>
                  </a:lnTo>
                  <a:lnTo>
                    <a:pt x="1053" y="676"/>
                  </a:lnTo>
                  <a:lnTo>
                    <a:pt x="1055" y="676"/>
                  </a:lnTo>
                  <a:lnTo>
                    <a:pt x="1055" y="676"/>
                  </a:lnTo>
                  <a:lnTo>
                    <a:pt x="1053" y="676"/>
                  </a:lnTo>
                  <a:lnTo>
                    <a:pt x="1053" y="676"/>
                  </a:lnTo>
                  <a:lnTo>
                    <a:pt x="1053" y="674"/>
                  </a:lnTo>
                  <a:lnTo>
                    <a:pt x="1053" y="674"/>
                  </a:lnTo>
                  <a:lnTo>
                    <a:pt x="1053" y="672"/>
                  </a:lnTo>
                  <a:lnTo>
                    <a:pt x="1051" y="672"/>
                  </a:lnTo>
                  <a:lnTo>
                    <a:pt x="1051" y="672"/>
                  </a:lnTo>
                  <a:lnTo>
                    <a:pt x="1051" y="674"/>
                  </a:lnTo>
                  <a:lnTo>
                    <a:pt x="1051" y="672"/>
                  </a:lnTo>
                  <a:lnTo>
                    <a:pt x="1051" y="672"/>
                  </a:lnTo>
                  <a:lnTo>
                    <a:pt x="1049" y="672"/>
                  </a:lnTo>
                  <a:lnTo>
                    <a:pt x="1049" y="672"/>
                  </a:lnTo>
                  <a:lnTo>
                    <a:pt x="1049" y="672"/>
                  </a:lnTo>
                  <a:lnTo>
                    <a:pt x="1049" y="672"/>
                  </a:lnTo>
                  <a:lnTo>
                    <a:pt x="1049" y="674"/>
                  </a:lnTo>
                  <a:lnTo>
                    <a:pt x="1049" y="674"/>
                  </a:lnTo>
                  <a:lnTo>
                    <a:pt x="1049" y="674"/>
                  </a:lnTo>
                  <a:lnTo>
                    <a:pt x="1049" y="674"/>
                  </a:lnTo>
                  <a:lnTo>
                    <a:pt x="1049" y="674"/>
                  </a:lnTo>
                  <a:lnTo>
                    <a:pt x="1047" y="674"/>
                  </a:lnTo>
                  <a:lnTo>
                    <a:pt x="1047" y="674"/>
                  </a:lnTo>
                  <a:lnTo>
                    <a:pt x="1047" y="674"/>
                  </a:lnTo>
                  <a:lnTo>
                    <a:pt x="1047" y="674"/>
                  </a:lnTo>
                  <a:lnTo>
                    <a:pt x="1047" y="674"/>
                  </a:lnTo>
                  <a:lnTo>
                    <a:pt x="1047" y="676"/>
                  </a:lnTo>
                  <a:lnTo>
                    <a:pt x="1045" y="676"/>
                  </a:lnTo>
                  <a:lnTo>
                    <a:pt x="1043" y="676"/>
                  </a:lnTo>
                  <a:lnTo>
                    <a:pt x="1043" y="676"/>
                  </a:lnTo>
                  <a:lnTo>
                    <a:pt x="1043" y="676"/>
                  </a:lnTo>
                  <a:lnTo>
                    <a:pt x="1045" y="678"/>
                  </a:lnTo>
                  <a:lnTo>
                    <a:pt x="1047" y="678"/>
                  </a:lnTo>
                  <a:lnTo>
                    <a:pt x="1047" y="678"/>
                  </a:lnTo>
                  <a:lnTo>
                    <a:pt x="1047" y="678"/>
                  </a:lnTo>
                  <a:lnTo>
                    <a:pt x="1045" y="678"/>
                  </a:lnTo>
                  <a:lnTo>
                    <a:pt x="1045" y="678"/>
                  </a:lnTo>
                  <a:lnTo>
                    <a:pt x="1045" y="678"/>
                  </a:lnTo>
                  <a:lnTo>
                    <a:pt x="1047" y="680"/>
                  </a:lnTo>
                  <a:lnTo>
                    <a:pt x="1047" y="680"/>
                  </a:lnTo>
                  <a:lnTo>
                    <a:pt x="1047" y="680"/>
                  </a:lnTo>
                  <a:lnTo>
                    <a:pt x="1047" y="682"/>
                  </a:lnTo>
                  <a:lnTo>
                    <a:pt x="1047" y="682"/>
                  </a:lnTo>
                  <a:lnTo>
                    <a:pt x="1047" y="682"/>
                  </a:lnTo>
                  <a:lnTo>
                    <a:pt x="1047" y="684"/>
                  </a:lnTo>
                  <a:lnTo>
                    <a:pt x="1045" y="682"/>
                  </a:lnTo>
                  <a:lnTo>
                    <a:pt x="1045" y="682"/>
                  </a:lnTo>
                  <a:lnTo>
                    <a:pt x="1045" y="682"/>
                  </a:lnTo>
                  <a:lnTo>
                    <a:pt x="1045" y="682"/>
                  </a:lnTo>
                  <a:lnTo>
                    <a:pt x="1043" y="682"/>
                  </a:lnTo>
                  <a:lnTo>
                    <a:pt x="1040" y="682"/>
                  </a:lnTo>
                  <a:lnTo>
                    <a:pt x="1040" y="682"/>
                  </a:lnTo>
                  <a:lnTo>
                    <a:pt x="1040" y="680"/>
                  </a:lnTo>
                  <a:lnTo>
                    <a:pt x="1038" y="680"/>
                  </a:lnTo>
                  <a:lnTo>
                    <a:pt x="1038" y="680"/>
                  </a:lnTo>
                  <a:lnTo>
                    <a:pt x="1038" y="682"/>
                  </a:lnTo>
                  <a:lnTo>
                    <a:pt x="1036" y="682"/>
                  </a:lnTo>
                  <a:lnTo>
                    <a:pt x="1038" y="684"/>
                  </a:lnTo>
                  <a:lnTo>
                    <a:pt x="1038" y="684"/>
                  </a:lnTo>
                  <a:lnTo>
                    <a:pt x="1038" y="684"/>
                  </a:lnTo>
                  <a:lnTo>
                    <a:pt x="1038" y="684"/>
                  </a:lnTo>
                  <a:lnTo>
                    <a:pt x="1038" y="687"/>
                  </a:lnTo>
                  <a:lnTo>
                    <a:pt x="1040" y="687"/>
                  </a:lnTo>
                  <a:lnTo>
                    <a:pt x="1043" y="689"/>
                  </a:lnTo>
                  <a:lnTo>
                    <a:pt x="1043" y="689"/>
                  </a:lnTo>
                  <a:lnTo>
                    <a:pt x="1043" y="689"/>
                  </a:lnTo>
                  <a:lnTo>
                    <a:pt x="1040" y="689"/>
                  </a:lnTo>
                  <a:lnTo>
                    <a:pt x="1040" y="687"/>
                  </a:lnTo>
                  <a:lnTo>
                    <a:pt x="1040" y="687"/>
                  </a:lnTo>
                  <a:lnTo>
                    <a:pt x="1040" y="689"/>
                  </a:lnTo>
                  <a:lnTo>
                    <a:pt x="1040" y="689"/>
                  </a:lnTo>
                  <a:lnTo>
                    <a:pt x="1040" y="689"/>
                  </a:lnTo>
                  <a:lnTo>
                    <a:pt x="1038" y="689"/>
                  </a:lnTo>
                  <a:lnTo>
                    <a:pt x="1038" y="687"/>
                  </a:lnTo>
                  <a:lnTo>
                    <a:pt x="1038" y="687"/>
                  </a:lnTo>
                  <a:lnTo>
                    <a:pt x="1034" y="687"/>
                  </a:lnTo>
                  <a:lnTo>
                    <a:pt x="1034" y="687"/>
                  </a:lnTo>
                  <a:lnTo>
                    <a:pt x="1034" y="689"/>
                  </a:lnTo>
                  <a:lnTo>
                    <a:pt x="1034" y="689"/>
                  </a:lnTo>
                  <a:lnTo>
                    <a:pt x="1034" y="691"/>
                  </a:lnTo>
                  <a:lnTo>
                    <a:pt x="1034" y="691"/>
                  </a:lnTo>
                  <a:lnTo>
                    <a:pt x="1036" y="691"/>
                  </a:lnTo>
                  <a:lnTo>
                    <a:pt x="1038" y="691"/>
                  </a:lnTo>
                  <a:lnTo>
                    <a:pt x="1038" y="693"/>
                  </a:lnTo>
                  <a:lnTo>
                    <a:pt x="1038" y="693"/>
                  </a:lnTo>
                  <a:lnTo>
                    <a:pt x="1038" y="693"/>
                  </a:lnTo>
                  <a:lnTo>
                    <a:pt x="1038" y="695"/>
                  </a:lnTo>
                  <a:lnTo>
                    <a:pt x="1040" y="695"/>
                  </a:lnTo>
                  <a:lnTo>
                    <a:pt x="1043" y="697"/>
                  </a:lnTo>
                  <a:lnTo>
                    <a:pt x="1045" y="697"/>
                  </a:lnTo>
                  <a:lnTo>
                    <a:pt x="1047" y="697"/>
                  </a:lnTo>
                  <a:lnTo>
                    <a:pt x="1047" y="697"/>
                  </a:lnTo>
                  <a:lnTo>
                    <a:pt x="1047" y="695"/>
                  </a:lnTo>
                  <a:lnTo>
                    <a:pt x="1047" y="693"/>
                  </a:lnTo>
                  <a:lnTo>
                    <a:pt x="1047" y="695"/>
                  </a:lnTo>
                  <a:lnTo>
                    <a:pt x="1047" y="695"/>
                  </a:lnTo>
                  <a:lnTo>
                    <a:pt x="1049" y="695"/>
                  </a:lnTo>
                  <a:lnTo>
                    <a:pt x="1049" y="693"/>
                  </a:lnTo>
                  <a:lnTo>
                    <a:pt x="1049" y="693"/>
                  </a:lnTo>
                  <a:lnTo>
                    <a:pt x="1049" y="693"/>
                  </a:lnTo>
                  <a:lnTo>
                    <a:pt x="1051" y="693"/>
                  </a:lnTo>
                  <a:lnTo>
                    <a:pt x="1051" y="693"/>
                  </a:lnTo>
                  <a:lnTo>
                    <a:pt x="1051" y="693"/>
                  </a:lnTo>
                  <a:lnTo>
                    <a:pt x="1051" y="693"/>
                  </a:lnTo>
                  <a:lnTo>
                    <a:pt x="1051" y="691"/>
                  </a:lnTo>
                  <a:lnTo>
                    <a:pt x="1051" y="691"/>
                  </a:lnTo>
                  <a:lnTo>
                    <a:pt x="1051" y="689"/>
                  </a:lnTo>
                  <a:lnTo>
                    <a:pt x="1051" y="687"/>
                  </a:lnTo>
                  <a:lnTo>
                    <a:pt x="1051" y="687"/>
                  </a:lnTo>
                  <a:lnTo>
                    <a:pt x="1051" y="687"/>
                  </a:lnTo>
                  <a:lnTo>
                    <a:pt x="1053" y="687"/>
                  </a:lnTo>
                  <a:lnTo>
                    <a:pt x="1053" y="687"/>
                  </a:lnTo>
                  <a:lnTo>
                    <a:pt x="1053" y="689"/>
                  </a:lnTo>
                  <a:lnTo>
                    <a:pt x="1053" y="691"/>
                  </a:lnTo>
                  <a:lnTo>
                    <a:pt x="1053" y="693"/>
                  </a:lnTo>
                  <a:lnTo>
                    <a:pt x="1053" y="693"/>
                  </a:lnTo>
                  <a:lnTo>
                    <a:pt x="1053" y="691"/>
                  </a:lnTo>
                  <a:lnTo>
                    <a:pt x="1055" y="691"/>
                  </a:lnTo>
                  <a:lnTo>
                    <a:pt x="1055" y="691"/>
                  </a:lnTo>
                  <a:lnTo>
                    <a:pt x="1055" y="691"/>
                  </a:lnTo>
                  <a:lnTo>
                    <a:pt x="1057" y="691"/>
                  </a:lnTo>
                  <a:lnTo>
                    <a:pt x="1057" y="691"/>
                  </a:lnTo>
                  <a:lnTo>
                    <a:pt x="1057" y="691"/>
                  </a:lnTo>
                  <a:lnTo>
                    <a:pt x="1057" y="691"/>
                  </a:lnTo>
                  <a:lnTo>
                    <a:pt x="1057" y="691"/>
                  </a:lnTo>
                  <a:lnTo>
                    <a:pt x="1057" y="691"/>
                  </a:lnTo>
                  <a:lnTo>
                    <a:pt x="1059" y="691"/>
                  </a:lnTo>
                  <a:lnTo>
                    <a:pt x="1059" y="691"/>
                  </a:lnTo>
                  <a:lnTo>
                    <a:pt x="1059" y="691"/>
                  </a:lnTo>
                  <a:lnTo>
                    <a:pt x="1059" y="691"/>
                  </a:lnTo>
                  <a:lnTo>
                    <a:pt x="1059" y="691"/>
                  </a:lnTo>
                  <a:lnTo>
                    <a:pt x="1059" y="691"/>
                  </a:lnTo>
                  <a:lnTo>
                    <a:pt x="1059" y="689"/>
                  </a:lnTo>
                  <a:lnTo>
                    <a:pt x="1059" y="689"/>
                  </a:lnTo>
                  <a:lnTo>
                    <a:pt x="1059" y="689"/>
                  </a:lnTo>
                  <a:lnTo>
                    <a:pt x="1059" y="687"/>
                  </a:lnTo>
                  <a:lnTo>
                    <a:pt x="1057" y="687"/>
                  </a:lnTo>
                  <a:lnTo>
                    <a:pt x="1057" y="687"/>
                  </a:lnTo>
                  <a:lnTo>
                    <a:pt x="1057" y="687"/>
                  </a:lnTo>
                  <a:lnTo>
                    <a:pt x="1057" y="687"/>
                  </a:lnTo>
                  <a:lnTo>
                    <a:pt x="1057" y="687"/>
                  </a:lnTo>
                  <a:lnTo>
                    <a:pt x="1059" y="687"/>
                  </a:lnTo>
                  <a:lnTo>
                    <a:pt x="1059" y="687"/>
                  </a:lnTo>
                  <a:lnTo>
                    <a:pt x="1059" y="687"/>
                  </a:lnTo>
                  <a:lnTo>
                    <a:pt x="1059" y="687"/>
                  </a:lnTo>
                  <a:lnTo>
                    <a:pt x="1059" y="687"/>
                  </a:lnTo>
                  <a:lnTo>
                    <a:pt x="1059" y="687"/>
                  </a:lnTo>
                  <a:lnTo>
                    <a:pt x="1059" y="684"/>
                  </a:lnTo>
                  <a:lnTo>
                    <a:pt x="1059" y="684"/>
                  </a:lnTo>
                  <a:lnTo>
                    <a:pt x="1059" y="682"/>
                  </a:lnTo>
                  <a:lnTo>
                    <a:pt x="1059" y="684"/>
                  </a:lnTo>
                  <a:lnTo>
                    <a:pt x="1059" y="682"/>
                  </a:lnTo>
                  <a:lnTo>
                    <a:pt x="1059" y="682"/>
                  </a:lnTo>
                  <a:lnTo>
                    <a:pt x="1059" y="682"/>
                  </a:lnTo>
                  <a:lnTo>
                    <a:pt x="1061" y="682"/>
                  </a:lnTo>
                  <a:lnTo>
                    <a:pt x="1061" y="682"/>
                  </a:lnTo>
                  <a:lnTo>
                    <a:pt x="1061" y="684"/>
                  </a:lnTo>
                  <a:lnTo>
                    <a:pt x="1061" y="687"/>
                  </a:lnTo>
                  <a:lnTo>
                    <a:pt x="1061" y="687"/>
                  </a:lnTo>
                  <a:lnTo>
                    <a:pt x="1063" y="689"/>
                  </a:lnTo>
                  <a:lnTo>
                    <a:pt x="1063" y="689"/>
                  </a:lnTo>
                  <a:lnTo>
                    <a:pt x="1065" y="689"/>
                  </a:lnTo>
                  <a:lnTo>
                    <a:pt x="1065" y="687"/>
                  </a:lnTo>
                  <a:lnTo>
                    <a:pt x="1065" y="687"/>
                  </a:lnTo>
                  <a:lnTo>
                    <a:pt x="1065" y="687"/>
                  </a:lnTo>
                  <a:lnTo>
                    <a:pt x="1065" y="687"/>
                  </a:lnTo>
                  <a:lnTo>
                    <a:pt x="1065" y="687"/>
                  </a:lnTo>
                  <a:lnTo>
                    <a:pt x="1067" y="687"/>
                  </a:lnTo>
                  <a:lnTo>
                    <a:pt x="1067" y="684"/>
                  </a:lnTo>
                  <a:lnTo>
                    <a:pt x="1067" y="684"/>
                  </a:lnTo>
                  <a:lnTo>
                    <a:pt x="1067" y="682"/>
                  </a:lnTo>
                  <a:lnTo>
                    <a:pt x="1067" y="682"/>
                  </a:lnTo>
                  <a:lnTo>
                    <a:pt x="1067" y="680"/>
                  </a:lnTo>
                  <a:lnTo>
                    <a:pt x="1067" y="680"/>
                  </a:lnTo>
                  <a:lnTo>
                    <a:pt x="1067" y="680"/>
                  </a:lnTo>
                  <a:close/>
                  <a:moveTo>
                    <a:pt x="1057" y="650"/>
                  </a:moveTo>
                  <a:lnTo>
                    <a:pt x="1057" y="650"/>
                  </a:lnTo>
                  <a:lnTo>
                    <a:pt x="1057" y="650"/>
                  </a:lnTo>
                  <a:lnTo>
                    <a:pt x="1057" y="650"/>
                  </a:lnTo>
                  <a:lnTo>
                    <a:pt x="1059" y="650"/>
                  </a:lnTo>
                  <a:lnTo>
                    <a:pt x="1059" y="648"/>
                  </a:lnTo>
                  <a:lnTo>
                    <a:pt x="1061" y="648"/>
                  </a:lnTo>
                  <a:lnTo>
                    <a:pt x="1061" y="648"/>
                  </a:lnTo>
                  <a:lnTo>
                    <a:pt x="1061" y="648"/>
                  </a:lnTo>
                  <a:lnTo>
                    <a:pt x="1061" y="648"/>
                  </a:lnTo>
                  <a:lnTo>
                    <a:pt x="1061" y="648"/>
                  </a:lnTo>
                  <a:lnTo>
                    <a:pt x="1061" y="648"/>
                  </a:lnTo>
                  <a:lnTo>
                    <a:pt x="1061" y="648"/>
                  </a:lnTo>
                  <a:lnTo>
                    <a:pt x="1061" y="648"/>
                  </a:lnTo>
                  <a:lnTo>
                    <a:pt x="1059" y="648"/>
                  </a:lnTo>
                  <a:lnTo>
                    <a:pt x="1059" y="648"/>
                  </a:lnTo>
                  <a:lnTo>
                    <a:pt x="1057" y="646"/>
                  </a:lnTo>
                  <a:lnTo>
                    <a:pt x="1057" y="646"/>
                  </a:lnTo>
                  <a:lnTo>
                    <a:pt x="1057" y="648"/>
                  </a:lnTo>
                  <a:lnTo>
                    <a:pt x="1057" y="648"/>
                  </a:lnTo>
                  <a:lnTo>
                    <a:pt x="1057" y="650"/>
                  </a:lnTo>
                  <a:close/>
                  <a:moveTo>
                    <a:pt x="1065" y="648"/>
                  </a:moveTo>
                  <a:lnTo>
                    <a:pt x="1063" y="650"/>
                  </a:lnTo>
                  <a:lnTo>
                    <a:pt x="1065" y="650"/>
                  </a:lnTo>
                  <a:lnTo>
                    <a:pt x="1065" y="650"/>
                  </a:lnTo>
                  <a:lnTo>
                    <a:pt x="1065" y="650"/>
                  </a:lnTo>
                  <a:lnTo>
                    <a:pt x="1065" y="648"/>
                  </a:lnTo>
                  <a:lnTo>
                    <a:pt x="1065" y="648"/>
                  </a:lnTo>
                  <a:lnTo>
                    <a:pt x="1065" y="648"/>
                  </a:lnTo>
                  <a:lnTo>
                    <a:pt x="1065" y="648"/>
                  </a:lnTo>
                  <a:lnTo>
                    <a:pt x="1065" y="648"/>
                  </a:lnTo>
                  <a:lnTo>
                    <a:pt x="1065" y="648"/>
                  </a:lnTo>
                  <a:lnTo>
                    <a:pt x="1065" y="648"/>
                  </a:lnTo>
                  <a:lnTo>
                    <a:pt x="1065" y="648"/>
                  </a:lnTo>
                  <a:lnTo>
                    <a:pt x="1065" y="648"/>
                  </a:lnTo>
                  <a:lnTo>
                    <a:pt x="1065" y="648"/>
                  </a:lnTo>
                  <a:lnTo>
                    <a:pt x="1065" y="648"/>
                  </a:lnTo>
                  <a:lnTo>
                    <a:pt x="1065" y="648"/>
                  </a:lnTo>
                  <a:lnTo>
                    <a:pt x="1065" y="648"/>
                  </a:lnTo>
                  <a:close/>
                  <a:moveTo>
                    <a:pt x="1110" y="619"/>
                  </a:moveTo>
                  <a:lnTo>
                    <a:pt x="1110" y="619"/>
                  </a:lnTo>
                  <a:lnTo>
                    <a:pt x="1108" y="619"/>
                  </a:lnTo>
                  <a:lnTo>
                    <a:pt x="1108" y="619"/>
                  </a:lnTo>
                  <a:lnTo>
                    <a:pt x="1106" y="621"/>
                  </a:lnTo>
                  <a:lnTo>
                    <a:pt x="1106" y="621"/>
                  </a:lnTo>
                  <a:lnTo>
                    <a:pt x="1106" y="621"/>
                  </a:lnTo>
                  <a:lnTo>
                    <a:pt x="1108" y="621"/>
                  </a:lnTo>
                  <a:lnTo>
                    <a:pt x="1108" y="621"/>
                  </a:lnTo>
                  <a:lnTo>
                    <a:pt x="1108" y="621"/>
                  </a:lnTo>
                  <a:lnTo>
                    <a:pt x="1108" y="621"/>
                  </a:lnTo>
                  <a:lnTo>
                    <a:pt x="1108" y="621"/>
                  </a:lnTo>
                  <a:lnTo>
                    <a:pt x="1108" y="621"/>
                  </a:lnTo>
                  <a:lnTo>
                    <a:pt x="1108" y="619"/>
                  </a:lnTo>
                  <a:lnTo>
                    <a:pt x="1110" y="619"/>
                  </a:lnTo>
                  <a:lnTo>
                    <a:pt x="1110" y="621"/>
                  </a:lnTo>
                  <a:lnTo>
                    <a:pt x="1110" y="621"/>
                  </a:lnTo>
                  <a:lnTo>
                    <a:pt x="1110" y="621"/>
                  </a:lnTo>
                  <a:lnTo>
                    <a:pt x="1110" y="621"/>
                  </a:lnTo>
                  <a:lnTo>
                    <a:pt x="1110" y="621"/>
                  </a:lnTo>
                  <a:lnTo>
                    <a:pt x="1110" y="619"/>
                  </a:lnTo>
                  <a:lnTo>
                    <a:pt x="1110" y="619"/>
                  </a:lnTo>
                  <a:lnTo>
                    <a:pt x="1110" y="619"/>
                  </a:lnTo>
                  <a:close/>
                  <a:moveTo>
                    <a:pt x="1165" y="551"/>
                  </a:moveTo>
                  <a:lnTo>
                    <a:pt x="1165" y="551"/>
                  </a:lnTo>
                  <a:lnTo>
                    <a:pt x="1167" y="551"/>
                  </a:lnTo>
                  <a:lnTo>
                    <a:pt x="1167" y="551"/>
                  </a:lnTo>
                  <a:lnTo>
                    <a:pt x="1167" y="551"/>
                  </a:lnTo>
                  <a:lnTo>
                    <a:pt x="1167" y="549"/>
                  </a:lnTo>
                  <a:lnTo>
                    <a:pt x="1167" y="549"/>
                  </a:lnTo>
                  <a:lnTo>
                    <a:pt x="1169" y="549"/>
                  </a:lnTo>
                  <a:lnTo>
                    <a:pt x="1167" y="549"/>
                  </a:lnTo>
                  <a:lnTo>
                    <a:pt x="1167" y="549"/>
                  </a:lnTo>
                  <a:lnTo>
                    <a:pt x="1167" y="547"/>
                  </a:lnTo>
                  <a:lnTo>
                    <a:pt x="1167" y="547"/>
                  </a:lnTo>
                  <a:lnTo>
                    <a:pt x="1167" y="547"/>
                  </a:lnTo>
                  <a:lnTo>
                    <a:pt x="1165" y="547"/>
                  </a:lnTo>
                  <a:lnTo>
                    <a:pt x="1165" y="549"/>
                  </a:lnTo>
                  <a:lnTo>
                    <a:pt x="1165" y="547"/>
                  </a:lnTo>
                  <a:lnTo>
                    <a:pt x="1165" y="547"/>
                  </a:lnTo>
                  <a:lnTo>
                    <a:pt x="1165" y="547"/>
                  </a:lnTo>
                  <a:lnTo>
                    <a:pt x="1165" y="547"/>
                  </a:lnTo>
                  <a:lnTo>
                    <a:pt x="1165" y="547"/>
                  </a:lnTo>
                  <a:lnTo>
                    <a:pt x="1165" y="547"/>
                  </a:lnTo>
                  <a:lnTo>
                    <a:pt x="1165" y="549"/>
                  </a:lnTo>
                  <a:lnTo>
                    <a:pt x="1165" y="549"/>
                  </a:lnTo>
                  <a:lnTo>
                    <a:pt x="1165" y="547"/>
                  </a:lnTo>
                  <a:lnTo>
                    <a:pt x="1165" y="547"/>
                  </a:lnTo>
                  <a:lnTo>
                    <a:pt x="1163" y="549"/>
                  </a:lnTo>
                  <a:lnTo>
                    <a:pt x="1165" y="551"/>
                  </a:lnTo>
                  <a:lnTo>
                    <a:pt x="1165" y="551"/>
                  </a:lnTo>
                  <a:close/>
                  <a:moveTo>
                    <a:pt x="1172" y="570"/>
                  </a:moveTo>
                  <a:lnTo>
                    <a:pt x="1169" y="570"/>
                  </a:lnTo>
                  <a:lnTo>
                    <a:pt x="1169" y="570"/>
                  </a:lnTo>
                  <a:lnTo>
                    <a:pt x="1169" y="572"/>
                  </a:lnTo>
                  <a:lnTo>
                    <a:pt x="1169" y="572"/>
                  </a:lnTo>
                  <a:lnTo>
                    <a:pt x="1169" y="572"/>
                  </a:lnTo>
                  <a:lnTo>
                    <a:pt x="1169" y="572"/>
                  </a:lnTo>
                  <a:lnTo>
                    <a:pt x="1169" y="572"/>
                  </a:lnTo>
                  <a:lnTo>
                    <a:pt x="1169" y="574"/>
                  </a:lnTo>
                  <a:lnTo>
                    <a:pt x="1169" y="574"/>
                  </a:lnTo>
                  <a:lnTo>
                    <a:pt x="1172" y="574"/>
                  </a:lnTo>
                  <a:lnTo>
                    <a:pt x="1172" y="574"/>
                  </a:lnTo>
                  <a:lnTo>
                    <a:pt x="1172" y="572"/>
                  </a:lnTo>
                  <a:lnTo>
                    <a:pt x="1172" y="574"/>
                  </a:lnTo>
                  <a:lnTo>
                    <a:pt x="1172" y="576"/>
                  </a:lnTo>
                  <a:lnTo>
                    <a:pt x="1172" y="576"/>
                  </a:lnTo>
                  <a:lnTo>
                    <a:pt x="1172" y="576"/>
                  </a:lnTo>
                  <a:lnTo>
                    <a:pt x="1172" y="576"/>
                  </a:lnTo>
                  <a:lnTo>
                    <a:pt x="1172" y="576"/>
                  </a:lnTo>
                  <a:lnTo>
                    <a:pt x="1174" y="576"/>
                  </a:lnTo>
                  <a:lnTo>
                    <a:pt x="1174" y="576"/>
                  </a:lnTo>
                  <a:lnTo>
                    <a:pt x="1174" y="574"/>
                  </a:lnTo>
                  <a:lnTo>
                    <a:pt x="1174" y="572"/>
                  </a:lnTo>
                  <a:lnTo>
                    <a:pt x="1174" y="572"/>
                  </a:lnTo>
                  <a:lnTo>
                    <a:pt x="1174" y="572"/>
                  </a:lnTo>
                  <a:lnTo>
                    <a:pt x="1174" y="570"/>
                  </a:lnTo>
                  <a:lnTo>
                    <a:pt x="1176" y="568"/>
                  </a:lnTo>
                  <a:lnTo>
                    <a:pt x="1176" y="566"/>
                  </a:lnTo>
                  <a:lnTo>
                    <a:pt x="1176" y="566"/>
                  </a:lnTo>
                  <a:lnTo>
                    <a:pt x="1176" y="564"/>
                  </a:lnTo>
                  <a:lnTo>
                    <a:pt x="1174" y="566"/>
                  </a:lnTo>
                  <a:lnTo>
                    <a:pt x="1174" y="566"/>
                  </a:lnTo>
                  <a:lnTo>
                    <a:pt x="1174" y="566"/>
                  </a:lnTo>
                  <a:lnTo>
                    <a:pt x="1174" y="566"/>
                  </a:lnTo>
                  <a:lnTo>
                    <a:pt x="1174" y="564"/>
                  </a:lnTo>
                  <a:lnTo>
                    <a:pt x="1174" y="564"/>
                  </a:lnTo>
                  <a:lnTo>
                    <a:pt x="1176" y="564"/>
                  </a:lnTo>
                  <a:lnTo>
                    <a:pt x="1176" y="564"/>
                  </a:lnTo>
                  <a:lnTo>
                    <a:pt x="1176" y="562"/>
                  </a:lnTo>
                  <a:lnTo>
                    <a:pt x="1176" y="562"/>
                  </a:lnTo>
                  <a:lnTo>
                    <a:pt x="1176" y="562"/>
                  </a:lnTo>
                  <a:lnTo>
                    <a:pt x="1176" y="562"/>
                  </a:lnTo>
                  <a:lnTo>
                    <a:pt x="1176" y="562"/>
                  </a:lnTo>
                  <a:lnTo>
                    <a:pt x="1176" y="562"/>
                  </a:lnTo>
                  <a:lnTo>
                    <a:pt x="1176" y="559"/>
                  </a:lnTo>
                  <a:lnTo>
                    <a:pt x="1176" y="559"/>
                  </a:lnTo>
                  <a:lnTo>
                    <a:pt x="1176" y="559"/>
                  </a:lnTo>
                  <a:lnTo>
                    <a:pt x="1174" y="559"/>
                  </a:lnTo>
                  <a:lnTo>
                    <a:pt x="1174" y="562"/>
                  </a:lnTo>
                  <a:lnTo>
                    <a:pt x="1174" y="559"/>
                  </a:lnTo>
                  <a:lnTo>
                    <a:pt x="1174" y="559"/>
                  </a:lnTo>
                  <a:lnTo>
                    <a:pt x="1174" y="559"/>
                  </a:lnTo>
                  <a:lnTo>
                    <a:pt x="1174" y="562"/>
                  </a:lnTo>
                  <a:lnTo>
                    <a:pt x="1174" y="562"/>
                  </a:lnTo>
                  <a:lnTo>
                    <a:pt x="1174" y="562"/>
                  </a:lnTo>
                  <a:lnTo>
                    <a:pt x="1172" y="564"/>
                  </a:lnTo>
                  <a:lnTo>
                    <a:pt x="1172" y="562"/>
                  </a:lnTo>
                  <a:lnTo>
                    <a:pt x="1172" y="562"/>
                  </a:lnTo>
                  <a:lnTo>
                    <a:pt x="1172" y="559"/>
                  </a:lnTo>
                  <a:lnTo>
                    <a:pt x="1172" y="562"/>
                  </a:lnTo>
                  <a:lnTo>
                    <a:pt x="1172" y="562"/>
                  </a:lnTo>
                  <a:lnTo>
                    <a:pt x="1169" y="566"/>
                  </a:lnTo>
                  <a:lnTo>
                    <a:pt x="1172" y="566"/>
                  </a:lnTo>
                  <a:lnTo>
                    <a:pt x="1172" y="564"/>
                  </a:lnTo>
                  <a:lnTo>
                    <a:pt x="1172" y="564"/>
                  </a:lnTo>
                  <a:lnTo>
                    <a:pt x="1172" y="566"/>
                  </a:lnTo>
                  <a:lnTo>
                    <a:pt x="1172" y="566"/>
                  </a:lnTo>
                  <a:lnTo>
                    <a:pt x="1172" y="566"/>
                  </a:lnTo>
                  <a:lnTo>
                    <a:pt x="1169" y="566"/>
                  </a:lnTo>
                  <a:lnTo>
                    <a:pt x="1169" y="566"/>
                  </a:lnTo>
                  <a:lnTo>
                    <a:pt x="1169" y="566"/>
                  </a:lnTo>
                  <a:lnTo>
                    <a:pt x="1172" y="568"/>
                  </a:lnTo>
                  <a:lnTo>
                    <a:pt x="1172" y="568"/>
                  </a:lnTo>
                  <a:lnTo>
                    <a:pt x="1169" y="568"/>
                  </a:lnTo>
                  <a:lnTo>
                    <a:pt x="1169" y="568"/>
                  </a:lnTo>
                  <a:lnTo>
                    <a:pt x="1169" y="568"/>
                  </a:lnTo>
                  <a:lnTo>
                    <a:pt x="1169" y="568"/>
                  </a:lnTo>
                  <a:lnTo>
                    <a:pt x="1169" y="568"/>
                  </a:lnTo>
                  <a:lnTo>
                    <a:pt x="1169" y="568"/>
                  </a:lnTo>
                  <a:lnTo>
                    <a:pt x="1172" y="568"/>
                  </a:lnTo>
                  <a:lnTo>
                    <a:pt x="1172" y="568"/>
                  </a:lnTo>
                  <a:lnTo>
                    <a:pt x="1172" y="568"/>
                  </a:lnTo>
                  <a:lnTo>
                    <a:pt x="1172" y="570"/>
                  </a:lnTo>
                  <a:lnTo>
                    <a:pt x="1172" y="570"/>
                  </a:lnTo>
                  <a:close/>
                  <a:moveTo>
                    <a:pt x="1167" y="580"/>
                  </a:moveTo>
                  <a:lnTo>
                    <a:pt x="1167" y="580"/>
                  </a:lnTo>
                  <a:lnTo>
                    <a:pt x="1165" y="582"/>
                  </a:lnTo>
                  <a:lnTo>
                    <a:pt x="1165" y="582"/>
                  </a:lnTo>
                  <a:lnTo>
                    <a:pt x="1165" y="584"/>
                  </a:lnTo>
                  <a:lnTo>
                    <a:pt x="1163" y="584"/>
                  </a:lnTo>
                  <a:lnTo>
                    <a:pt x="1163" y="586"/>
                  </a:lnTo>
                  <a:lnTo>
                    <a:pt x="1165" y="586"/>
                  </a:lnTo>
                  <a:lnTo>
                    <a:pt x="1165" y="586"/>
                  </a:lnTo>
                  <a:lnTo>
                    <a:pt x="1167" y="584"/>
                  </a:lnTo>
                  <a:lnTo>
                    <a:pt x="1165" y="584"/>
                  </a:lnTo>
                  <a:lnTo>
                    <a:pt x="1165" y="584"/>
                  </a:lnTo>
                  <a:lnTo>
                    <a:pt x="1165" y="582"/>
                  </a:lnTo>
                  <a:lnTo>
                    <a:pt x="1167" y="582"/>
                  </a:lnTo>
                  <a:lnTo>
                    <a:pt x="1167" y="582"/>
                  </a:lnTo>
                  <a:lnTo>
                    <a:pt x="1169" y="582"/>
                  </a:lnTo>
                  <a:lnTo>
                    <a:pt x="1169" y="580"/>
                  </a:lnTo>
                  <a:lnTo>
                    <a:pt x="1169" y="580"/>
                  </a:lnTo>
                  <a:lnTo>
                    <a:pt x="1169" y="580"/>
                  </a:lnTo>
                  <a:lnTo>
                    <a:pt x="1169" y="580"/>
                  </a:lnTo>
                  <a:lnTo>
                    <a:pt x="1169" y="580"/>
                  </a:lnTo>
                  <a:lnTo>
                    <a:pt x="1169" y="580"/>
                  </a:lnTo>
                  <a:lnTo>
                    <a:pt x="1167" y="578"/>
                  </a:lnTo>
                  <a:lnTo>
                    <a:pt x="1167" y="578"/>
                  </a:lnTo>
                  <a:lnTo>
                    <a:pt x="1167" y="578"/>
                  </a:lnTo>
                  <a:lnTo>
                    <a:pt x="1167" y="578"/>
                  </a:lnTo>
                  <a:lnTo>
                    <a:pt x="1167" y="580"/>
                  </a:lnTo>
                  <a:lnTo>
                    <a:pt x="1167" y="580"/>
                  </a:lnTo>
                  <a:close/>
                  <a:moveTo>
                    <a:pt x="1163" y="584"/>
                  </a:moveTo>
                  <a:lnTo>
                    <a:pt x="1163" y="582"/>
                  </a:lnTo>
                  <a:lnTo>
                    <a:pt x="1163" y="582"/>
                  </a:lnTo>
                  <a:lnTo>
                    <a:pt x="1165" y="582"/>
                  </a:lnTo>
                  <a:lnTo>
                    <a:pt x="1165" y="582"/>
                  </a:lnTo>
                  <a:lnTo>
                    <a:pt x="1165" y="582"/>
                  </a:lnTo>
                  <a:lnTo>
                    <a:pt x="1165" y="580"/>
                  </a:lnTo>
                  <a:lnTo>
                    <a:pt x="1165" y="580"/>
                  </a:lnTo>
                  <a:lnTo>
                    <a:pt x="1165" y="578"/>
                  </a:lnTo>
                  <a:lnTo>
                    <a:pt x="1165" y="576"/>
                  </a:lnTo>
                  <a:lnTo>
                    <a:pt x="1165" y="576"/>
                  </a:lnTo>
                  <a:lnTo>
                    <a:pt x="1165" y="576"/>
                  </a:lnTo>
                  <a:lnTo>
                    <a:pt x="1165" y="576"/>
                  </a:lnTo>
                  <a:lnTo>
                    <a:pt x="1165" y="578"/>
                  </a:lnTo>
                  <a:lnTo>
                    <a:pt x="1165" y="578"/>
                  </a:lnTo>
                  <a:lnTo>
                    <a:pt x="1165" y="580"/>
                  </a:lnTo>
                  <a:lnTo>
                    <a:pt x="1163" y="580"/>
                  </a:lnTo>
                  <a:lnTo>
                    <a:pt x="1163" y="578"/>
                  </a:lnTo>
                  <a:lnTo>
                    <a:pt x="1163" y="578"/>
                  </a:lnTo>
                  <a:lnTo>
                    <a:pt x="1161" y="582"/>
                  </a:lnTo>
                  <a:lnTo>
                    <a:pt x="1159" y="582"/>
                  </a:lnTo>
                  <a:lnTo>
                    <a:pt x="1161" y="582"/>
                  </a:lnTo>
                  <a:lnTo>
                    <a:pt x="1163" y="582"/>
                  </a:lnTo>
                  <a:lnTo>
                    <a:pt x="1161" y="582"/>
                  </a:lnTo>
                  <a:lnTo>
                    <a:pt x="1161" y="584"/>
                  </a:lnTo>
                  <a:lnTo>
                    <a:pt x="1159" y="584"/>
                  </a:lnTo>
                  <a:lnTo>
                    <a:pt x="1159" y="584"/>
                  </a:lnTo>
                  <a:lnTo>
                    <a:pt x="1161" y="584"/>
                  </a:lnTo>
                  <a:lnTo>
                    <a:pt x="1163" y="584"/>
                  </a:lnTo>
                  <a:lnTo>
                    <a:pt x="1161" y="584"/>
                  </a:lnTo>
                  <a:lnTo>
                    <a:pt x="1159" y="584"/>
                  </a:lnTo>
                  <a:lnTo>
                    <a:pt x="1159" y="584"/>
                  </a:lnTo>
                  <a:lnTo>
                    <a:pt x="1161" y="586"/>
                  </a:lnTo>
                  <a:lnTo>
                    <a:pt x="1161" y="586"/>
                  </a:lnTo>
                  <a:lnTo>
                    <a:pt x="1163" y="584"/>
                  </a:lnTo>
                  <a:lnTo>
                    <a:pt x="1163" y="584"/>
                  </a:lnTo>
                  <a:close/>
                  <a:moveTo>
                    <a:pt x="1163" y="545"/>
                  </a:moveTo>
                  <a:lnTo>
                    <a:pt x="1165" y="543"/>
                  </a:lnTo>
                  <a:lnTo>
                    <a:pt x="1165" y="543"/>
                  </a:lnTo>
                  <a:lnTo>
                    <a:pt x="1165" y="543"/>
                  </a:lnTo>
                  <a:lnTo>
                    <a:pt x="1165" y="543"/>
                  </a:lnTo>
                  <a:lnTo>
                    <a:pt x="1165" y="543"/>
                  </a:lnTo>
                  <a:lnTo>
                    <a:pt x="1165" y="543"/>
                  </a:lnTo>
                  <a:lnTo>
                    <a:pt x="1165" y="543"/>
                  </a:lnTo>
                  <a:lnTo>
                    <a:pt x="1165" y="541"/>
                  </a:lnTo>
                  <a:lnTo>
                    <a:pt x="1165" y="539"/>
                  </a:lnTo>
                  <a:lnTo>
                    <a:pt x="1165" y="539"/>
                  </a:lnTo>
                  <a:lnTo>
                    <a:pt x="1163" y="537"/>
                  </a:lnTo>
                  <a:lnTo>
                    <a:pt x="1161" y="539"/>
                  </a:lnTo>
                  <a:lnTo>
                    <a:pt x="1161" y="539"/>
                  </a:lnTo>
                  <a:lnTo>
                    <a:pt x="1161" y="539"/>
                  </a:lnTo>
                  <a:lnTo>
                    <a:pt x="1161" y="539"/>
                  </a:lnTo>
                  <a:lnTo>
                    <a:pt x="1161" y="539"/>
                  </a:lnTo>
                  <a:lnTo>
                    <a:pt x="1161" y="541"/>
                  </a:lnTo>
                  <a:lnTo>
                    <a:pt x="1161" y="541"/>
                  </a:lnTo>
                  <a:lnTo>
                    <a:pt x="1161" y="543"/>
                  </a:lnTo>
                  <a:lnTo>
                    <a:pt x="1161" y="543"/>
                  </a:lnTo>
                  <a:lnTo>
                    <a:pt x="1161" y="543"/>
                  </a:lnTo>
                  <a:lnTo>
                    <a:pt x="1161" y="543"/>
                  </a:lnTo>
                  <a:lnTo>
                    <a:pt x="1161" y="545"/>
                  </a:lnTo>
                  <a:lnTo>
                    <a:pt x="1161" y="545"/>
                  </a:lnTo>
                  <a:lnTo>
                    <a:pt x="1161" y="545"/>
                  </a:lnTo>
                  <a:lnTo>
                    <a:pt x="1163" y="545"/>
                  </a:lnTo>
                  <a:lnTo>
                    <a:pt x="1163" y="545"/>
                  </a:lnTo>
                  <a:close/>
                  <a:moveTo>
                    <a:pt x="1159" y="549"/>
                  </a:moveTo>
                  <a:lnTo>
                    <a:pt x="1159" y="551"/>
                  </a:lnTo>
                  <a:lnTo>
                    <a:pt x="1161" y="551"/>
                  </a:lnTo>
                  <a:lnTo>
                    <a:pt x="1161" y="553"/>
                  </a:lnTo>
                  <a:lnTo>
                    <a:pt x="1161" y="553"/>
                  </a:lnTo>
                  <a:lnTo>
                    <a:pt x="1161" y="553"/>
                  </a:lnTo>
                  <a:lnTo>
                    <a:pt x="1161" y="551"/>
                  </a:lnTo>
                  <a:lnTo>
                    <a:pt x="1161" y="551"/>
                  </a:lnTo>
                  <a:lnTo>
                    <a:pt x="1161" y="549"/>
                  </a:lnTo>
                  <a:lnTo>
                    <a:pt x="1161" y="549"/>
                  </a:lnTo>
                  <a:lnTo>
                    <a:pt x="1161" y="549"/>
                  </a:lnTo>
                  <a:lnTo>
                    <a:pt x="1161" y="549"/>
                  </a:lnTo>
                  <a:lnTo>
                    <a:pt x="1161" y="549"/>
                  </a:lnTo>
                  <a:lnTo>
                    <a:pt x="1161" y="547"/>
                  </a:lnTo>
                  <a:lnTo>
                    <a:pt x="1161" y="547"/>
                  </a:lnTo>
                  <a:lnTo>
                    <a:pt x="1161" y="547"/>
                  </a:lnTo>
                  <a:lnTo>
                    <a:pt x="1159" y="547"/>
                  </a:lnTo>
                  <a:lnTo>
                    <a:pt x="1159" y="547"/>
                  </a:lnTo>
                  <a:lnTo>
                    <a:pt x="1159" y="547"/>
                  </a:lnTo>
                  <a:lnTo>
                    <a:pt x="1159" y="547"/>
                  </a:lnTo>
                  <a:lnTo>
                    <a:pt x="1159" y="549"/>
                  </a:lnTo>
                  <a:lnTo>
                    <a:pt x="1159" y="549"/>
                  </a:lnTo>
                  <a:close/>
                  <a:moveTo>
                    <a:pt x="1012" y="773"/>
                  </a:moveTo>
                  <a:lnTo>
                    <a:pt x="1012" y="775"/>
                  </a:lnTo>
                  <a:lnTo>
                    <a:pt x="1010" y="773"/>
                  </a:lnTo>
                  <a:lnTo>
                    <a:pt x="1010" y="775"/>
                  </a:lnTo>
                  <a:lnTo>
                    <a:pt x="1010" y="775"/>
                  </a:lnTo>
                  <a:lnTo>
                    <a:pt x="1008" y="775"/>
                  </a:lnTo>
                  <a:lnTo>
                    <a:pt x="1010" y="775"/>
                  </a:lnTo>
                  <a:lnTo>
                    <a:pt x="1010" y="775"/>
                  </a:lnTo>
                  <a:lnTo>
                    <a:pt x="1010" y="775"/>
                  </a:lnTo>
                  <a:lnTo>
                    <a:pt x="1012" y="775"/>
                  </a:lnTo>
                  <a:lnTo>
                    <a:pt x="1012" y="775"/>
                  </a:lnTo>
                  <a:lnTo>
                    <a:pt x="1012" y="775"/>
                  </a:lnTo>
                  <a:lnTo>
                    <a:pt x="1014" y="775"/>
                  </a:lnTo>
                  <a:lnTo>
                    <a:pt x="1014" y="775"/>
                  </a:lnTo>
                  <a:lnTo>
                    <a:pt x="1016" y="775"/>
                  </a:lnTo>
                  <a:lnTo>
                    <a:pt x="1016" y="773"/>
                  </a:lnTo>
                  <a:lnTo>
                    <a:pt x="1016" y="773"/>
                  </a:lnTo>
                  <a:lnTo>
                    <a:pt x="1012" y="773"/>
                  </a:lnTo>
                  <a:lnTo>
                    <a:pt x="1012" y="773"/>
                  </a:lnTo>
                  <a:close/>
                  <a:moveTo>
                    <a:pt x="1053" y="701"/>
                  </a:moveTo>
                  <a:lnTo>
                    <a:pt x="1055" y="701"/>
                  </a:lnTo>
                  <a:lnTo>
                    <a:pt x="1057" y="703"/>
                  </a:lnTo>
                  <a:lnTo>
                    <a:pt x="1057" y="703"/>
                  </a:lnTo>
                  <a:lnTo>
                    <a:pt x="1057" y="703"/>
                  </a:lnTo>
                  <a:lnTo>
                    <a:pt x="1057" y="703"/>
                  </a:lnTo>
                  <a:lnTo>
                    <a:pt x="1057" y="703"/>
                  </a:lnTo>
                  <a:lnTo>
                    <a:pt x="1059" y="701"/>
                  </a:lnTo>
                  <a:lnTo>
                    <a:pt x="1059" y="701"/>
                  </a:lnTo>
                  <a:lnTo>
                    <a:pt x="1059" y="701"/>
                  </a:lnTo>
                  <a:lnTo>
                    <a:pt x="1059" y="701"/>
                  </a:lnTo>
                  <a:lnTo>
                    <a:pt x="1057" y="701"/>
                  </a:lnTo>
                  <a:lnTo>
                    <a:pt x="1057" y="701"/>
                  </a:lnTo>
                  <a:lnTo>
                    <a:pt x="1057" y="701"/>
                  </a:lnTo>
                  <a:lnTo>
                    <a:pt x="1057" y="701"/>
                  </a:lnTo>
                  <a:lnTo>
                    <a:pt x="1057" y="701"/>
                  </a:lnTo>
                  <a:lnTo>
                    <a:pt x="1057" y="701"/>
                  </a:lnTo>
                  <a:lnTo>
                    <a:pt x="1057" y="701"/>
                  </a:lnTo>
                  <a:lnTo>
                    <a:pt x="1055" y="699"/>
                  </a:lnTo>
                  <a:lnTo>
                    <a:pt x="1057" y="699"/>
                  </a:lnTo>
                  <a:lnTo>
                    <a:pt x="1055" y="699"/>
                  </a:lnTo>
                  <a:lnTo>
                    <a:pt x="1055" y="699"/>
                  </a:lnTo>
                  <a:lnTo>
                    <a:pt x="1055" y="699"/>
                  </a:lnTo>
                  <a:lnTo>
                    <a:pt x="1055" y="699"/>
                  </a:lnTo>
                  <a:lnTo>
                    <a:pt x="1055" y="699"/>
                  </a:lnTo>
                  <a:lnTo>
                    <a:pt x="1055" y="699"/>
                  </a:lnTo>
                  <a:lnTo>
                    <a:pt x="1055" y="699"/>
                  </a:lnTo>
                  <a:lnTo>
                    <a:pt x="1055" y="699"/>
                  </a:lnTo>
                  <a:lnTo>
                    <a:pt x="1055" y="699"/>
                  </a:lnTo>
                  <a:lnTo>
                    <a:pt x="1055" y="699"/>
                  </a:lnTo>
                  <a:lnTo>
                    <a:pt x="1055" y="699"/>
                  </a:lnTo>
                  <a:lnTo>
                    <a:pt x="1055" y="701"/>
                  </a:lnTo>
                  <a:lnTo>
                    <a:pt x="1053" y="701"/>
                  </a:lnTo>
                  <a:close/>
                  <a:moveTo>
                    <a:pt x="1002" y="771"/>
                  </a:moveTo>
                  <a:lnTo>
                    <a:pt x="999" y="771"/>
                  </a:lnTo>
                  <a:lnTo>
                    <a:pt x="999" y="771"/>
                  </a:lnTo>
                  <a:lnTo>
                    <a:pt x="999" y="771"/>
                  </a:lnTo>
                  <a:lnTo>
                    <a:pt x="997" y="771"/>
                  </a:lnTo>
                  <a:lnTo>
                    <a:pt x="997" y="771"/>
                  </a:lnTo>
                  <a:lnTo>
                    <a:pt x="991" y="775"/>
                  </a:lnTo>
                  <a:lnTo>
                    <a:pt x="991" y="775"/>
                  </a:lnTo>
                  <a:lnTo>
                    <a:pt x="989" y="777"/>
                  </a:lnTo>
                  <a:lnTo>
                    <a:pt x="989" y="779"/>
                  </a:lnTo>
                  <a:lnTo>
                    <a:pt x="991" y="781"/>
                  </a:lnTo>
                  <a:lnTo>
                    <a:pt x="991" y="781"/>
                  </a:lnTo>
                  <a:lnTo>
                    <a:pt x="991" y="781"/>
                  </a:lnTo>
                  <a:lnTo>
                    <a:pt x="991" y="779"/>
                  </a:lnTo>
                  <a:lnTo>
                    <a:pt x="993" y="779"/>
                  </a:lnTo>
                  <a:lnTo>
                    <a:pt x="995" y="777"/>
                  </a:lnTo>
                  <a:lnTo>
                    <a:pt x="995" y="775"/>
                  </a:lnTo>
                  <a:lnTo>
                    <a:pt x="997" y="775"/>
                  </a:lnTo>
                  <a:lnTo>
                    <a:pt x="997" y="775"/>
                  </a:lnTo>
                  <a:lnTo>
                    <a:pt x="997" y="775"/>
                  </a:lnTo>
                  <a:lnTo>
                    <a:pt x="997" y="775"/>
                  </a:lnTo>
                  <a:lnTo>
                    <a:pt x="997" y="773"/>
                  </a:lnTo>
                  <a:lnTo>
                    <a:pt x="997" y="771"/>
                  </a:lnTo>
                  <a:lnTo>
                    <a:pt x="999" y="771"/>
                  </a:lnTo>
                  <a:lnTo>
                    <a:pt x="999" y="771"/>
                  </a:lnTo>
                  <a:lnTo>
                    <a:pt x="999" y="773"/>
                  </a:lnTo>
                  <a:lnTo>
                    <a:pt x="999" y="773"/>
                  </a:lnTo>
                  <a:lnTo>
                    <a:pt x="999" y="773"/>
                  </a:lnTo>
                  <a:lnTo>
                    <a:pt x="999" y="773"/>
                  </a:lnTo>
                  <a:lnTo>
                    <a:pt x="999" y="773"/>
                  </a:lnTo>
                  <a:lnTo>
                    <a:pt x="999" y="773"/>
                  </a:lnTo>
                  <a:lnTo>
                    <a:pt x="999" y="773"/>
                  </a:lnTo>
                  <a:lnTo>
                    <a:pt x="999" y="773"/>
                  </a:lnTo>
                  <a:lnTo>
                    <a:pt x="999" y="773"/>
                  </a:lnTo>
                  <a:lnTo>
                    <a:pt x="999" y="773"/>
                  </a:lnTo>
                  <a:lnTo>
                    <a:pt x="1002" y="773"/>
                  </a:lnTo>
                  <a:lnTo>
                    <a:pt x="1002" y="773"/>
                  </a:lnTo>
                  <a:lnTo>
                    <a:pt x="1002" y="773"/>
                  </a:lnTo>
                  <a:lnTo>
                    <a:pt x="1002" y="771"/>
                  </a:lnTo>
                  <a:close/>
                  <a:moveTo>
                    <a:pt x="1010" y="773"/>
                  </a:moveTo>
                  <a:lnTo>
                    <a:pt x="1010" y="773"/>
                  </a:lnTo>
                  <a:lnTo>
                    <a:pt x="1010" y="773"/>
                  </a:lnTo>
                  <a:lnTo>
                    <a:pt x="1010" y="773"/>
                  </a:lnTo>
                  <a:lnTo>
                    <a:pt x="1010" y="771"/>
                  </a:lnTo>
                  <a:lnTo>
                    <a:pt x="1010" y="773"/>
                  </a:lnTo>
                  <a:lnTo>
                    <a:pt x="1012" y="773"/>
                  </a:lnTo>
                  <a:lnTo>
                    <a:pt x="1010" y="773"/>
                  </a:lnTo>
                  <a:lnTo>
                    <a:pt x="1010" y="771"/>
                  </a:lnTo>
                  <a:lnTo>
                    <a:pt x="1010" y="771"/>
                  </a:lnTo>
                  <a:lnTo>
                    <a:pt x="1010" y="771"/>
                  </a:lnTo>
                  <a:lnTo>
                    <a:pt x="1010" y="771"/>
                  </a:lnTo>
                  <a:lnTo>
                    <a:pt x="1010" y="771"/>
                  </a:lnTo>
                  <a:lnTo>
                    <a:pt x="1008" y="771"/>
                  </a:lnTo>
                  <a:lnTo>
                    <a:pt x="1006" y="771"/>
                  </a:lnTo>
                  <a:lnTo>
                    <a:pt x="1006" y="771"/>
                  </a:lnTo>
                  <a:lnTo>
                    <a:pt x="1004" y="771"/>
                  </a:lnTo>
                  <a:lnTo>
                    <a:pt x="1004" y="771"/>
                  </a:lnTo>
                  <a:lnTo>
                    <a:pt x="1004" y="773"/>
                  </a:lnTo>
                  <a:lnTo>
                    <a:pt x="1002" y="773"/>
                  </a:lnTo>
                  <a:lnTo>
                    <a:pt x="1004" y="775"/>
                  </a:lnTo>
                  <a:lnTo>
                    <a:pt x="1004" y="775"/>
                  </a:lnTo>
                  <a:lnTo>
                    <a:pt x="1004" y="775"/>
                  </a:lnTo>
                  <a:lnTo>
                    <a:pt x="1004" y="775"/>
                  </a:lnTo>
                  <a:lnTo>
                    <a:pt x="1006" y="775"/>
                  </a:lnTo>
                  <a:lnTo>
                    <a:pt x="1008" y="775"/>
                  </a:lnTo>
                  <a:lnTo>
                    <a:pt x="1008" y="775"/>
                  </a:lnTo>
                  <a:lnTo>
                    <a:pt x="1008" y="775"/>
                  </a:lnTo>
                  <a:lnTo>
                    <a:pt x="1008" y="775"/>
                  </a:lnTo>
                  <a:lnTo>
                    <a:pt x="1010" y="773"/>
                  </a:lnTo>
                  <a:lnTo>
                    <a:pt x="1010" y="773"/>
                  </a:lnTo>
                  <a:close/>
                  <a:moveTo>
                    <a:pt x="1010" y="764"/>
                  </a:moveTo>
                  <a:lnTo>
                    <a:pt x="1010" y="766"/>
                  </a:lnTo>
                  <a:lnTo>
                    <a:pt x="1012" y="766"/>
                  </a:lnTo>
                  <a:lnTo>
                    <a:pt x="1012" y="766"/>
                  </a:lnTo>
                  <a:lnTo>
                    <a:pt x="1012" y="764"/>
                  </a:lnTo>
                  <a:lnTo>
                    <a:pt x="1012" y="764"/>
                  </a:lnTo>
                  <a:lnTo>
                    <a:pt x="1012" y="764"/>
                  </a:lnTo>
                  <a:lnTo>
                    <a:pt x="1012" y="764"/>
                  </a:lnTo>
                  <a:lnTo>
                    <a:pt x="1012" y="764"/>
                  </a:lnTo>
                  <a:lnTo>
                    <a:pt x="1010" y="764"/>
                  </a:lnTo>
                  <a:lnTo>
                    <a:pt x="1010" y="764"/>
                  </a:lnTo>
                  <a:lnTo>
                    <a:pt x="1010" y="764"/>
                  </a:lnTo>
                  <a:lnTo>
                    <a:pt x="1010" y="764"/>
                  </a:lnTo>
                  <a:lnTo>
                    <a:pt x="1008" y="764"/>
                  </a:lnTo>
                  <a:lnTo>
                    <a:pt x="1010" y="764"/>
                  </a:lnTo>
                  <a:lnTo>
                    <a:pt x="1010" y="764"/>
                  </a:lnTo>
                  <a:lnTo>
                    <a:pt x="1010" y="764"/>
                  </a:lnTo>
                  <a:lnTo>
                    <a:pt x="1010" y="764"/>
                  </a:lnTo>
                  <a:lnTo>
                    <a:pt x="1010" y="764"/>
                  </a:lnTo>
                  <a:close/>
                  <a:moveTo>
                    <a:pt x="932" y="789"/>
                  </a:moveTo>
                  <a:lnTo>
                    <a:pt x="932" y="789"/>
                  </a:lnTo>
                  <a:lnTo>
                    <a:pt x="932" y="789"/>
                  </a:lnTo>
                  <a:lnTo>
                    <a:pt x="932" y="789"/>
                  </a:lnTo>
                  <a:lnTo>
                    <a:pt x="932" y="789"/>
                  </a:lnTo>
                  <a:lnTo>
                    <a:pt x="932" y="789"/>
                  </a:lnTo>
                  <a:lnTo>
                    <a:pt x="932" y="789"/>
                  </a:lnTo>
                  <a:lnTo>
                    <a:pt x="932" y="789"/>
                  </a:lnTo>
                  <a:lnTo>
                    <a:pt x="932" y="789"/>
                  </a:lnTo>
                  <a:lnTo>
                    <a:pt x="932" y="789"/>
                  </a:lnTo>
                  <a:lnTo>
                    <a:pt x="932" y="791"/>
                  </a:lnTo>
                  <a:lnTo>
                    <a:pt x="932" y="791"/>
                  </a:lnTo>
                  <a:lnTo>
                    <a:pt x="932" y="791"/>
                  </a:lnTo>
                  <a:lnTo>
                    <a:pt x="932" y="791"/>
                  </a:lnTo>
                  <a:lnTo>
                    <a:pt x="932" y="791"/>
                  </a:lnTo>
                  <a:lnTo>
                    <a:pt x="932" y="791"/>
                  </a:lnTo>
                  <a:lnTo>
                    <a:pt x="932" y="791"/>
                  </a:lnTo>
                  <a:lnTo>
                    <a:pt x="932" y="791"/>
                  </a:lnTo>
                  <a:lnTo>
                    <a:pt x="932" y="789"/>
                  </a:lnTo>
                  <a:close/>
                  <a:moveTo>
                    <a:pt x="934" y="797"/>
                  </a:moveTo>
                  <a:lnTo>
                    <a:pt x="934" y="797"/>
                  </a:lnTo>
                  <a:lnTo>
                    <a:pt x="934" y="797"/>
                  </a:lnTo>
                  <a:lnTo>
                    <a:pt x="934" y="797"/>
                  </a:lnTo>
                  <a:lnTo>
                    <a:pt x="934" y="797"/>
                  </a:lnTo>
                  <a:lnTo>
                    <a:pt x="934" y="797"/>
                  </a:lnTo>
                  <a:lnTo>
                    <a:pt x="934" y="797"/>
                  </a:lnTo>
                  <a:lnTo>
                    <a:pt x="934" y="797"/>
                  </a:lnTo>
                  <a:lnTo>
                    <a:pt x="934" y="797"/>
                  </a:lnTo>
                  <a:lnTo>
                    <a:pt x="932" y="797"/>
                  </a:lnTo>
                  <a:lnTo>
                    <a:pt x="932" y="799"/>
                  </a:lnTo>
                  <a:lnTo>
                    <a:pt x="934" y="799"/>
                  </a:lnTo>
                  <a:lnTo>
                    <a:pt x="934" y="799"/>
                  </a:lnTo>
                  <a:lnTo>
                    <a:pt x="934" y="799"/>
                  </a:lnTo>
                  <a:lnTo>
                    <a:pt x="934" y="799"/>
                  </a:lnTo>
                  <a:lnTo>
                    <a:pt x="934" y="799"/>
                  </a:lnTo>
                  <a:lnTo>
                    <a:pt x="934" y="799"/>
                  </a:lnTo>
                  <a:lnTo>
                    <a:pt x="934" y="799"/>
                  </a:lnTo>
                  <a:lnTo>
                    <a:pt x="934" y="799"/>
                  </a:lnTo>
                  <a:lnTo>
                    <a:pt x="934" y="799"/>
                  </a:lnTo>
                  <a:lnTo>
                    <a:pt x="934" y="799"/>
                  </a:lnTo>
                  <a:lnTo>
                    <a:pt x="934" y="799"/>
                  </a:lnTo>
                  <a:lnTo>
                    <a:pt x="934" y="797"/>
                  </a:lnTo>
                  <a:lnTo>
                    <a:pt x="934" y="797"/>
                  </a:lnTo>
                  <a:lnTo>
                    <a:pt x="934" y="797"/>
                  </a:lnTo>
                  <a:close/>
                  <a:moveTo>
                    <a:pt x="948" y="730"/>
                  </a:moveTo>
                  <a:lnTo>
                    <a:pt x="948" y="730"/>
                  </a:lnTo>
                  <a:lnTo>
                    <a:pt x="948" y="730"/>
                  </a:lnTo>
                  <a:lnTo>
                    <a:pt x="948" y="730"/>
                  </a:lnTo>
                  <a:lnTo>
                    <a:pt x="948" y="730"/>
                  </a:lnTo>
                  <a:lnTo>
                    <a:pt x="948" y="730"/>
                  </a:lnTo>
                  <a:lnTo>
                    <a:pt x="948" y="730"/>
                  </a:lnTo>
                  <a:lnTo>
                    <a:pt x="948" y="730"/>
                  </a:lnTo>
                  <a:lnTo>
                    <a:pt x="948" y="730"/>
                  </a:lnTo>
                  <a:lnTo>
                    <a:pt x="948" y="730"/>
                  </a:lnTo>
                  <a:close/>
                  <a:moveTo>
                    <a:pt x="965" y="805"/>
                  </a:moveTo>
                  <a:lnTo>
                    <a:pt x="965" y="805"/>
                  </a:lnTo>
                  <a:lnTo>
                    <a:pt x="965" y="807"/>
                  </a:lnTo>
                  <a:lnTo>
                    <a:pt x="963" y="807"/>
                  </a:lnTo>
                  <a:lnTo>
                    <a:pt x="963" y="809"/>
                  </a:lnTo>
                  <a:lnTo>
                    <a:pt x="961" y="809"/>
                  </a:lnTo>
                  <a:lnTo>
                    <a:pt x="963" y="809"/>
                  </a:lnTo>
                  <a:lnTo>
                    <a:pt x="963" y="809"/>
                  </a:lnTo>
                  <a:lnTo>
                    <a:pt x="963" y="812"/>
                  </a:lnTo>
                  <a:lnTo>
                    <a:pt x="963" y="812"/>
                  </a:lnTo>
                  <a:lnTo>
                    <a:pt x="963" y="812"/>
                  </a:lnTo>
                  <a:lnTo>
                    <a:pt x="963" y="812"/>
                  </a:lnTo>
                  <a:lnTo>
                    <a:pt x="965" y="812"/>
                  </a:lnTo>
                  <a:lnTo>
                    <a:pt x="965" y="814"/>
                  </a:lnTo>
                  <a:lnTo>
                    <a:pt x="967" y="814"/>
                  </a:lnTo>
                  <a:lnTo>
                    <a:pt x="967" y="812"/>
                  </a:lnTo>
                  <a:lnTo>
                    <a:pt x="967" y="812"/>
                  </a:lnTo>
                  <a:lnTo>
                    <a:pt x="967" y="812"/>
                  </a:lnTo>
                  <a:lnTo>
                    <a:pt x="967" y="809"/>
                  </a:lnTo>
                  <a:lnTo>
                    <a:pt x="967" y="807"/>
                  </a:lnTo>
                  <a:lnTo>
                    <a:pt x="967" y="807"/>
                  </a:lnTo>
                  <a:lnTo>
                    <a:pt x="967" y="805"/>
                  </a:lnTo>
                  <a:lnTo>
                    <a:pt x="967" y="805"/>
                  </a:lnTo>
                  <a:lnTo>
                    <a:pt x="965" y="805"/>
                  </a:lnTo>
                  <a:close/>
                  <a:moveTo>
                    <a:pt x="1030" y="695"/>
                  </a:moveTo>
                  <a:lnTo>
                    <a:pt x="1030" y="695"/>
                  </a:lnTo>
                  <a:lnTo>
                    <a:pt x="1032" y="695"/>
                  </a:lnTo>
                  <a:lnTo>
                    <a:pt x="1032" y="695"/>
                  </a:lnTo>
                  <a:lnTo>
                    <a:pt x="1032" y="693"/>
                  </a:lnTo>
                  <a:lnTo>
                    <a:pt x="1032" y="693"/>
                  </a:lnTo>
                  <a:lnTo>
                    <a:pt x="1032" y="693"/>
                  </a:lnTo>
                  <a:lnTo>
                    <a:pt x="1034" y="695"/>
                  </a:lnTo>
                  <a:lnTo>
                    <a:pt x="1034" y="697"/>
                  </a:lnTo>
                  <a:lnTo>
                    <a:pt x="1034" y="695"/>
                  </a:lnTo>
                  <a:lnTo>
                    <a:pt x="1036" y="697"/>
                  </a:lnTo>
                  <a:lnTo>
                    <a:pt x="1038" y="697"/>
                  </a:lnTo>
                  <a:lnTo>
                    <a:pt x="1038" y="699"/>
                  </a:lnTo>
                  <a:lnTo>
                    <a:pt x="1040" y="699"/>
                  </a:lnTo>
                  <a:lnTo>
                    <a:pt x="1040" y="699"/>
                  </a:lnTo>
                  <a:lnTo>
                    <a:pt x="1040" y="697"/>
                  </a:lnTo>
                  <a:lnTo>
                    <a:pt x="1043" y="697"/>
                  </a:lnTo>
                  <a:lnTo>
                    <a:pt x="1043" y="697"/>
                  </a:lnTo>
                  <a:lnTo>
                    <a:pt x="1043" y="697"/>
                  </a:lnTo>
                  <a:lnTo>
                    <a:pt x="1043" y="697"/>
                  </a:lnTo>
                  <a:lnTo>
                    <a:pt x="1040" y="695"/>
                  </a:lnTo>
                  <a:lnTo>
                    <a:pt x="1038" y="695"/>
                  </a:lnTo>
                  <a:lnTo>
                    <a:pt x="1038" y="695"/>
                  </a:lnTo>
                  <a:lnTo>
                    <a:pt x="1038" y="695"/>
                  </a:lnTo>
                  <a:lnTo>
                    <a:pt x="1038" y="693"/>
                  </a:lnTo>
                  <a:lnTo>
                    <a:pt x="1038" y="693"/>
                  </a:lnTo>
                  <a:lnTo>
                    <a:pt x="1036" y="693"/>
                  </a:lnTo>
                  <a:lnTo>
                    <a:pt x="1036" y="693"/>
                  </a:lnTo>
                  <a:lnTo>
                    <a:pt x="1036" y="693"/>
                  </a:lnTo>
                  <a:lnTo>
                    <a:pt x="1034" y="693"/>
                  </a:lnTo>
                  <a:lnTo>
                    <a:pt x="1034" y="693"/>
                  </a:lnTo>
                  <a:lnTo>
                    <a:pt x="1034" y="691"/>
                  </a:lnTo>
                  <a:lnTo>
                    <a:pt x="1032" y="691"/>
                  </a:lnTo>
                  <a:lnTo>
                    <a:pt x="1032" y="691"/>
                  </a:lnTo>
                  <a:lnTo>
                    <a:pt x="1032" y="691"/>
                  </a:lnTo>
                  <a:lnTo>
                    <a:pt x="1030" y="691"/>
                  </a:lnTo>
                  <a:lnTo>
                    <a:pt x="1030" y="691"/>
                  </a:lnTo>
                  <a:lnTo>
                    <a:pt x="1030" y="691"/>
                  </a:lnTo>
                  <a:lnTo>
                    <a:pt x="1028" y="695"/>
                  </a:lnTo>
                  <a:lnTo>
                    <a:pt x="1030" y="695"/>
                  </a:lnTo>
                  <a:close/>
                  <a:moveTo>
                    <a:pt x="1028" y="699"/>
                  </a:moveTo>
                  <a:lnTo>
                    <a:pt x="1026" y="699"/>
                  </a:lnTo>
                  <a:lnTo>
                    <a:pt x="1026" y="699"/>
                  </a:lnTo>
                  <a:lnTo>
                    <a:pt x="1026" y="699"/>
                  </a:lnTo>
                  <a:lnTo>
                    <a:pt x="1024" y="701"/>
                  </a:lnTo>
                  <a:lnTo>
                    <a:pt x="1026" y="701"/>
                  </a:lnTo>
                  <a:lnTo>
                    <a:pt x="1028" y="705"/>
                  </a:lnTo>
                  <a:lnTo>
                    <a:pt x="1030" y="705"/>
                  </a:lnTo>
                  <a:lnTo>
                    <a:pt x="1030" y="705"/>
                  </a:lnTo>
                  <a:lnTo>
                    <a:pt x="1030" y="705"/>
                  </a:lnTo>
                  <a:lnTo>
                    <a:pt x="1032" y="705"/>
                  </a:lnTo>
                  <a:lnTo>
                    <a:pt x="1030" y="705"/>
                  </a:lnTo>
                  <a:lnTo>
                    <a:pt x="1030" y="705"/>
                  </a:lnTo>
                  <a:lnTo>
                    <a:pt x="1030" y="705"/>
                  </a:lnTo>
                  <a:lnTo>
                    <a:pt x="1030" y="705"/>
                  </a:lnTo>
                  <a:lnTo>
                    <a:pt x="1030" y="705"/>
                  </a:lnTo>
                  <a:lnTo>
                    <a:pt x="1030" y="705"/>
                  </a:lnTo>
                  <a:lnTo>
                    <a:pt x="1032" y="707"/>
                  </a:lnTo>
                  <a:lnTo>
                    <a:pt x="1032" y="707"/>
                  </a:lnTo>
                  <a:lnTo>
                    <a:pt x="1032" y="707"/>
                  </a:lnTo>
                  <a:lnTo>
                    <a:pt x="1032" y="707"/>
                  </a:lnTo>
                  <a:lnTo>
                    <a:pt x="1032" y="707"/>
                  </a:lnTo>
                  <a:lnTo>
                    <a:pt x="1034" y="707"/>
                  </a:lnTo>
                  <a:lnTo>
                    <a:pt x="1034" y="707"/>
                  </a:lnTo>
                  <a:lnTo>
                    <a:pt x="1034" y="707"/>
                  </a:lnTo>
                  <a:lnTo>
                    <a:pt x="1034" y="705"/>
                  </a:lnTo>
                  <a:lnTo>
                    <a:pt x="1032" y="703"/>
                  </a:lnTo>
                  <a:lnTo>
                    <a:pt x="1032" y="703"/>
                  </a:lnTo>
                  <a:lnTo>
                    <a:pt x="1030" y="701"/>
                  </a:lnTo>
                  <a:lnTo>
                    <a:pt x="1028" y="699"/>
                  </a:lnTo>
                  <a:lnTo>
                    <a:pt x="1028" y="699"/>
                  </a:lnTo>
                  <a:close/>
                  <a:moveTo>
                    <a:pt x="1047" y="699"/>
                  </a:moveTo>
                  <a:lnTo>
                    <a:pt x="1047" y="699"/>
                  </a:lnTo>
                  <a:lnTo>
                    <a:pt x="1047" y="699"/>
                  </a:lnTo>
                  <a:lnTo>
                    <a:pt x="1047" y="699"/>
                  </a:lnTo>
                  <a:lnTo>
                    <a:pt x="1045" y="699"/>
                  </a:lnTo>
                  <a:lnTo>
                    <a:pt x="1045" y="699"/>
                  </a:lnTo>
                  <a:lnTo>
                    <a:pt x="1045" y="699"/>
                  </a:lnTo>
                  <a:lnTo>
                    <a:pt x="1045" y="701"/>
                  </a:lnTo>
                  <a:lnTo>
                    <a:pt x="1045" y="701"/>
                  </a:lnTo>
                  <a:lnTo>
                    <a:pt x="1045" y="701"/>
                  </a:lnTo>
                  <a:lnTo>
                    <a:pt x="1047" y="701"/>
                  </a:lnTo>
                  <a:lnTo>
                    <a:pt x="1047" y="701"/>
                  </a:lnTo>
                  <a:lnTo>
                    <a:pt x="1047" y="701"/>
                  </a:lnTo>
                  <a:lnTo>
                    <a:pt x="1047" y="699"/>
                  </a:lnTo>
                  <a:lnTo>
                    <a:pt x="1047" y="699"/>
                  </a:lnTo>
                  <a:lnTo>
                    <a:pt x="1047" y="699"/>
                  </a:lnTo>
                  <a:lnTo>
                    <a:pt x="1047" y="699"/>
                  </a:lnTo>
                  <a:close/>
                  <a:moveTo>
                    <a:pt x="1163" y="568"/>
                  </a:moveTo>
                  <a:lnTo>
                    <a:pt x="1163" y="570"/>
                  </a:lnTo>
                  <a:lnTo>
                    <a:pt x="1163" y="570"/>
                  </a:lnTo>
                  <a:lnTo>
                    <a:pt x="1163" y="570"/>
                  </a:lnTo>
                  <a:lnTo>
                    <a:pt x="1163" y="572"/>
                  </a:lnTo>
                  <a:lnTo>
                    <a:pt x="1165" y="572"/>
                  </a:lnTo>
                  <a:lnTo>
                    <a:pt x="1165" y="572"/>
                  </a:lnTo>
                  <a:lnTo>
                    <a:pt x="1165" y="570"/>
                  </a:lnTo>
                  <a:lnTo>
                    <a:pt x="1165" y="570"/>
                  </a:lnTo>
                  <a:lnTo>
                    <a:pt x="1165" y="568"/>
                  </a:lnTo>
                  <a:lnTo>
                    <a:pt x="1165" y="568"/>
                  </a:lnTo>
                  <a:lnTo>
                    <a:pt x="1167" y="568"/>
                  </a:lnTo>
                  <a:lnTo>
                    <a:pt x="1167" y="566"/>
                  </a:lnTo>
                  <a:lnTo>
                    <a:pt x="1165" y="566"/>
                  </a:lnTo>
                  <a:lnTo>
                    <a:pt x="1163" y="568"/>
                  </a:lnTo>
                  <a:close/>
                  <a:moveTo>
                    <a:pt x="1043" y="740"/>
                  </a:moveTo>
                  <a:lnTo>
                    <a:pt x="1043" y="740"/>
                  </a:lnTo>
                  <a:lnTo>
                    <a:pt x="1043" y="742"/>
                  </a:lnTo>
                  <a:lnTo>
                    <a:pt x="1043" y="742"/>
                  </a:lnTo>
                  <a:lnTo>
                    <a:pt x="1043" y="740"/>
                  </a:lnTo>
                  <a:lnTo>
                    <a:pt x="1040" y="740"/>
                  </a:lnTo>
                  <a:lnTo>
                    <a:pt x="1038" y="740"/>
                  </a:lnTo>
                  <a:lnTo>
                    <a:pt x="1038" y="740"/>
                  </a:lnTo>
                  <a:lnTo>
                    <a:pt x="1038" y="740"/>
                  </a:lnTo>
                  <a:lnTo>
                    <a:pt x="1038" y="740"/>
                  </a:lnTo>
                  <a:lnTo>
                    <a:pt x="1038" y="740"/>
                  </a:lnTo>
                  <a:lnTo>
                    <a:pt x="1036" y="740"/>
                  </a:lnTo>
                  <a:lnTo>
                    <a:pt x="1036" y="742"/>
                  </a:lnTo>
                  <a:lnTo>
                    <a:pt x="1034" y="742"/>
                  </a:lnTo>
                  <a:lnTo>
                    <a:pt x="1036" y="740"/>
                  </a:lnTo>
                  <a:lnTo>
                    <a:pt x="1034" y="740"/>
                  </a:lnTo>
                  <a:lnTo>
                    <a:pt x="1034" y="740"/>
                  </a:lnTo>
                  <a:lnTo>
                    <a:pt x="1034" y="740"/>
                  </a:lnTo>
                  <a:lnTo>
                    <a:pt x="1034" y="738"/>
                  </a:lnTo>
                  <a:lnTo>
                    <a:pt x="1034" y="738"/>
                  </a:lnTo>
                  <a:lnTo>
                    <a:pt x="1032" y="738"/>
                  </a:lnTo>
                  <a:lnTo>
                    <a:pt x="1032" y="740"/>
                  </a:lnTo>
                  <a:lnTo>
                    <a:pt x="1032" y="740"/>
                  </a:lnTo>
                  <a:lnTo>
                    <a:pt x="1032" y="740"/>
                  </a:lnTo>
                  <a:lnTo>
                    <a:pt x="1032" y="740"/>
                  </a:lnTo>
                  <a:lnTo>
                    <a:pt x="1030" y="742"/>
                  </a:lnTo>
                  <a:lnTo>
                    <a:pt x="1030" y="744"/>
                  </a:lnTo>
                  <a:lnTo>
                    <a:pt x="1030" y="744"/>
                  </a:lnTo>
                  <a:lnTo>
                    <a:pt x="1030" y="744"/>
                  </a:lnTo>
                  <a:lnTo>
                    <a:pt x="1030" y="744"/>
                  </a:lnTo>
                  <a:lnTo>
                    <a:pt x="1030" y="744"/>
                  </a:lnTo>
                  <a:lnTo>
                    <a:pt x="1030" y="744"/>
                  </a:lnTo>
                  <a:lnTo>
                    <a:pt x="1030" y="744"/>
                  </a:lnTo>
                  <a:lnTo>
                    <a:pt x="1030" y="744"/>
                  </a:lnTo>
                  <a:lnTo>
                    <a:pt x="1030" y="744"/>
                  </a:lnTo>
                  <a:lnTo>
                    <a:pt x="1030" y="746"/>
                  </a:lnTo>
                  <a:lnTo>
                    <a:pt x="1028" y="746"/>
                  </a:lnTo>
                  <a:lnTo>
                    <a:pt x="1030" y="746"/>
                  </a:lnTo>
                  <a:lnTo>
                    <a:pt x="1030" y="746"/>
                  </a:lnTo>
                  <a:lnTo>
                    <a:pt x="1032" y="746"/>
                  </a:lnTo>
                  <a:lnTo>
                    <a:pt x="1032" y="746"/>
                  </a:lnTo>
                  <a:lnTo>
                    <a:pt x="1032" y="746"/>
                  </a:lnTo>
                  <a:lnTo>
                    <a:pt x="1032" y="746"/>
                  </a:lnTo>
                  <a:lnTo>
                    <a:pt x="1030" y="746"/>
                  </a:lnTo>
                  <a:lnTo>
                    <a:pt x="1030" y="748"/>
                  </a:lnTo>
                  <a:lnTo>
                    <a:pt x="1032" y="748"/>
                  </a:lnTo>
                  <a:lnTo>
                    <a:pt x="1032" y="748"/>
                  </a:lnTo>
                  <a:lnTo>
                    <a:pt x="1032" y="748"/>
                  </a:lnTo>
                  <a:lnTo>
                    <a:pt x="1032" y="748"/>
                  </a:lnTo>
                  <a:lnTo>
                    <a:pt x="1030" y="750"/>
                  </a:lnTo>
                  <a:lnTo>
                    <a:pt x="1032" y="750"/>
                  </a:lnTo>
                  <a:lnTo>
                    <a:pt x="1032" y="750"/>
                  </a:lnTo>
                  <a:lnTo>
                    <a:pt x="1034" y="748"/>
                  </a:lnTo>
                  <a:lnTo>
                    <a:pt x="1034" y="748"/>
                  </a:lnTo>
                  <a:lnTo>
                    <a:pt x="1034" y="746"/>
                  </a:lnTo>
                  <a:lnTo>
                    <a:pt x="1034" y="746"/>
                  </a:lnTo>
                  <a:lnTo>
                    <a:pt x="1034" y="746"/>
                  </a:lnTo>
                  <a:lnTo>
                    <a:pt x="1034" y="746"/>
                  </a:lnTo>
                  <a:lnTo>
                    <a:pt x="1036" y="744"/>
                  </a:lnTo>
                  <a:lnTo>
                    <a:pt x="1036" y="744"/>
                  </a:lnTo>
                  <a:lnTo>
                    <a:pt x="1038" y="744"/>
                  </a:lnTo>
                  <a:lnTo>
                    <a:pt x="1038" y="744"/>
                  </a:lnTo>
                  <a:lnTo>
                    <a:pt x="1038" y="744"/>
                  </a:lnTo>
                  <a:lnTo>
                    <a:pt x="1040" y="742"/>
                  </a:lnTo>
                  <a:lnTo>
                    <a:pt x="1040" y="742"/>
                  </a:lnTo>
                  <a:lnTo>
                    <a:pt x="1040" y="744"/>
                  </a:lnTo>
                  <a:lnTo>
                    <a:pt x="1040" y="744"/>
                  </a:lnTo>
                  <a:lnTo>
                    <a:pt x="1040" y="744"/>
                  </a:lnTo>
                  <a:lnTo>
                    <a:pt x="1043" y="742"/>
                  </a:lnTo>
                  <a:lnTo>
                    <a:pt x="1043" y="742"/>
                  </a:lnTo>
                  <a:lnTo>
                    <a:pt x="1045" y="742"/>
                  </a:lnTo>
                  <a:lnTo>
                    <a:pt x="1045" y="742"/>
                  </a:lnTo>
                  <a:lnTo>
                    <a:pt x="1043" y="740"/>
                  </a:lnTo>
                  <a:close/>
                  <a:moveTo>
                    <a:pt x="1018" y="721"/>
                  </a:moveTo>
                  <a:lnTo>
                    <a:pt x="1016" y="721"/>
                  </a:lnTo>
                  <a:lnTo>
                    <a:pt x="1016" y="721"/>
                  </a:lnTo>
                  <a:lnTo>
                    <a:pt x="1016" y="721"/>
                  </a:lnTo>
                  <a:lnTo>
                    <a:pt x="1016" y="723"/>
                  </a:lnTo>
                  <a:lnTo>
                    <a:pt x="1016" y="723"/>
                  </a:lnTo>
                  <a:lnTo>
                    <a:pt x="1016" y="723"/>
                  </a:lnTo>
                  <a:lnTo>
                    <a:pt x="1016" y="723"/>
                  </a:lnTo>
                  <a:lnTo>
                    <a:pt x="1016" y="725"/>
                  </a:lnTo>
                  <a:lnTo>
                    <a:pt x="1016" y="725"/>
                  </a:lnTo>
                  <a:lnTo>
                    <a:pt x="1016" y="728"/>
                  </a:lnTo>
                  <a:lnTo>
                    <a:pt x="1018" y="725"/>
                  </a:lnTo>
                  <a:lnTo>
                    <a:pt x="1018" y="723"/>
                  </a:lnTo>
                  <a:lnTo>
                    <a:pt x="1018" y="723"/>
                  </a:lnTo>
                  <a:lnTo>
                    <a:pt x="1018" y="723"/>
                  </a:lnTo>
                  <a:lnTo>
                    <a:pt x="1018" y="721"/>
                  </a:lnTo>
                  <a:close/>
                  <a:moveTo>
                    <a:pt x="1059" y="715"/>
                  </a:moveTo>
                  <a:lnTo>
                    <a:pt x="1057" y="717"/>
                  </a:lnTo>
                  <a:lnTo>
                    <a:pt x="1057" y="717"/>
                  </a:lnTo>
                  <a:lnTo>
                    <a:pt x="1057" y="715"/>
                  </a:lnTo>
                  <a:lnTo>
                    <a:pt x="1057" y="715"/>
                  </a:lnTo>
                  <a:lnTo>
                    <a:pt x="1057" y="713"/>
                  </a:lnTo>
                  <a:lnTo>
                    <a:pt x="1057" y="713"/>
                  </a:lnTo>
                  <a:lnTo>
                    <a:pt x="1057" y="713"/>
                  </a:lnTo>
                  <a:lnTo>
                    <a:pt x="1055" y="715"/>
                  </a:lnTo>
                  <a:lnTo>
                    <a:pt x="1055" y="715"/>
                  </a:lnTo>
                  <a:lnTo>
                    <a:pt x="1055" y="715"/>
                  </a:lnTo>
                  <a:lnTo>
                    <a:pt x="1055" y="713"/>
                  </a:lnTo>
                  <a:lnTo>
                    <a:pt x="1055" y="713"/>
                  </a:lnTo>
                  <a:lnTo>
                    <a:pt x="1055" y="713"/>
                  </a:lnTo>
                  <a:lnTo>
                    <a:pt x="1055" y="711"/>
                  </a:lnTo>
                  <a:lnTo>
                    <a:pt x="1055" y="711"/>
                  </a:lnTo>
                  <a:lnTo>
                    <a:pt x="1055" y="711"/>
                  </a:lnTo>
                  <a:lnTo>
                    <a:pt x="1055" y="711"/>
                  </a:lnTo>
                  <a:lnTo>
                    <a:pt x="1053" y="713"/>
                  </a:lnTo>
                  <a:lnTo>
                    <a:pt x="1053" y="713"/>
                  </a:lnTo>
                  <a:lnTo>
                    <a:pt x="1053" y="713"/>
                  </a:lnTo>
                  <a:lnTo>
                    <a:pt x="1053" y="711"/>
                  </a:lnTo>
                  <a:lnTo>
                    <a:pt x="1055" y="711"/>
                  </a:lnTo>
                  <a:lnTo>
                    <a:pt x="1055" y="709"/>
                  </a:lnTo>
                  <a:lnTo>
                    <a:pt x="1057" y="707"/>
                  </a:lnTo>
                  <a:lnTo>
                    <a:pt x="1059" y="705"/>
                  </a:lnTo>
                  <a:lnTo>
                    <a:pt x="1059" y="705"/>
                  </a:lnTo>
                  <a:lnTo>
                    <a:pt x="1059" y="705"/>
                  </a:lnTo>
                  <a:lnTo>
                    <a:pt x="1057" y="705"/>
                  </a:lnTo>
                  <a:lnTo>
                    <a:pt x="1057" y="705"/>
                  </a:lnTo>
                  <a:lnTo>
                    <a:pt x="1057" y="705"/>
                  </a:lnTo>
                  <a:lnTo>
                    <a:pt x="1057" y="707"/>
                  </a:lnTo>
                  <a:lnTo>
                    <a:pt x="1057" y="707"/>
                  </a:lnTo>
                  <a:lnTo>
                    <a:pt x="1055" y="705"/>
                  </a:lnTo>
                  <a:lnTo>
                    <a:pt x="1057" y="705"/>
                  </a:lnTo>
                  <a:lnTo>
                    <a:pt x="1057" y="705"/>
                  </a:lnTo>
                  <a:lnTo>
                    <a:pt x="1055" y="703"/>
                  </a:lnTo>
                  <a:lnTo>
                    <a:pt x="1055" y="703"/>
                  </a:lnTo>
                  <a:lnTo>
                    <a:pt x="1055" y="703"/>
                  </a:lnTo>
                  <a:lnTo>
                    <a:pt x="1055" y="703"/>
                  </a:lnTo>
                  <a:lnTo>
                    <a:pt x="1055" y="701"/>
                  </a:lnTo>
                  <a:lnTo>
                    <a:pt x="1053" y="701"/>
                  </a:lnTo>
                  <a:lnTo>
                    <a:pt x="1053" y="701"/>
                  </a:lnTo>
                  <a:lnTo>
                    <a:pt x="1053" y="701"/>
                  </a:lnTo>
                  <a:lnTo>
                    <a:pt x="1053" y="703"/>
                  </a:lnTo>
                  <a:lnTo>
                    <a:pt x="1053" y="703"/>
                  </a:lnTo>
                  <a:lnTo>
                    <a:pt x="1053" y="701"/>
                  </a:lnTo>
                  <a:lnTo>
                    <a:pt x="1053" y="701"/>
                  </a:lnTo>
                  <a:lnTo>
                    <a:pt x="1051" y="701"/>
                  </a:lnTo>
                  <a:lnTo>
                    <a:pt x="1051" y="701"/>
                  </a:lnTo>
                  <a:lnTo>
                    <a:pt x="1051" y="701"/>
                  </a:lnTo>
                  <a:lnTo>
                    <a:pt x="1051" y="701"/>
                  </a:lnTo>
                  <a:lnTo>
                    <a:pt x="1051" y="701"/>
                  </a:lnTo>
                  <a:lnTo>
                    <a:pt x="1051" y="703"/>
                  </a:lnTo>
                  <a:lnTo>
                    <a:pt x="1051" y="703"/>
                  </a:lnTo>
                  <a:lnTo>
                    <a:pt x="1051" y="703"/>
                  </a:lnTo>
                  <a:lnTo>
                    <a:pt x="1051" y="705"/>
                  </a:lnTo>
                  <a:lnTo>
                    <a:pt x="1051" y="703"/>
                  </a:lnTo>
                  <a:lnTo>
                    <a:pt x="1049" y="703"/>
                  </a:lnTo>
                  <a:lnTo>
                    <a:pt x="1049" y="703"/>
                  </a:lnTo>
                  <a:lnTo>
                    <a:pt x="1049" y="703"/>
                  </a:lnTo>
                  <a:lnTo>
                    <a:pt x="1049" y="705"/>
                  </a:lnTo>
                  <a:lnTo>
                    <a:pt x="1047" y="705"/>
                  </a:lnTo>
                  <a:lnTo>
                    <a:pt x="1047" y="707"/>
                  </a:lnTo>
                  <a:lnTo>
                    <a:pt x="1047" y="705"/>
                  </a:lnTo>
                  <a:lnTo>
                    <a:pt x="1047" y="705"/>
                  </a:lnTo>
                  <a:lnTo>
                    <a:pt x="1047" y="705"/>
                  </a:lnTo>
                  <a:lnTo>
                    <a:pt x="1045" y="705"/>
                  </a:lnTo>
                  <a:lnTo>
                    <a:pt x="1045" y="705"/>
                  </a:lnTo>
                  <a:lnTo>
                    <a:pt x="1045" y="707"/>
                  </a:lnTo>
                  <a:lnTo>
                    <a:pt x="1045" y="709"/>
                  </a:lnTo>
                  <a:lnTo>
                    <a:pt x="1045" y="709"/>
                  </a:lnTo>
                  <a:lnTo>
                    <a:pt x="1045" y="711"/>
                  </a:lnTo>
                  <a:lnTo>
                    <a:pt x="1045" y="711"/>
                  </a:lnTo>
                  <a:lnTo>
                    <a:pt x="1045" y="711"/>
                  </a:lnTo>
                  <a:lnTo>
                    <a:pt x="1045" y="711"/>
                  </a:lnTo>
                  <a:lnTo>
                    <a:pt x="1043" y="711"/>
                  </a:lnTo>
                  <a:lnTo>
                    <a:pt x="1043" y="711"/>
                  </a:lnTo>
                  <a:lnTo>
                    <a:pt x="1043" y="711"/>
                  </a:lnTo>
                  <a:lnTo>
                    <a:pt x="1043" y="709"/>
                  </a:lnTo>
                  <a:lnTo>
                    <a:pt x="1043" y="709"/>
                  </a:lnTo>
                  <a:lnTo>
                    <a:pt x="1043" y="707"/>
                  </a:lnTo>
                  <a:lnTo>
                    <a:pt x="1043" y="705"/>
                  </a:lnTo>
                  <a:lnTo>
                    <a:pt x="1043" y="705"/>
                  </a:lnTo>
                  <a:lnTo>
                    <a:pt x="1045" y="703"/>
                  </a:lnTo>
                  <a:lnTo>
                    <a:pt x="1045" y="703"/>
                  </a:lnTo>
                  <a:lnTo>
                    <a:pt x="1045" y="703"/>
                  </a:lnTo>
                  <a:lnTo>
                    <a:pt x="1043" y="703"/>
                  </a:lnTo>
                  <a:lnTo>
                    <a:pt x="1043" y="703"/>
                  </a:lnTo>
                  <a:lnTo>
                    <a:pt x="1045" y="703"/>
                  </a:lnTo>
                  <a:lnTo>
                    <a:pt x="1045" y="703"/>
                  </a:lnTo>
                  <a:lnTo>
                    <a:pt x="1045" y="701"/>
                  </a:lnTo>
                  <a:lnTo>
                    <a:pt x="1045" y="701"/>
                  </a:lnTo>
                  <a:lnTo>
                    <a:pt x="1040" y="699"/>
                  </a:lnTo>
                  <a:lnTo>
                    <a:pt x="1040" y="701"/>
                  </a:lnTo>
                  <a:lnTo>
                    <a:pt x="1040" y="701"/>
                  </a:lnTo>
                  <a:lnTo>
                    <a:pt x="1040" y="701"/>
                  </a:lnTo>
                  <a:lnTo>
                    <a:pt x="1038" y="701"/>
                  </a:lnTo>
                  <a:lnTo>
                    <a:pt x="1038" y="701"/>
                  </a:lnTo>
                  <a:lnTo>
                    <a:pt x="1036" y="699"/>
                  </a:lnTo>
                  <a:lnTo>
                    <a:pt x="1036" y="699"/>
                  </a:lnTo>
                  <a:lnTo>
                    <a:pt x="1034" y="697"/>
                  </a:lnTo>
                  <a:lnTo>
                    <a:pt x="1032" y="697"/>
                  </a:lnTo>
                  <a:lnTo>
                    <a:pt x="1032" y="697"/>
                  </a:lnTo>
                  <a:lnTo>
                    <a:pt x="1032" y="697"/>
                  </a:lnTo>
                  <a:lnTo>
                    <a:pt x="1032" y="697"/>
                  </a:lnTo>
                  <a:lnTo>
                    <a:pt x="1032" y="697"/>
                  </a:lnTo>
                  <a:lnTo>
                    <a:pt x="1032" y="697"/>
                  </a:lnTo>
                  <a:lnTo>
                    <a:pt x="1032" y="699"/>
                  </a:lnTo>
                  <a:lnTo>
                    <a:pt x="1032" y="699"/>
                  </a:lnTo>
                  <a:lnTo>
                    <a:pt x="1034" y="699"/>
                  </a:lnTo>
                  <a:lnTo>
                    <a:pt x="1034" y="701"/>
                  </a:lnTo>
                  <a:lnTo>
                    <a:pt x="1036" y="703"/>
                  </a:lnTo>
                  <a:lnTo>
                    <a:pt x="1036" y="703"/>
                  </a:lnTo>
                  <a:lnTo>
                    <a:pt x="1036" y="703"/>
                  </a:lnTo>
                  <a:lnTo>
                    <a:pt x="1036" y="705"/>
                  </a:lnTo>
                  <a:lnTo>
                    <a:pt x="1036" y="705"/>
                  </a:lnTo>
                  <a:lnTo>
                    <a:pt x="1038" y="705"/>
                  </a:lnTo>
                  <a:lnTo>
                    <a:pt x="1038" y="705"/>
                  </a:lnTo>
                  <a:lnTo>
                    <a:pt x="1038" y="705"/>
                  </a:lnTo>
                  <a:lnTo>
                    <a:pt x="1038" y="707"/>
                  </a:lnTo>
                  <a:lnTo>
                    <a:pt x="1038" y="705"/>
                  </a:lnTo>
                  <a:lnTo>
                    <a:pt x="1036" y="705"/>
                  </a:lnTo>
                  <a:lnTo>
                    <a:pt x="1034" y="703"/>
                  </a:lnTo>
                  <a:lnTo>
                    <a:pt x="1034" y="703"/>
                  </a:lnTo>
                  <a:lnTo>
                    <a:pt x="1034" y="703"/>
                  </a:lnTo>
                  <a:lnTo>
                    <a:pt x="1034" y="703"/>
                  </a:lnTo>
                  <a:lnTo>
                    <a:pt x="1034" y="705"/>
                  </a:lnTo>
                  <a:lnTo>
                    <a:pt x="1034" y="705"/>
                  </a:lnTo>
                  <a:lnTo>
                    <a:pt x="1034" y="707"/>
                  </a:lnTo>
                  <a:lnTo>
                    <a:pt x="1034" y="711"/>
                  </a:lnTo>
                  <a:lnTo>
                    <a:pt x="1034" y="711"/>
                  </a:lnTo>
                  <a:lnTo>
                    <a:pt x="1034" y="713"/>
                  </a:lnTo>
                  <a:lnTo>
                    <a:pt x="1034" y="713"/>
                  </a:lnTo>
                  <a:lnTo>
                    <a:pt x="1034" y="713"/>
                  </a:lnTo>
                  <a:lnTo>
                    <a:pt x="1034" y="711"/>
                  </a:lnTo>
                  <a:lnTo>
                    <a:pt x="1034" y="711"/>
                  </a:lnTo>
                  <a:lnTo>
                    <a:pt x="1034" y="711"/>
                  </a:lnTo>
                  <a:lnTo>
                    <a:pt x="1034" y="709"/>
                  </a:lnTo>
                  <a:lnTo>
                    <a:pt x="1034" y="709"/>
                  </a:lnTo>
                  <a:lnTo>
                    <a:pt x="1034" y="709"/>
                  </a:lnTo>
                  <a:lnTo>
                    <a:pt x="1032" y="707"/>
                  </a:lnTo>
                  <a:lnTo>
                    <a:pt x="1030" y="707"/>
                  </a:lnTo>
                  <a:lnTo>
                    <a:pt x="1028" y="705"/>
                  </a:lnTo>
                  <a:lnTo>
                    <a:pt x="1028" y="705"/>
                  </a:lnTo>
                  <a:lnTo>
                    <a:pt x="1026" y="705"/>
                  </a:lnTo>
                  <a:lnTo>
                    <a:pt x="1026" y="707"/>
                  </a:lnTo>
                  <a:lnTo>
                    <a:pt x="1028" y="707"/>
                  </a:lnTo>
                  <a:lnTo>
                    <a:pt x="1028" y="709"/>
                  </a:lnTo>
                  <a:lnTo>
                    <a:pt x="1028" y="709"/>
                  </a:lnTo>
                  <a:lnTo>
                    <a:pt x="1028" y="709"/>
                  </a:lnTo>
                  <a:lnTo>
                    <a:pt x="1028" y="709"/>
                  </a:lnTo>
                  <a:lnTo>
                    <a:pt x="1030" y="709"/>
                  </a:lnTo>
                  <a:lnTo>
                    <a:pt x="1030" y="709"/>
                  </a:lnTo>
                  <a:lnTo>
                    <a:pt x="1030" y="709"/>
                  </a:lnTo>
                  <a:lnTo>
                    <a:pt x="1030" y="709"/>
                  </a:lnTo>
                  <a:lnTo>
                    <a:pt x="1030" y="711"/>
                  </a:lnTo>
                  <a:lnTo>
                    <a:pt x="1030" y="711"/>
                  </a:lnTo>
                  <a:lnTo>
                    <a:pt x="1030" y="713"/>
                  </a:lnTo>
                  <a:lnTo>
                    <a:pt x="1030" y="713"/>
                  </a:lnTo>
                  <a:lnTo>
                    <a:pt x="1030" y="711"/>
                  </a:lnTo>
                  <a:lnTo>
                    <a:pt x="1028" y="711"/>
                  </a:lnTo>
                  <a:lnTo>
                    <a:pt x="1028" y="711"/>
                  </a:lnTo>
                  <a:lnTo>
                    <a:pt x="1028" y="709"/>
                  </a:lnTo>
                  <a:lnTo>
                    <a:pt x="1028" y="709"/>
                  </a:lnTo>
                  <a:lnTo>
                    <a:pt x="1026" y="709"/>
                  </a:lnTo>
                  <a:lnTo>
                    <a:pt x="1026" y="709"/>
                  </a:lnTo>
                  <a:lnTo>
                    <a:pt x="1026" y="711"/>
                  </a:lnTo>
                  <a:lnTo>
                    <a:pt x="1026" y="711"/>
                  </a:lnTo>
                  <a:lnTo>
                    <a:pt x="1028" y="713"/>
                  </a:lnTo>
                  <a:lnTo>
                    <a:pt x="1028" y="713"/>
                  </a:lnTo>
                  <a:lnTo>
                    <a:pt x="1028" y="713"/>
                  </a:lnTo>
                  <a:lnTo>
                    <a:pt x="1026" y="713"/>
                  </a:lnTo>
                  <a:lnTo>
                    <a:pt x="1026" y="711"/>
                  </a:lnTo>
                  <a:lnTo>
                    <a:pt x="1026" y="713"/>
                  </a:lnTo>
                  <a:lnTo>
                    <a:pt x="1026" y="715"/>
                  </a:lnTo>
                  <a:lnTo>
                    <a:pt x="1026" y="717"/>
                  </a:lnTo>
                  <a:lnTo>
                    <a:pt x="1026" y="715"/>
                  </a:lnTo>
                  <a:lnTo>
                    <a:pt x="1024" y="713"/>
                  </a:lnTo>
                  <a:lnTo>
                    <a:pt x="1024" y="711"/>
                  </a:lnTo>
                  <a:lnTo>
                    <a:pt x="1024" y="709"/>
                  </a:lnTo>
                  <a:lnTo>
                    <a:pt x="1024" y="707"/>
                  </a:lnTo>
                  <a:lnTo>
                    <a:pt x="1024" y="707"/>
                  </a:lnTo>
                  <a:lnTo>
                    <a:pt x="1024" y="705"/>
                  </a:lnTo>
                  <a:lnTo>
                    <a:pt x="1024" y="705"/>
                  </a:lnTo>
                  <a:lnTo>
                    <a:pt x="1022" y="705"/>
                  </a:lnTo>
                  <a:lnTo>
                    <a:pt x="1022" y="705"/>
                  </a:lnTo>
                  <a:lnTo>
                    <a:pt x="1022" y="703"/>
                  </a:lnTo>
                  <a:lnTo>
                    <a:pt x="1022" y="703"/>
                  </a:lnTo>
                  <a:lnTo>
                    <a:pt x="1022" y="703"/>
                  </a:lnTo>
                  <a:lnTo>
                    <a:pt x="1022" y="703"/>
                  </a:lnTo>
                  <a:lnTo>
                    <a:pt x="1020" y="703"/>
                  </a:lnTo>
                  <a:lnTo>
                    <a:pt x="1020" y="703"/>
                  </a:lnTo>
                  <a:lnTo>
                    <a:pt x="1020" y="703"/>
                  </a:lnTo>
                  <a:lnTo>
                    <a:pt x="1020" y="703"/>
                  </a:lnTo>
                  <a:lnTo>
                    <a:pt x="1018" y="703"/>
                  </a:lnTo>
                  <a:lnTo>
                    <a:pt x="1018" y="703"/>
                  </a:lnTo>
                  <a:lnTo>
                    <a:pt x="1018" y="705"/>
                  </a:lnTo>
                  <a:lnTo>
                    <a:pt x="1018" y="705"/>
                  </a:lnTo>
                  <a:lnTo>
                    <a:pt x="1018" y="703"/>
                  </a:lnTo>
                  <a:lnTo>
                    <a:pt x="1018" y="705"/>
                  </a:lnTo>
                  <a:lnTo>
                    <a:pt x="1016" y="705"/>
                  </a:lnTo>
                  <a:lnTo>
                    <a:pt x="1016" y="705"/>
                  </a:lnTo>
                  <a:lnTo>
                    <a:pt x="1014" y="707"/>
                  </a:lnTo>
                  <a:lnTo>
                    <a:pt x="1014" y="709"/>
                  </a:lnTo>
                  <a:lnTo>
                    <a:pt x="1014" y="711"/>
                  </a:lnTo>
                  <a:lnTo>
                    <a:pt x="1016" y="713"/>
                  </a:lnTo>
                  <a:lnTo>
                    <a:pt x="1016" y="713"/>
                  </a:lnTo>
                  <a:lnTo>
                    <a:pt x="1020" y="713"/>
                  </a:lnTo>
                  <a:lnTo>
                    <a:pt x="1020" y="713"/>
                  </a:lnTo>
                  <a:lnTo>
                    <a:pt x="1022" y="715"/>
                  </a:lnTo>
                  <a:lnTo>
                    <a:pt x="1024" y="717"/>
                  </a:lnTo>
                  <a:lnTo>
                    <a:pt x="1024" y="717"/>
                  </a:lnTo>
                  <a:lnTo>
                    <a:pt x="1024" y="717"/>
                  </a:lnTo>
                  <a:lnTo>
                    <a:pt x="1024" y="717"/>
                  </a:lnTo>
                  <a:lnTo>
                    <a:pt x="1024" y="717"/>
                  </a:lnTo>
                  <a:lnTo>
                    <a:pt x="1024" y="717"/>
                  </a:lnTo>
                  <a:lnTo>
                    <a:pt x="1022" y="719"/>
                  </a:lnTo>
                  <a:lnTo>
                    <a:pt x="1022" y="717"/>
                  </a:lnTo>
                  <a:lnTo>
                    <a:pt x="1022" y="715"/>
                  </a:lnTo>
                  <a:lnTo>
                    <a:pt x="1018" y="715"/>
                  </a:lnTo>
                  <a:lnTo>
                    <a:pt x="1016" y="715"/>
                  </a:lnTo>
                  <a:lnTo>
                    <a:pt x="1016" y="715"/>
                  </a:lnTo>
                  <a:lnTo>
                    <a:pt x="1016" y="717"/>
                  </a:lnTo>
                  <a:lnTo>
                    <a:pt x="1020" y="719"/>
                  </a:lnTo>
                  <a:lnTo>
                    <a:pt x="1020" y="721"/>
                  </a:lnTo>
                  <a:lnTo>
                    <a:pt x="1020" y="721"/>
                  </a:lnTo>
                  <a:lnTo>
                    <a:pt x="1022" y="721"/>
                  </a:lnTo>
                  <a:lnTo>
                    <a:pt x="1022" y="721"/>
                  </a:lnTo>
                  <a:lnTo>
                    <a:pt x="1020" y="721"/>
                  </a:lnTo>
                  <a:lnTo>
                    <a:pt x="1020" y="721"/>
                  </a:lnTo>
                  <a:lnTo>
                    <a:pt x="1018" y="721"/>
                  </a:lnTo>
                  <a:lnTo>
                    <a:pt x="1018" y="719"/>
                  </a:lnTo>
                  <a:lnTo>
                    <a:pt x="1018" y="719"/>
                  </a:lnTo>
                  <a:lnTo>
                    <a:pt x="1016" y="719"/>
                  </a:lnTo>
                  <a:lnTo>
                    <a:pt x="1016" y="719"/>
                  </a:lnTo>
                  <a:lnTo>
                    <a:pt x="1016" y="721"/>
                  </a:lnTo>
                  <a:lnTo>
                    <a:pt x="1016" y="721"/>
                  </a:lnTo>
                  <a:lnTo>
                    <a:pt x="1018" y="723"/>
                  </a:lnTo>
                  <a:lnTo>
                    <a:pt x="1018" y="723"/>
                  </a:lnTo>
                  <a:lnTo>
                    <a:pt x="1018" y="723"/>
                  </a:lnTo>
                  <a:lnTo>
                    <a:pt x="1018" y="728"/>
                  </a:lnTo>
                  <a:lnTo>
                    <a:pt x="1018" y="730"/>
                  </a:lnTo>
                  <a:lnTo>
                    <a:pt x="1018" y="730"/>
                  </a:lnTo>
                  <a:lnTo>
                    <a:pt x="1018" y="730"/>
                  </a:lnTo>
                  <a:lnTo>
                    <a:pt x="1020" y="732"/>
                  </a:lnTo>
                  <a:lnTo>
                    <a:pt x="1020" y="732"/>
                  </a:lnTo>
                  <a:lnTo>
                    <a:pt x="1020" y="734"/>
                  </a:lnTo>
                  <a:lnTo>
                    <a:pt x="1020" y="734"/>
                  </a:lnTo>
                  <a:lnTo>
                    <a:pt x="1022" y="734"/>
                  </a:lnTo>
                  <a:lnTo>
                    <a:pt x="1022" y="736"/>
                  </a:lnTo>
                  <a:lnTo>
                    <a:pt x="1022" y="736"/>
                  </a:lnTo>
                  <a:lnTo>
                    <a:pt x="1020" y="734"/>
                  </a:lnTo>
                  <a:lnTo>
                    <a:pt x="1018" y="734"/>
                  </a:lnTo>
                  <a:lnTo>
                    <a:pt x="1018" y="730"/>
                  </a:lnTo>
                  <a:lnTo>
                    <a:pt x="1016" y="730"/>
                  </a:lnTo>
                  <a:lnTo>
                    <a:pt x="1016" y="730"/>
                  </a:lnTo>
                  <a:lnTo>
                    <a:pt x="1016" y="728"/>
                  </a:lnTo>
                  <a:lnTo>
                    <a:pt x="1016" y="728"/>
                  </a:lnTo>
                  <a:lnTo>
                    <a:pt x="1014" y="723"/>
                  </a:lnTo>
                  <a:lnTo>
                    <a:pt x="1014" y="721"/>
                  </a:lnTo>
                  <a:lnTo>
                    <a:pt x="1014" y="721"/>
                  </a:lnTo>
                  <a:lnTo>
                    <a:pt x="1010" y="721"/>
                  </a:lnTo>
                  <a:lnTo>
                    <a:pt x="1010" y="721"/>
                  </a:lnTo>
                  <a:lnTo>
                    <a:pt x="1012" y="721"/>
                  </a:lnTo>
                  <a:lnTo>
                    <a:pt x="1014" y="719"/>
                  </a:lnTo>
                  <a:lnTo>
                    <a:pt x="1012" y="717"/>
                  </a:lnTo>
                  <a:lnTo>
                    <a:pt x="1012" y="715"/>
                  </a:lnTo>
                  <a:lnTo>
                    <a:pt x="1012" y="715"/>
                  </a:lnTo>
                  <a:lnTo>
                    <a:pt x="1008" y="715"/>
                  </a:lnTo>
                  <a:lnTo>
                    <a:pt x="1008" y="715"/>
                  </a:lnTo>
                  <a:lnTo>
                    <a:pt x="1008" y="715"/>
                  </a:lnTo>
                  <a:lnTo>
                    <a:pt x="1006" y="715"/>
                  </a:lnTo>
                  <a:lnTo>
                    <a:pt x="1006" y="715"/>
                  </a:lnTo>
                  <a:lnTo>
                    <a:pt x="1006" y="715"/>
                  </a:lnTo>
                  <a:lnTo>
                    <a:pt x="1006" y="715"/>
                  </a:lnTo>
                  <a:lnTo>
                    <a:pt x="1004" y="715"/>
                  </a:lnTo>
                  <a:lnTo>
                    <a:pt x="1004" y="715"/>
                  </a:lnTo>
                  <a:lnTo>
                    <a:pt x="1004" y="715"/>
                  </a:lnTo>
                  <a:lnTo>
                    <a:pt x="1002" y="715"/>
                  </a:lnTo>
                  <a:lnTo>
                    <a:pt x="1002" y="715"/>
                  </a:lnTo>
                  <a:lnTo>
                    <a:pt x="1002" y="717"/>
                  </a:lnTo>
                  <a:lnTo>
                    <a:pt x="1002" y="717"/>
                  </a:lnTo>
                  <a:lnTo>
                    <a:pt x="1002" y="717"/>
                  </a:lnTo>
                  <a:lnTo>
                    <a:pt x="999" y="719"/>
                  </a:lnTo>
                  <a:lnTo>
                    <a:pt x="1002" y="719"/>
                  </a:lnTo>
                  <a:lnTo>
                    <a:pt x="1002" y="719"/>
                  </a:lnTo>
                  <a:lnTo>
                    <a:pt x="999" y="719"/>
                  </a:lnTo>
                  <a:lnTo>
                    <a:pt x="997" y="719"/>
                  </a:lnTo>
                  <a:lnTo>
                    <a:pt x="997" y="719"/>
                  </a:lnTo>
                  <a:lnTo>
                    <a:pt x="997" y="721"/>
                  </a:lnTo>
                  <a:lnTo>
                    <a:pt x="997" y="723"/>
                  </a:lnTo>
                  <a:lnTo>
                    <a:pt x="997" y="721"/>
                  </a:lnTo>
                  <a:lnTo>
                    <a:pt x="997" y="721"/>
                  </a:lnTo>
                  <a:lnTo>
                    <a:pt x="997" y="721"/>
                  </a:lnTo>
                  <a:lnTo>
                    <a:pt x="995" y="721"/>
                  </a:lnTo>
                  <a:lnTo>
                    <a:pt x="995" y="721"/>
                  </a:lnTo>
                  <a:lnTo>
                    <a:pt x="995" y="723"/>
                  </a:lnTo>
                  <a:lnTo>
                    <a:pt x="993" y="723"/>
                  </a:lnTo>
                  <a:lnTo>
                    <a:pt x="993" y="725"/>
                  </a:lnTo>
                  <a:lnTo>
                    <a:pt x="995" y="725"/>
                  </a:lnTo>
                  <a:lnTo>
                    <a:pt x="993" y="725"/>
                  </a:lnTo>
                  <a:lnTo>
                    <a:pt x="993" y="725"/>
                  </a:lnTo>
                  <a:lnTo>
                    <a:pt x="991" y="728"/>
                  </a:lnTo>
                  <a:lnTo>
                    <a:pt x="993" y="728"/>
                  </a:lnTo>
                  <a:lnTo>
                    <a:pt x="993" y="730"/>
                  </a:lnTo>
                  <a:lnTo>
                    <a:pt x="993" y="730"/>
                  </a:lnTo>
                  <a:lnTo>
                    <a:pt x="991" y="730"/>
                  </a:lnTo>
                  <a:lnTo>
                    <a:pt x="991" y="732"/>
                  </a:lnTo>
                  <a:lnTo>
                    <a:pt x="991" y="732"/>
                  </a:lnTo>
                  <a:lnTo>
                    <a:pt x="991" y="732"/>
                  </a:lnTo>
                  <a:lnTo>
                    <a:pt x="993" y="732"/>
                  </a:lnTo>
                  <a:lnTo>
                    <a:pt x="993" y="732"/>
                  </a:lnTo>
                  <a:lnTo>
                    <a:pt x="991" y="732"/>
                  </a:lnTo>
                  <a:lnTo>
                    <a:pt x="991" y="732"/>
                  </a:lnTo>
                  <a:lnTo>
                    <a:pt x="991" y="732"/>
                  </a:lnTo>
                  <a:lnTo>
                    <a:pt x="989" y="732"/>
                  </a:lnTo>
                  <a:lnTo>
                    <a:pt x="989" y="732"/>
                  </a:lnTo>
                  <a:lnTo>
                    <a:pt x="991" y="732"/>
                  </a:lnTo>
                  <a:lnTo>
                    <a:pt x="991" y="734"/>
                  </a:lnTo>
                  <a:lnTo>
                    <a:pt x="991" y="734"/>
                  </a:lnTo>
                  <a:lnTo>
                    <a:pt x="991" y="734"/>
                  </a:lnTo>
                  <a:lnTo>
                    <a:pt x="991" y="734"/>
                  </a:lnTo>
                  <a:lnTo>
                    <a:pt x="989" y="734"/>
                  </a:lnTo>
                  <a:lnTo>
                    <a:pt x="991" y="736"/>
                  </a:lnTo>
                  <a:lnTo>
                    <a:pt x="991" y="736"/>
                  </a:lnTo>
                  <a:lnTo>
                    <a:pt x="991" y="736"/>
                  </a:lnTo>
                  <a:lnTo>
                    <a:pt x="993" y="734"/>
                  </a:lnTo>
                  <a:lnTo>
                    <a:pt x="993" y="736"/>
                  </a:lnTo>
                  <a:lnTo>
                    <a:pt x="993" y="736"/>
                  </a:lnTo>
                  <a:lnTo>
                    <a:pt x="993" y="736"/>
                  </a:lnTo>
                  <a:lnTo>
                    <a:pt x="993" y="736"/>
                  </a:lnTo>
                  <a:lnTo>
                    <a:pt x="995" y="736"/>
                  </a:lnTo>
                  <a:lnTo>
                    <a:pt x="995" y="736"/>
                  </a:lnTo>
                  <a:lnTo>
                    <a:pt x="995" y="736"/>
                  </a:lnTo>
                  <a:lnTo>
                    <a:pt x="995" y="736"/>
                  </a:lnTo>
                  <a:lnTo>
                    <a:pt x="995" y="738"/>
                  </a:lnTo>
                  <a:lnTo>
                    <a:pt x="997" y="740"/>
                  </a:lnTo>
                  <a:lnTo>
                    <a:pt x="997" y="740"/>
                  </a:lnTo>
                  <a:lnTo>
                    <a:pt x="997" y="742"/>
                  </a:lnTo>
                  <a:lnTo>
                    <a:pt x="997" y="744"/>
                  </a:lnTo>
                  <a:lnTo>
                    <a:pt x="997" y="746"/>
                  </a:lnTo>
                  <a:lnTo>
                    <a:pt x="997" y="746"/>
                  </a:lnTo>
                  <a:lnTo>
                    <a:pt x="997" y="748"/>
                  </a:lnTo>
                  <a:lnTo>
                    <a:pt x="997" y="750"/>
                  </a:lnTo>
                  <a:lnTo>
                    <a:pt x="997" y="750"/>
                  </a:lnTo>
                  <a:lnTo>
                    <a:pt x="997" y="750"/>
                  </a:lnTo>
                  <a:lnTo>
                    <a:pt x="997" y="750"/>
                  </a:lnTo>
                  <a:lnTo>
                    <a:pt x="999" y="750"/>
                  </a:lnTo>
                  <a:lnTo>
                    <a:pt x="999" y="750"/>
                  </a:lnTo>
                  <a:lnTo>
                    <a:pt x="999" y="750"/>
                  </a:lnTo>
                  <a:lnTo>
                    <a:pt x="1002" y="750"/>
                  </a:lnTo>
                  <a:lnTo>
                    <a:pt x="1002" y="752"/>
                  </a:lnTo>
                  <a:lnTo>
                    <a:pt x="1004" y="754"/>
                  </a:lnTo>
                  <a:lnTo>
                    <a:pt x="1004" y="754"/>
                  </a:lnTo>
                  <a:lnTo>
                    <a:pt x="1004" y="754"/>
                  </a:lnTo>
                  <a:lnTo>
                    <a:pt x="1004" y="756"/>
                  </a:lnTo>
                  <a:lnTo>
                    <a:pt x="1004" y="756"/>
                  </a:lnTo>
                  <a:lnTo>
                    <a:pt x="1004" y="756"/>
                  </a:lnTo>
                  <a:lnTo>
                    <a:pt x="1004" y="756"/>
                  </a:lnTo>
                  <a:lnTo>
                    <a:pt x="1006" y="756"/>
                  </a:lnTo>
                  <a:lnTo>
                    <a:pt x="1006" y="756"/>
                  </a:lnTo>
                  <a:lnTo>
                    <a:pt x="1006" y="756"/>
                  </a:lnTo>
                  <a:lnTo>
                    <a:pt x="1006" y="756"/>
                  </a:lnTo>
                  <a:lnTo>
                    <a:pt x="1004" y="756"/>
                  </a:lnTo>
                  <a:lnTo>
                    <a:pt x="1004" y="756"/>
                  </a:lnTo>
                  <a:lnTo>
                    <a:pt x="1004" y="756"/>
                  </a:lnTo>
                  <a:lnTo>
                    <a:pt x="1004" y="754"/>
                  </a:lnTo>
                  <a:lnTo>
                    <a:pt x="1004" y="754"/>
                  </a:lnTo>
                  <a:lnTo>
                    <a:pt x="1004" y="754"/>
                  </a:lnTo>
                  <a:lnTo>
                    <a:pt x="1004" y="754"/>
                  </a:lnTo>
                  <a:lnTo>
                    <a:pt x="1004" y="756"/>
                  </a:lnTo>
                  <a:lnTo>
                    <a:pt x="1006" y="754"/>
                  </a:lnTo>
                  <a:lnTo>
                    <a:pt x="1006" y="754"/>
                  </a:lnTo>
                  <a:lnTo>
                    <a:pt x="1006" y="754"/>
                  </a:lnTo>
                  <a:lnTo>
                    <a:pt x="1006" y="754"/>
                  </a:lnTo>
                  <a:lnTo>
                    <a:pt x="1006" y="754"/>
                  </a:lnTo>
                  <a:lnTo>
                    <a:pt x="1006" y="754"/>
                  </a:lnTo>
                  <a:lnTo>
                    <a:pt x="1006" y="754"/>
                  </a:lnTo>
                  <a:lnTo>
                    <a:pt x="1006" y="752"/>
                  </a:lnTo>
                  <a:lnTo>
                    <a:pt x="1006" y="752"/>
                  </a:lnTo>
                  <a:lnTo>
                    <a:pt x="1008" y="752"/>
                  </a:lnTo>
                  <a:lnTo>
                    <a:pt x="1008" y="752"/>
                  </a:lnTo>
                  <a:lnTo>
                    <a:pt x="1008" y="752"/>
                  </a:lnTo>
                  <a:lnTo>
                    <a:pt x="1008" y="750"/>
                  </a:lnTo>
                  <a:lnTo>
                    <a:pt x="1008" y="750"/>
                  </a:lnTo>
                  <a:lnTo>
                    <a:pt x="1008" y="750"/>
                  </a:lnTo>
                  <a:lnTo>
                    <a:pt x="1008" y="748"/>
                  </a:lnTo>
                  <a:lnTo>
                    <a:pt x="1008" y="748"/>
                  </a:lnTo>
                  <a:lnTo>
                    <a:pt x="1010" y="746"/>
                  </a:lnTo>
                  <a:lnTo>
                    <a:pt x="1010" y="744"/>
                  </a:lnTo>
                  <a:lnTo>
                    <a:pt x="1010" y="744"/>
                  </a:lnTo>
                  <a:lnTo>
                    <a:pt x="1010" y="744"/>
                  </a:lnTo>
                  <a:lnTo>
                    <a:pt x="1006" y="744"/>
                  </a:lnTo>
                  <a:lnTo>
                    <a:pt x="1004" y="744"/>
                  </a:lnTo>
                  <a:lnTo>
                    <a:pt x="1004" y="744"/>
                  </a:lnTo>
                  <a:lnTo>
                    <a:pt x="1004" y="746"/>
                  </a:lnTo>
                  <a:lnTo>
                    <a:pt x="1002" y="746"/>
                  </a:lnTo>
                  <a:lnTo>
                    <a:pt x="1002" y="746"/>
                  </a:lnTo>
                  <a:lnTo>
                    <a:pt x="1002" y="746"/>
                  </a:lnTo>
                  <a:lnTo>
                    <a:pt x="999" y="746"/>
                  </a:lnTo>
                  <a:lnTo>
                    <a:pt x="999" y="746"/>
                  </a:lnTo>
                  <a:lnTo>
                    <a:pt x="999" y="744"/>
                  </a:lnTo>
                  <a:lnTo>
                    <a:pt x="997" y="744"/>
                  </a:lnTo>
                  <a:lnTo>
                    <a:pt x="999" y="744"/>
                  </a:lnTo>
                  <a:lnTo>
                    <a:pt x="1002" y="744"/>
                  </a:lnTo>
                  <a:lnTo>
                    <a:pt x="1002" y="742"/>
                  </a:lnTo>
                  <a:lnTo>
                    <a:pt x="1002" y="742"/>
                  </a:lnTo>
                  <a:lnTo>
                    <a:pt x="1002" y="742"/>
                  </a:lnTo>
                  <a:lnTo>
                    <a:pt x="1004" y="742"/>
                  </a:lnTo>
                  <a:lnTo>
                    <a:pt x="1006" y="742"/>
                  </a:lnTo>
                  <a:lnTo>
                    <a:pt x="1008" y="742"/>
                  </a:lnTo>
                  <a:lnTo>
                    <a:pt x="1010" y="742"/>
                  </a:lnTo>
                  <a:lnTo>
                    <a:pt x="1010" y="742"/>
                  </a:lnTo>
                  <a:lnTo>
                    <a:pt x="1010" y="742"/>
                  </a:lnTo>
                  <a:lnTo>
                    <a:pt x="1010" y="744"/>
                  </a:lnTo>
                  <a:lnTo>
                    <a:pt x="1014" y="744"/>
                  </a:lnTo>
                  <a:lnTo>
                    <a:pt x="1010" y="746"/>
                  </a:lnTo>
                  <a:lnTo>
                    <a:pt x="1010" y="748"/>
                  </a:lnTo>
                  <a:lnTo>
                    <a:pt x="1010" y="748"/>
                  </a:lnTo>
                  <a:lnTo>
                    <a:pt x="1010" y="748"/>
                  </a:lnTo>
                  <a:lnTo>
                    <a:pt x="1008" y="750"/>
                  </a:lnTo>
                  <a:lnTo>
                    <a:pt x="1008" y="750"/>
                  </a:lnTo>
                  <a:lnTo>
                    <a:pt x="1008" y="750"/>
                  </a:lnTo>
                  <a:lnTo>
                    <a:pt x="1010" y="750"/>
                  </a:lnTo>
                  <a:lnTo>
                    <a:pt x="1010" y="752"/>
                  </a:lnTo>
                  <a:lnTo>
                    <a:pt x="1010" y="750"/>
                  </a:lnTo>
                  <a:lnTo>
                    <a:pt x="1012" y="750"/>
                  </a:lnTo>
                  <a:lnTo>
                    <a:pt x="1012" y="748"/>
                  </a:lnTo>
                  <a:lnTo>
                    <a:pt x="1014" y="746"/>
                  </a:lnTo>
                  <a:lnTo>
                    <a:pt x="1016" y="744"/>
                  </a:lnTo>
                  <a:lnTo>
                    <a:pt x="1018" y="744"/>
                  </a:lnTo>
                  <a:lnTo>
                    <a:pt x="1018" y="742"/>
                  </a:lnTo>
                  <a:lnTo>
                    <a:pt x="1018" y="742"/>
                  </a:lnTo>
                  <a:lnTo>
                    <a:pt x="1018" y="742"/>
                  </a:lnTo>
                  <a:lnTo>
                    <a:pt x="1018" y="742"/>
                  </a:lnTo>
                  <a:lnTo>
                    <a:pt x="1020" y="742"/>
                  </a:lnTo>
                  <a:lnTo>
                    <a:pt x="1020" y="744"/>
                  </a:lnTo>
                  <a:lnTo>
                    <a:pt x="1020" y="744"/>
                  </a:lnTo>
                  <a:lnTo>
                    <a:pt x="1018" y="744"/>
                  </a:lnTo>
                  <a:lnTo>
                    <a:pt x="1018" y="744"/>
                  </a:lnTo>
                  <a:lnTo>
                    <a:pt x="1018" y="744"/>
                  </a:lnTo>
                  <a:lnTo>
                    <a:pt x="1018" y="744"/>
                  </a:lnTo>
                  <a:lnTo>
                    <a:pt x="1018" y="744"/>
                  </a:lnTo>
                  <a:lnTo>
                    <a:pt x="1018" y="744"/>
                  </a:lnTo>
                  <a:lnTo>
                    <a:pt x="1016" y="746"/>
                  </a:lnTo>
                  <a:lnTo>
                    <a:pt x="1016" y="746"/>
                  </a:lnTo>
                  <a:lnTo>
                    <a:pt x="1016" y="746"/>
                  </a:lnTo>
                  <a:lnTo>
                    <a:pt x="1014" y="748"/>
                  </a:lnTo>
                  <a:lnTo>
                    <a:pt x="1014" y="750"/>
                  </a:lnTo>
                  <a:lnTo>
                    <a:pt x="1014" y="750"/>
                  </a:lnTo>
                  <a:lnTo>
                    <a:pt x="1014" y="750"/>
                  </a:lnTo>
                  <a:lnTo>
                    <a:pt x="1014" y="752"/>
                  </a:lnTo>
                  <a:lnTo>
                    <a:pt x="1014" y="752"/>
                  </a:lnTo>
                  <a:lnTo>
                    <a:pt x="1016" y="752"/>
                  </a:lnTo>
                  <a:lnTo>
                    <a:pt x="1016" y="750"/>
                  </a:lnTo>
                  <a:lnTo>
                    <a:pt x="1016" y="750"/>
                  </a:lnTo>
                  <a:lnTo>
                    <a:pt x="1016" y="748"/>
                  </a:lnTo>
                  <a:lnTo>
                    <a:pt x="1016" y="748"/>
                  </a:lnTo>
                  <a:lnTo>
                    <a:pt x="1018" y="748"/>
                  </a:lnTo>
                  <a:lnTo>
                    <a:pt x="1018" y="750"/>
                  </a:lnTo>
                  <a:lnTo>
                    <a:pt x="1016" y="750"/>
                  </a:lnTo>
                  <a:lnTo>
                    <a:pt x="1016" y="752"/>
                  </a:lnTo>
                  <a:lnTo>
                    <a:pt x="1018" y="750"/>
                  </a:lnTo>
                  <a:lnTo>
                    <a:pt x="1018" y="750"/>
                  </a:lnTo>
                  <a:lnTo>
                    <a:pt x="1018" y="750"/>
                  </a:lnTo>
                  <a:lnTo>
                    <a:pt x="1018" y="752"/>
                  </a:lnTo>
                  <a:lnTo>
                    <a:pt x="1016" y="754"/>
                  </a:lnTo>
                  <a:lnTo>
                    <a:pt x="1014" y="754"/>
                  </a:lnTo>
                  <a:lnTo>
                    <a:pt x="1014" y="754"/>
                  </a:lnTo>
                  <a:lnTo>
                    <a:pt x="1014" y="754"/>
                  </a:lnTo>
                  <a:lnTo>
                    <a:pt x="1014" y="756"/>
                  </a:lnTo>
                  <a:lnTo>
                    <a:pt x="1012" y="756"/>
                  </a:lnTo>
                  <a:lnTo>
                    <a:pt x="1010" y="758"/>
                  </a:lnTo>
                  <a:lnTo>
                    <a:pt x="1008" y="760"/>
                  </a:lnTo>
                  <a:lnTo>
                    <a:pt x="1008" y="762"/>
                  </a:lnTo>
                  <a:lnTo>
                    <a:pt x="1008" y="762"/>
                  </a:lnTo>
                  <a:lnTo>
                    <a:pt x="1008" y="762"/>
                  </a:lnTo>
                  <a:lnTo>
                    <a:pt x="1008" y="762"/>
                  </a:lnTo>
                  <a:lnTo>
                    <a:pt x="1008" y="762"/>
                  </a:lnTo>
                  <a:lnTo>
                    <a:pt x="1010" y="762"/>
                  </a:lnTo>
                  <a:lnTo>
                    <a:pt x="1010" y="762"/>
                  </a:lnTo>
                  <a:lnTo>
                    <a:pt x="1010" y="762"/>
                  </a:lnTo>
                  <a:lnTo>
                    <a:pt x="1012" y="762"/>
                  </a:lnTo>
                  <a:lnTo>
                    <a:pt x="1012" y="762"/>
                  </a:lnTo>
                  <a:lnTo>
                    <a:pt x="1012" y="762"/>
                  </a:lnTo>
                  <a:lnTo>
                    <a:pt x="1012" y="762"/>
                  </a:lnTo>
                  <a:lnTo>
                    <a:pt x="1014" y="762"/>
                  </a:lnTo>
                  <a:lnTo>
                    <a:pt x="1014" y="762"/>
                  </a:lnTo>
                  <a:lnTo>
                    <a:pt x="1016" y="760"/>
                  </a:lnTo>
                  <a:lnTo>
                    <a:pt x="1016" y="760"/>
                  </a:lnTo>
                  <a:lnTo>
                    <a:pt x="1016" y="758"/>
                  </a:lnTo>
                  <a:lnTo>
                    <a:pt x="1016" y="758"/>
                  </a:lnTo>
                  <a:lnTo>
                    <a:pt x="1018" y="758"/>
                  </a:lnTo>
                  <a:lnTo>
                    <a:pt x="1018" y="758"/>
                  </a:lnTo>
                  <a:lnTo>
                    <a:pt x="1018" y="758"/>
                  </a:lnTo>
                  <a:lnTo>
                    <a:pt x="1018" y="758"/>
                  </a:lnTo>
                  <a:lnTo>
                    <a:pt x="1018" y="758"/>
                  </a:lnTo>
                  <a:lnTo>
                    <a:pt x="1018" y="758"/>
                  </a:lnTo>
                  <a:lnTo>
                    <a:pt x="1018" y="758"/>
                  </a:lnTo>
                  <a:lnTo>
                    <a:pt x="1020" y="758"/>
                  </a:lnTo>
                  <a:lnTo>
                    <a:pt x="1020" y="756"/>
                  </a:lnTo>
                  <a:lnTo>
                    <a:pt x="1020" y="756"/>
                  </a:lnTo>
                  <a:lnTo>
                    <a:pt x="1022" y="756"/>
                  </a:lnTo>
                  <a:lnTo>
                    <a:pt x="1022" y="756"/>
                  </a:lnTo>
                  <a:lnTo>
                    <a:pt x="1020" y="756"/>
                  </a:lnTo>
                  <a:lnTo>
                    <a:pt x="1020" y="756"/>
                  </a:lnTo>
                  <a:lnTo>
                    <a:pt x="1018" y="756"/>
                  </a:lnTo>
                  <a:lnTo>
                    <a:pt x="1020" y="754"/>
                  </a:lnTo>
                  <a:lnTo>
                    <a:pt x="1020" y="756"/>
                  </a:lnTo>
                  <a:lnTo>
                    <a:pt x="1020" y="754"/>
                  </a:lnTo>
                  <a:lnTo>
                    <a:pt x="1022" y="750"/>
                  </a:lnTo>
                  <a:lnTo>
                    <a:pt x="1022" y="752"/>
                  </a:lnTo>
                  <a:lnTo>
                    <a:pt x="1022" y="752"/>
                  </a:lnTo>
                  <a:lnTo>
                    <a:pt x="1022" y="752"/>
                  </a:lnTo>
                  <a:lnTo>
                    <a:pt x="1022" y="752"/>
                  </a:lnTo>
                  <a:lnTo>
                    <a:pt x="1022" y="752"/>
                  </a:lnTo>
                  <a:lnTo>
                    <a:pt x="1024" y="752"/>
                  </a:lnTo>
                  <a:lnTo>
                    <a:pt x="1024" y="752"/>
                  </a:lnTo>
                  <a:lnTo>
                    <a:pt x="1024" y="752"/>
                  </a:lnTo>
                  <a:lnTo>
                    <a:pt x="1024" y="752"/>
                  </a:lnTo>
                  <a:lnTo>
                    <a:pt x="1024" y="752"/>
                  </a:lnTo>
                  <a:lnTo>
                    <a:pt x="1024" y="752"/>
                  </a:lnTo>
                  <a:lnTo>
                    <a:pt x="1024" y="752"/>
                  </a:lnTo>
                  <a:lnTo>
                    <a:pt x="1024" y="752"/>
                  </a:lnTo>
                  <a:lnTo>
                    <a:pt x="1024" y="750"/>
                  </a:lnTo>
                  <a:lnTo>
                    <a:pt x="1024" y="750"/>
                  </a:lnTo>
                  <a:lnTo>
                    <a:pt x="1024" y="750"/>
                  </a:lnTo>
                  <a:lnTo>
                    <a:pt x="1022" y="750"/>
                  </a:lnTo>
                  <a:lnTo>
                    <a:pt x="1022" y="748"/>
                  </a:lnTo>
                  <a:lnTo>
                    <a:pt x="1022" y="748"/>
                  </a:lnTo>
                  <a:lnTo>
                    <a:pt x="1022" y="748"/>
                  </a:lnTo>
                  <a:lnTo>
                    <a:pt x="1024" y="748"/>
                  </a:lnTo>
                  <a:lnTo>
                    <a:pt x="1024" y="748"/>
                  </a:lnTo>
                  <a:lnTo>
                    <a:pt x="1024" y="748"/>
                  </a:lnTo>
                  <a:lnTo>
                    <a:pt x="1024" y="748"/>
                  </a:lnTo>
                  <a:lnTo>
                    <a:pt x="1024" y="746"/>
                  </a:lnTo>
                  <a:lnTo>
                    <a:pt x="1020" y="748"/>
                  </a:lnTo>
                  <a:lnTo>
                    <a:pt x="1020" y="746"/>
                  </a:lnTo>
                  <a:lnTo>
                    <a:pt x="1020" y="746"/>
                  </a:lnTo>
                  <a:lnTo>
                    <a:pt x="1024" y="746"/>
                  </a:lnTo>
                  <a:lnTo>
                    <a:pt x="1026" y="746"/>
                  </a:lnTo>
                  <a:lnTo>
                    <a:pt x="1026" y="746"/>
                  </a:lnTo>
                  <a:lnTo>
                    <a:pt x="1026" y="744"/>
                  </a:lnTo>
                  <a:lnTo>
                    <a:pt x="1026" y="744"/>
                  </a:lnTo>
                  <a:lnTo>
                    <a:pt x="1026" y="744"/>
                  </a:lnTo>
                  <a:lnTo>
                    <a:pt x="1026" y="744"/>
                  </a:lnTo>
                  <a:lnTo>
                    <a:pt x="1026" y="742"/>
                  </a:lnTo>
                  <a:lnTo>
                    <a:pt x="1026" y="740"/>
                  </a:lnTo>
                  <a:lnTo>
                    <a:pt x="1026" y="740"/>
                  </a:lnTo>
                  <a:lnTo>
                    <a:pt x="1026" y="742"/>
                  </a:lnTo>
                  <a:lnTo>
                    <a:pt x="1026" y="740"/>
                  </a:lnTo>
                  <a:lnTo>
                    <a:pt x="1026" y="740"/>
                  </a:lnTo>
                  <a:lnTo>
                    <a:pt x="1026" y="740"/>
                  </a:lnTo>
                  <a:lnTo>
                    <a:pt x="1026" y="740"/>
                  </a:lnTo>
                  <a:lnTo>
                    <a:pt x="1026" y="740"/>
                  </a:lnTo>
                  <a:lnTo>
                    <a:pt x="1026" y="742"/>
                  </a:lnTo>
                  <a:lnTo>
                    <a:pt x="1026" y="742"/>
                  </a:lnTo>
                  <a:lnTo>
                    <a:pt x="1028" y="744"/>
                  </a:lnTo>
                  <a:lnTo>
                    <a:pt x="1028" y="744"/>
                  </a:lnTo>
                  <a:lnTo>
                    <a:pt x="1028" y="744"/>
                  </a:lnTo>
                  <a:lnTo>
                    <a:pt x="1028" y="742"/>
                  </a:lnTo>
                  <a:lnTo>
                    <a:pt x="1028" y="742"/>
                  </a:lnTo>
                  <a:lnTo>
                    <a:pt x="1030" y="740"/>
                  </a:lnTo>
                  <a:lnTo>
                    <a:pt x="1030" y="740"/>
                  </a:lnTo>
                  <a:lnTo>
                    <a:pt x="1030" y="740"/>
                  </a:lnTo>
                  <a:lnTo>
                    <a:pt x="1030" y="738"/>
                  </a:lnTo>
                  <a:lnTo>
                    <a:pt x="1030" y="740"/>
                  </a:lnTo>
                  <a:lnTo>
                    <a:pt x="1030" y="740"/>
                  </a:lnTo>
                  <a:lnTo>
                    <a:pt x="1030" y="740"/>
                  </a:lnTo>
                  <a:lnTo>
                    <a:pt x="1032" y="740"/>
                  </a:lnTo>
                  <a:lnTo>
                    <a:pt x="1032" y="738"/>
                  </a:lnTo>
                  <a:lnTo>
                    <a:pt x="1032" y="738"/>
                  </a:lnTo>
                  <a:lnTo>
                    <a:pt x="1032" y="738"/>
                  </a:lnTo>
                  <a:lnTo>
                    <a:pt x="1032" y="738"/>
                  </a:lnTo>
                  <a:lnTo>
                    <a:pt x="1034" y="738"/>
                  </a:lnTo>
                  <a:lnTo>
                    <a:pt x="1034" y="738"/>
                  </a:lnTo>
                  <a:lnTo>
                    <a:pt x="1034" y="738"/>
                  </a:lnTo>
                  <a:lnTo>
                    <a:pt x="1034" y="738"/>
                  </a:lnTo>
                  <a:lnTo>
                    <a:pt x="1034" y="738"/>
                  </a:lnTo>
                  <a:lnTo>
                    <a:pt x="1034" y="738"/>
                  </a:lnTo>
                  <a:lnTo>
                    <a:pt x="1038" y="738"/>
                  </a:lnTo>
                  <a:lnTo>
                    <a:pt x="1038" y="738"/>
                  </a:lnTo>
                  <a:lnTo>
                    <a:pt x="1043" y="736"/>
                  </a:lnTo>
                  <a:lnTo>
                    <a:pt x="1040" y="736"/>
                  </a:lnTo>
                  <a:lnTo>
                    <a:pt x="1040" y="734"/>
                  </a:lnTo>
                  <a:lnTo>
                    <a:pt x="1040" y="734"/>
                  </a:lnTo>
                  <a:lnTo>
                    <a:pt x="1038" y="734"/>
                  </a:lnTo>
                  <a:lnTo>
                    <a:pt x="1038" y="734"/>
                  </a:lnTo>
                  <a:lnTo>
                    <a:pt x="1036" y="734"/>
                  </a:lnTo>
                  <a:lnTo>
                    <a:pt x="1034" y="734"/>
                  </a:lnTo>
                  <a:lnTo>
                    <a:pt x="1036" y="734"/>
                  </a:lnTo>
                  <a:lnTo>
                    <a:pt x="1036" y="732"/>
                  </a:lnTo>
                  <a:lnTo>
                    <a:pt x="1036" y="732"/>
                  </a:lnTo>
                  <a:lnTo>
                    <a:pt x="1036" y="732"/>
                  </a:lnTo>
                  <a:lnTo>
                    <a:pt x="1036" y="732"/>
                  </a:lnTo>
                  <a:lnTo>
                    <a:pt x="1036" y="732"/>
                  </a:lnTo>
                  <a:lnTo>
                    <a:pt x="1036" y="732"/>
                  </a:lnTo>
                  <a:lnTo>
                    <a:pt x="1036" y="734"/>
                  </a:lnTo>
                  <a:lnTo>
                    <a:pt x="1036" y="734"/>
                  </a:lnTo>
                  <a:lnTo>
                    <a:pt x="1038" y="734"/>
                  </a:lnTo>
                  <a:lnTo>
                    <a:pt x="1038" y="732"/>
                  </a:lnTo>
                  <a:lnTo>
                    <a:pt x="1040" y="732"/>
                  </a:lnTo>
                  <a:lnTo>
                    <a:pt x="1040" y="732"/>
                  </a:lnTo>
                  <a:lnTo>
                    <a:pt x="1040" y="732"/>
                  </a:lnTo>
                  <a:lnTo>
                    <a:pt x="1043" y="732"/>
                  </a:lnTo>
                  <a:lnTo>
                    <a:pt x="1043" y="732"/>
                  </a:lnTo>
                  <a:lnTo>
                    <a:pt x="1045" y="732"/>
                  </a:lnTo>
                  <a:lnTo>
                    <a:pt x="1045" y="732"/>
                  </a:lnTo>
                  <a:lnTo>
                    <a:pt x="1045" y="732"/>
                  </a:lnTo>
                  <a:lnTo>
                    <a:pt x="1043" y="734"/>
                  </a:lnTo>
                  <a:lnTo>
                    <a:pt x="1043" y="734"/>
                  </a:lnTo>
                  <a:lnTo>
                    <a:pt x="1045" y="734"/>
                  </a:lnTo>
                  <a:lnTo>
                    <a:pt x="1045" y="734"/>
                  </a:lnTo>
                  <a:lnTo>
                    <a:pt x="1045" y="736"/>
                  </a:lnTo>
                  <a:lnTo>
                    <a:pt x="1045" y="736"/>
                  </a:lnTo>
                  <a:lnTo>
                    <a:pt x="1047" y="736"/>
                  </a:lnTo>
                  <a:lnTo>
                    <a:pt x="1047" y="734"/>
                  </a:lnTo>
                  <a:lnTo>
                    <a:pt x="1049" y="734"/>
                  </a:lnTo>
                  <a:lnTo>
                    <a:pt x="1049" y="734"/>
                  </a:lnTo>
                  <a:lnTo>
                    <a:pt x="1049" y="736"/>
                  </a:lnTo>
                  <a:lnTo>
                    <a:pt x="1049" y="734"/>
                  </a:lnTo>
                  <a:lnTo>
                    <a:pt x="1051" y="734"/>
                  </a:lnTo>
                  <a:lnTo>
                    <a:pt x="1051" y="732"/>
                  </a:lnTo>
                  <a:lnTo>
                    <a:pt x="1051" y="732"/>
                  </a:lnTo>
                  <a:lnTo>
                    <a:pt x="1051" y="732"/>
                  </a:lnTo>
                  <a:lnTo>
                    <a:pt x="1051" y="730"/>
                  </a:lnTo>
                  <a:lnTo>
                    <a:pt x="1053" y="730"/>
                  </a:lnTo>
                  <a:lnTo>
                    <a:pt x="1051" y="730"/>
                  </a:lnTo>
                  <a:lnTo>
                    <a:pt x="1051" y="730"/>
                  </a:lnTo>
                  <a:lnTo>
                    <a:pt x="1051" y="730"/>
                  </a:lnTo>
                  <a:lnTo>
                    <a:pt x="1051" y="730"/>
                  </a:lnTo>
                  <a:lnTo>
                    <a:pt x="1051" y="728"/>
                  </a:lnTo>
                  <a:lnTo>
                    <a:pt x="1049" y="728"/>
                  </a:lnTo>
                  <a:lnTo>
                    <a:pt x="1047" y="725"/>
                  </a:lnTo>
                  <a:lnTo>
                    <a:pt x="1045" y="725"/>
                  </a:lnTo>
                  <a:lnTo>
                    <a:pt x="1040" y="725"/>
                  </a:lnTo>
                  <a:lnTo>
                    <a:pt x="1040" y="725"/>
                  </a:lnTo>
                  <a:lnTo>
                    <a:pt x="1040" y="728"/>
                  </a:lnTo>
                  <a:lnTo>
                    <a:pt x="1038" y="728"/>
                  </a:lnTo>
                  <a:lnTo>
                    <a:pt x="1038" y="728"/>
                  </a:lnTo>
                  <a:lnTo>
                    <a:pt x="1038" y="725"/>
                  </a:lnTo>
                  <a:lnTo>
                    <a:pt x="1040" y="725"/>
                  </a:lnTo>
                  <a:lnTo>
                    <a:pt x="1040" y="725"/>
                  </a:lnTo>
                  <a:lnTo>
                    <a:pt x="1040" y="725"/>
                  </a:lnTo>
                  <a:lnTo>
                    <a:pt x="1040" y="725"/>
                  </a:lnTo>
                  <a:lnTo>
                    <a:pt x="1040" y="725"/>
                  </a:lnTo>
                  <a:lnTo>
                    <a:pt x="1043" y="723"/>
                  </a:lnTo>
                  <a:lnTo>
                    <a:pt x="1043" y="723"/>
                  </a:lnTo>
                  <a:lnTo>
                    <a:pt x="1043" y="723"/>
                  </a:lnTo>
                  <a:lnTo>
                    <a:pt x="1040" y="723"/>
                  </a:lnTo>
                  <a:lnTo>
                    <a:pt x="1040" y="721"/>
                  </a:lnTo>
                  <a:lnTo>
                    <a:pt x="1043" y="721"/>
                  </a:lnTo>
                  <a:lnTo>
                    <a:pt x="1043" y="721"/>
                  </a:lnTo>
                  <a:lnTo>
                    <a:pt x="1043" y="723"/>
                  </a:lnTo>
                  <a:lnTo>
                    <a:pt x="1043" y="723"/>
                  </a:lnTo>
                  <a:lnTo>
                    <a:pt x="1045" y="721"/>
                  </a:lnTo>
                  <a:lnTo>
                    <a:pt x="1045" y="721"/>
                  </a:lnTo>
                  <a:lnTo>
                    <a:pt x="1045" y="723"/>
                  </a:lnTo>
                  <a:lnTo>
                    <a:pt x="1045" y="723"/>
                  </a:lnTo>
                  <a:lnTo>
                    <a:pt x="1047" y="723"/>
                  </a:lnTo>
                  <a:lnTo>
                    <a:pt x="1047" y="723"/>
                  </a:lnTo>
                  <a:lnTo>
                    <a:pt x="1047" y="723"/>
                  </a:lnTo>
                  <a:lnTo>
                    <a:pt x="1049" y="723"/>
                  </a:lnTo>
                  <a:lnTo>
                    <a:pt x="1049" y="723"/>
                  </a:lnTo>
                  <a:lnTo>
                    <a:pt x="1049" y="723"/>
                  </a:lnTo>
                  <a:lnTo>
                    <a:pt x="1049" y="723"/>
                  </a:lnTo>
                  <a:lnTo>
                    <a:pt x="1049" y="725"/>
                  </a:lnTo>
                  <a:lnTo>
                    <a:pt x="1049" y="725"/>
                  </a:lnTo>
                  <a:lnTo>
                    <a:pt x="1049" y="725"/>
                  </a:lnTo>
                  <a:lnTo>
                    <a:pt x="1051" y="725"/>
                  </a:lnTo>
                  <a:lnTo>
                    <a:pt x="1051" y="725"/>
                  </a:lnTo>
                  <a:lnTo>
                    <a:pt x="1051" y="723"/>
                  </a:lnTo>
                  <a:lnTo>
                    <a:pt x="1051" y="723"/>
                  </a:lnTo>
                  <a:lnTo>
                    <a:pt x="1051" y="723"/>
                  </a:lnTo>
                  <a:lnTo>
                    <a:pt x="1051" y="725"/>
                  </a:lnTo>
                  <a:lnTo>
                    <a:pt x="1051" y="725"/>
                  </a:lnTo>
                  <a:lnTo>
                    <a:pt x="1051" y="725"/>
                  </a:lnTo>
                  <a:lnTo>
                    <a:pt x="1051" y="725"/>
                  </a:lnTo>
                  <a:lnTo>
                    <a:pt x="1051" y="725"/>
                  </a:lnTo>
                  <a:lnTo>
                    <a:pt x="1053" y="725"/>
                  </a:lnTo>
                  <a:lnTo>
                    <a:pt x="1053" y="725"/>
                  </a:lnTo>
                  <a:lnTo>
                    <a:pt x="1053" y="725"/>
                  </a:lnTo>
                  <a:lnTo>
                    <a:pt x="1053" y="725"/>
                  </a:lnTo>
                  <a:lnTo>
                    <a:pt x="1053" y="725"/>
                  </a:lnTo>
                  <a:lnTo>
                    <a:pt x="1053" y="725"/>
                  </a:lnTo>
                  <a:lnTo>
                    <a:pt x="1053" y="725"/>
                  </a:lnTo>
                  <a:lnTo>
                    <a:pt x="1053" y="725"/>
                  </a:lnTo>
                  <a:lnTo>
                    <a:pt x="1053" y="725"/>
                  </a:lnTo>
                  <a:lnTo>
                    <a:pt x="1053" y="725"/>
                  </a:lnTo>
                  <a:lnTo>
                    <a:pt x="1055" y="725"/>
                  </a:lnTo>
                  <a:lnTo>
                    <a:pt x="1055" y="725"/>
                  </a:lnTo>
                  <a:lnTo>
                    <a:pt x="1055" y="725"/>
                  </a:lnTo>
                  <a:lnTo>
                    <a:pt x="1055" y="725"/>
                  </a:lnTo>
                  <a:lnTo>
                    <a:pt x="1055" y="725"/>
                  </a:lnTo>
                  <a:lnTo>
                    <a:pt x="1055" y="725"/>
                  </a:lnTo>
                  <a:lnTo>
                    <a:pt x="1055" y="725"/>
                  </a:lnTo>
                  <a:lnTo>
                    <a:pt x="1055" y="725"/>
                  </a:lnTo>
                  <a:lnTo>
                    <a:pt x="1055" y="725"/>
                  </a:lnTo>
                  <a:lnTo>
                    <a:pt x="1055" y="728"/>
                  </a:lnTo>
                  <a:lnTo>
                    <a:pt x="1055" y="728"/>
                  </a:lnTo>
                  <a:lnTo>
                    <a:pt x="1055" y="728"/>
                  </a:lnTo>
                  <a:lnTo>
                    <a:pt x="1055" y="728"/>
                  </a:lnTo>
                  <a:lnTo>
                    <a:pt x="1055" y="725"/>
                  </a:lnTo>
                  <a:lnTo>
                    <a:pt x="1055" y="725"/>
                  </a:lnTo>
                  <a:lnTo>
                    <a:pt x="1057" y="725"/>
                  </a:lnTo>
                  <a:lnTo>
                    <a:pt x="1057" y="725"/>
                  </a:lnTo>
                  <a:lnTo>
                    <a:pt x="1057" y="725"/>
                  </a:lnTo>
                  <a:lnTo>
                    <a:pt x="1057" y="725"/>
                  </a:lnTo>
                  <a:lnTo>
                    <a:pt x="1059" y="728"/>
                  </a:lnTo>
                  <a:lnTo>
                    <a:pt x="1059" y="725"/>
                  </a:lnTo>
                  <a:lnTo>
                    <a:pt x="1059" y="725"/>
                  </a:lnTo>
                  <a:lnTo>
                    <a:pt x="1059" y="725"/>
                  </a:lnTo>
                  <a:lnTo>
                    <a:pt x="1059" y="723"/>
                  </a:lnTo>
                  <a:lnTo>
                    <a:pt x="1059" y="723"/>
                  </a:lnTo>
                  <a:lnTo>
                    <a:pt x="1061" y="721"/>
                  </a:lnTo>
                  <a:lnTo>
                    <a:pt x="1061" y="721"/>
                  </a:lnTo>
                  <a:lnTo>
                    <a:pt x="1061" y="721"/>
                  </a:lnTo>
                  <a:lnTo>
                    <a:pt x="1063" y="717"/>
                  </a:lnTo>
                  <a:lnTo>
                    <a:pt x="1063" y="717"/>
                  </a:lnTo>
                  <a:lnTo>
                    <a:pt x="1063" y="717"/>
                  </a:lnTo>
                  <a:lnTo>
                    <a:pt x="1063" y="715"/>
                  </a:lnTo>
                  <a:lnTo>
                    <a:pt x="1059" y="715"/>
                  </a:lnTo>
                  <a:close/>
                  <a:moveTo>
                    <a:pt x="1100" y="621"/>
                  </a:moveTo>
                  <a:lnTo>
                    <a:pt x="1100" y="621"/>
                  </a:lnTo>
                  <a:lnTo>
                    <a:pt x="1100" y="623"/>
                  </a:lnTo>
                  <a:lnTo>
                    <a:pt x="1100" y="623"/>
                  </a:lnTo>
                  <a:lnTo>
                    <a:pt x="1100" y="623"/>
                  </a:lnTo>
                  <a:lnTo>
                    <a:pt x="1098" y="625"/>
                  </a:lnTo>
                  <a:lnTo>
                    <a:pt x="1098" y="625"/>
                  </a:lnTo>
                  <a:lnTo>
                    <a:pt x="1098" y="627"/>
                  </a:lnTo>
                  <a:lnTo>
                    <a:pt x="1100" y="627"/>
                  </a:lnTo>
                  <a:lnTo>
                    <a:pt x="1100" y="627"/>
                  </a:lnTo>
                  <a:lnTo>
                    <a:pt x="1100" y="627"/>
                  </a:lnTo>
                  <a:lnTo>
                    <a:pt x="1102" y="625"/>
                  </a:lnTo>
                  <a:lnTo>
                    <a:pt x="1102" y="623"/>
                  </a:lnTo>
                  <a:lnTo>
                    <a:pt x="1102" y="623"/>
                  </a:lnTo>
                  <a:lnTo>
                    <a:pt x="1100" y="621"/>
                  </a:lnTo>
                  <a:close/>
                  <a:moveTo>
                    <a:pt x="1491" y="635"/>
                  </a:moveTo>
                  <a:lnTo>
                    <a:pt x="1491" y="633"/>
                  </a:lnTo>
                  <a:lnTo>
                    <a:pt x="1491" y="633"/>
                  </a:lnTo>
                  <a:lnTo>
                    <a:pt x="1493" y="633"/>
                  </a:lnTo>
                  <a:lnTo>
                    <a:pt x="1493" y="633"/>
                  </a:lnTo>
                  <a:lnTo>
                    <a:pt x="1491" y="631"/>
                  </a:lnTo>
                  <a:lnTo>
                    <a:pt x="1489" y="631"/>
                  </a:lnTo>
                  <a:lnTo>
                    <a:pt x="1489" y="629"/>
                  </a:lnTo>
                  <a:lnTo>
                    <a:pt x="1487" y="629"/>
                  </a:lnTo>
                  <a:lnTo>
                    <a:pt x="1487" y="629"/>
                  </a:lnTo>
                  <a:lnTo>
                    <a:pt x="1487" y="629"/>
                  </a:lnTo>
                  <a:lnTo>
                    <a:pt x="1487" y="631"/>
                  </a:lnTo>
                  <a:lnTo>
                    <a:pt x="1487" y="631"/>
                  </a:lnTo>
                  <a:lnTo>
                    <a:pt x="1487" y="633"/>
                  </a:lnTo>
                  <a:lnTo>
                    <a:pt x="1487" y="633"/>
                  </a:lnTo>
                  <a:lnTo>
                    <a:pt x="1487" y="633"/>
                  </a:lnTo>
                  <a:lnTo>
                    <a:pt x="1487" y="633"/>
                  </a:lnTo>
                  <a:lnTo>
                    <a:pt x="1487" y="633"/>
                  </a:lnTo>
                  <a:lnTo>
                    <a:pt x="1487" y="633"/>
                  </a:lnTo>
                  <a:lnTo>
                    <a:pt x="1489" y="633"/>
                  </a:lnTo>
                  <a:lnTo>
                    <a:pt x="1487" y="635"/>
                  </a:lnTo>
                  <a:lnTo>
                    <a:pt x="1487" y="635"/>
                  </a:lnTo>
                  <a:lnTo>
                    <a:pt x="1487" y="637"/>
                  </a:lnTo>
                  <a:lnTo>
                    <a:pt x="1489" y="637"/>
                  </a:lnTo>
                  <a:lnTo>
                    <a:pt x="1489" y="637"/>
                  </a:lnTo>
                  <a:lnTo>
                    <a:pt x="1487" y="637"/>
                  </a:lnTo>
                  <a:lnTo>
                    <a:pt x="1489" y="639"/>
                  </a:lnTo>
                  <a:lnTo>
                    <a:pt x="1489" y="639"/>
                  </a:lnTo>
                  <a:lnTo>
                    <a:pt x="1489" y="637"/>
                  </a:lnTo>
                  <a:lnTo>
                    <a:pt x="1489" y="637"/>
                  </a:lnTo>
                  <a:lnTo>
                    <a:pt x="1489" y="637"/>
                  </a:lnTo>
                  <a:lnTo>
                    <a:pt x="1489" y="637"/>
                  </a:lnTo>
                  <a:lnTo>
                    <a:pt x="1489" y="637"/>
                  </a:lnTo>
                  <a:lnTo>
                    <a:pt x="1489" y="637"/>
                  </a:lnTo>
                  <a:lnTo>
                    <a:pt x="1489" y="639"/>
                  </a:lnTo>
                  <a:lnTo>
                    <a:pt x="1489" y="639"/>
                  </a:lnTo>
                  <a:lnTo>
                    <a:pt x="1489" y="639"/>
                  </a:lnTo>
                  <a:lnTo>
                    <a:pt x="1489" y="639"/>
                  </a:lnTo>
                  <a:lnTo>
                    <a:pt x="1491" y="639"/>
                  </a:lnTo>
                  <a:lnTo>
                    <a:pt x="1491" y="639"/>
                  </a:lnTo>
                  <a:lnTo>
                    <a:pt x="1491" y="639"/>
                  </a:lnTo>
                  <a:lnTo>
                    <a:pt x="1491" y="639"/>
                  </a:lnTo>
                  <a:lnTo>
                    <a:pt x="1491" y="641"/>
                  </a:lnTo>
                  <a:lnTo>
                    <a:pt x="1491" y="641"/>
                  </a:lnTo>
                  <a:lnTo>
                    <a:pt x="1491" y="641"/>
                  </a:lnTo>
                  <a:lnTo>
                    <a:pt x="1493" y="641"/>
                  </a:lnTo>
                  <a:lnTo>
                    <a:pt x="1493" y="639"/>
                  </a:lnTo>
                  <a:lnTo>
                    <a:pt x="1493" y="637"/>
                  </a:lnTo>
                  <a:lnTo>
                    <a:pt x="1491" y="635"/>
                  </a:lnTo>
                  <a:close/>
                  <a:moveTo>
                    <a:pt x="1262" y="576"/>
                  </a:moveTo>
                  <a:lnTo>
                    <a:pt x="1262" y="576"/>
                  </a:lnTo>
                  <a:lnTo>
                    <a:pt x="1262" y="576"/>
                  </a:lnTo>
                  <a:lnTo>
                    <a:pt x="1262" y="576"/>
                  </a:lnTo>
                  <a:lnTo>
                    <a:pt x="1262" y="576"/>
                  </a:lnTo>
                  <a:lnTo>
                    <a:pt x="1262" y="574"/>
                  </a:lnTo>
                  <a:lnTo>
                    <a:pt x="1262" y="574"/>
                  </a:lnTo>
                  <a:lnTo>
                    <a:pt x="1262" y="574"/>
                  </a:lnTo>
                  <a:lnTo>
                    <a:pt x="1262" y="572"/>
                  </a:lnTo>
                  <a:lnTo>
                    <a:pt x="1262" y="572"/>
                  </a:lnTo>
                  <a:lnTo>
                    <a:pt x="1260" y="572"/>
                  </a:lnTo>
                  <a:lnTo>
                    <a:pt x="1260" y="572"/>
                  </a:lnTo>
                  <a:lnTo>
                    <a:pt x="1260" y="572"/>
                  </a:lnTo>
                  <a:lnTo>
                    <a:pt x="1260" y="574"/>
                  </a:lnTo>
                  <a:lnTo>
                    <a:pt x="1262" y="574"/>
                  </a:lnTo>
                  <a:lnTo>
                    <a:pt x="1262" y="574"/>
                  </a:lnTo>
                  <a:lnTo>
                    <a:pt x="1262" y="574"/>
                  </a:lnTo>
                  <a:lnTo>
                    <a:pt x="1262" y="576"/>
                  </a:lnTo>
                  <a:lnTo>
                    <a:pt x="1262" y="576"/>
                  </a:lnTo>
                  <a:close/>
                  <a:moveTo>
                    <a:pt x="1520" y="660"/>
                  </a:moveTo>
                  <a:lnTo>
                    <a:pt x="1520" y="660"/>
                  </a:lnTo>
                  <a:lnTo>
                    <a:pt x="1520" y="660"/>
                  </a:lnTo>
                  <a:lnTo>
                    <a:pt x="1520" y="658"/>
                  </a:lnTo>
                  <a:lnTo>
                    <a:pt x="1520" y="658"/>
                  </a:lnTo>
                  <a:lnTo>
                    <a:pt x="1520" y="658"/>
                  </a:lnTo>
                  <a:lnTo>
                    <a:pt x="1520" y="658"/>
                  </a:lnTo>
                  <a:lnTo>
                    <a:pt x="1520" y="658"/>
                  </a:lnTo>
                  <a:lnTo>
                    <a:pt x="1520" y="658"/>
                  </a:lnTo>
                  <a:lnTo>
                    <a:pt x="1520" y="658"/>
                  </a:lnTo>
                  <a:lnTo>
                    <a:pt x="1520" y="658"/>
                  </a:lnTo>
                  <a:lnTo>
                    <a:pt x="1520" y="658"/>
                  </a:lnTo>
                  <a:lnTo>
                    <a:pt x="1520" y="658"/>
                  </a:lnTo>
                  <a:lnTo>
                    <a:pt x="1520" y="658"/>
                  </a:lnTo>
                  <a:lnTo>
                    <a:pt x="1520" y="658"/>
                  </a:lnTo>
                  <a:lnTo>
                    <a:pt x="1520" y="658"/>
                  </a:lnTo>
                  <a:lnTo>
                    <a:pt x="1520" y="656"/>
                  </a:lnTo>
                  <a:lnTo>
                    <a:pt x="1520" y="656"/>
                  </a:lnTo>
                  <a:lnTo>
                    <a:pt x="1520" y="656"/>
                  </a:lnTo>
                  <a:lnTo>
                    <a:pt x="1522" y="656"/>
                  </a:lnTo>
                  <a:lnTo>
                    <a:pt x="1522" y="654"/>
                  </a:lnTo>
                  <a:lnTo>
                    <a:pt x="1522" y="654"/>
                  </a:lnTo>
                  <a:lnTo>
                    <a:pt x="1520" y="652"/>
                  </a:lnTo>
                  <a:lnTo>
                    <a:pt x="1520" y="652"/>
                  </a:lnTo>
                  <a:lnTo>
                    <a:pt x="1520" y="652"/>
                  </a:lnTo>
                  <a:lnTo>
                    <a:pt x="1520" y="652"/>
                  </a:lnTo>
                  <a:lnTo>
                    <a:pt x="1520" y="652"/>
                  </a:lnTo>
                  <a:lnTo>
                    <a:pt x="1520" y="652"/>
                  </a:lnTo>
                  <a:lnTo>
                    <a:pt x="1520" y="650"/>
                  </a:lnTo>
                  <a:lnTo>
                    <a:pt x="1520" y="650"/>
                  </a:lnTo>
                  <a:lnTo>
                    <a:pt x="1518" y="650"/>
                  </a:lnTo>
                  <a:lnTo>
                    <a:pt x="1518" y="650"/>
                  </a:lnTo>
                  <a:lnTo>
                    <a:pt x="1518" y="650"/>
                  </a:lnTo>
                  <a:lnTo>
                    <a:pt x="1518" y="650"/>
                  </a:lnTo>
                  <a:lnTo>
                    <a:pt x="1518" y="650"/>
                  </a:lnTo>
                  <a:lnTo>
                    <a:pt x="1520" y="650"/>
                  </a:lnTo>
                  <a:lnTo>
                    <a:pt x="1520" y="650"/>
                  </a:lnTo>
                  <a:lnTo>
                    <a:pt x="1518" y="648"/>
                  </a:lnTo>
                  <a:lnTo>
                    <a:pt x="1518" y="648"/>
                  </a:lnTo>
                  <a:lnTo>
                    <a:pt x="1518" y="648"/>
                  </a:lnTo>
                  <a:lnTo>
                    <a:pt x="1516" y="648"/>
                  </a:lnTo>
                  <a:lnTo>
                    <a:pt x="1514" y="646"/>
                  </a:lnTo>
                  <a:lnTo>
                    <a:pt x="1514" y="646"/>
                  </a:lnTo>
                  <a:lnTo>
                    <a:pt x="1512" y="648"/>
                  </a:lnTo>
                  <a:lnTo>
                    <a:pt x="1512" y="646"/>
                  </a:lnTo>
                  <a:lnTo>
                    <a:pt x="1514" y="646"/>
                  </a:lnTo>
                  <a:lnTo>
                    <a:pt x="1514" y="646"/>
                  </a:lnTo>
                  <a:lnTo>
                    <a:pt x="1514" y="643"/>
                  </a:lnTo>
                  <a:lnTo>
                    <a:pt x="1514" y="643"/>
                  </a:lnTo>
                  <a:lnTo>
                    <a:pt x="1514" y="643"/>
                  </a:lnTo>
                  <a:lnTo>
                    <a:pt x="1514" y="643"/>
                  </a:lnTo>
                  <a:lnTo>
                    <a:pt x="1514" y="641"/>
                  </a:lnTo>
                  <a:lnTo>
                    <a:pt x="1512" y="641"/>
                  </a:lnTo>
                  <a:lnTo>
                    <a:pt x="1512" y="643"/>
                  </a:lnTo>
                  <a:lnTo>
                    <a:pt x="1512" y="643"/>
                  </a:lnTo>
                  <a:lnTo>
                    <a:pt x="1512" y="641"/>
                  </a:lnTo>
                  <a:lnTo>
                    <a:pt x="1512" y="641"/>
                  </a:lnTo>
                  <a:lnTo>
                    <a:pt x="1509" y="641"/>
                  </a:lnTo>
                  <a:lnTo>
                    <a:pt x="1509" y="641"/>
                  </a:lnTo>
                  <a:lnTo>
                    <a:pt x="1512" y="641"/>
                  </a:lnTo>
                  <a:lnTo>
                    <a:pt x="1516" y="643"/>
                  </a:lnTo>
                  <a:lnTo>
                    <a:pt x="1518" y="643"/>
                  </a:lnTo>
                  <a:lnTo>
                    <a:pt x="1518" y="643"/>
                  </a:lnTo>
                  <a:lnTo>
                    <a:pt x="1518" y="643"/>
                  </a:lnTo>
                  <a:lnTo>
                    <a:pt x="1520" y="646"/>
                  </a:lnTo>
                  <a:lnTo>
                    <a:pt x="1522" y="646"/>
                  </a:lnTo>
                  <a:lnTo>
                    <a:pt x="1526" y="646"/>
                  </a:lnTo>
                  <a:lnTo>
                    <a:pt x="1530" y="650"/>
                  </a:lnTo>
                  <a:lnTo>
                    <a:pt x="1534" y="650"/>
                  </a:lnTo>
                  <a:lnTo>
                    <a:pt x="1536" y="650"/>
                  </a:lnTo>
                  <a:lnTo>
                    <a:pt x="1538" y="650"/>
                  </a:lnTo>
                  <a:lnTo>
                    <a:pt x="1540" y="650"/>
                  </a:lnTo>
                  <a:lnTo>
                    <a:pt x="1540" y="648"/>
                  </a:lnTo>
                  <a:lnTo>
                    <a:pt x="1538" y="648"/>
                  </a:lnTo>
                  <a:lnTo>
                    <a:pt x="1540" y="648"/>
                  </a:lnTo>
                  <a:lnTo>
                    <a:pt x="1540" y="648"/>
                  </a:lnTo>
                  <a:lnTo>
                    <a:pt x="1540" y="648"/>
                  </a:lnTo>
                  <a:lnTo>
                    <a:pt x="1540" y="646"/>
                  </a:lnTo>
                  <a:lnTo>
                    <a:pt x="1540" y="646"/>
                  </a:lnTo>
                  <a:lnTo>
                    <a:pt x="1540" y="646"/>
                  </a:lnTo>
                  <a:lnTo>
                    <a:pt x="1540" y="646"/>
                  </a:lnTo>
                  <a:lnTo>
                    <a:pt x="1538" y="643"/>
                  </a:lnTo>
                  <a:lnTo>
                    <a:pt x="1538" y="643"/>
                  </a:lnTo>
                  <a:lnTo>
                    <a:pt x="1538" y="643"/>
                  </a:lnTo>
                  <a:lnTo>
                    <a:pt x="1538" y="641"/>
                  </a:lnTo>
                  <a:lnTo>
                    <a:pt x="1536" y="639"/>
                  </a:lnTo>
                  <a:lnTo>
                    <a:pt x="1536" y="639"/>
                  </a:lnTo>
                  <a:lnTo>
                    <a:pt x="1536" y="637"/>
                  </a:lnTo>
                  <a:lnTo>
                    <a:pt x="1536" y="637"/>
                  </a:lnTo>
                  <a:lnTo>
                    <a:pt x="1534" y="635"/>
                  </a:lnTo>
                  <a:lnTo>
                    <a:pt x="1534" y="635"/>
                  </a:lnTo>
                  <a:lnTo>
                    <a:pt x="1534" y="635"/>
                  </a:lnTo>
                  <a:lnTo>
                    <a:pt x="1532" y="635"/>
                  </a:lnTo>
                  <a:lnTo>
                    <a:pt x="1532" y="635"/>
                  </a:lnTo>
                  <a:lnTo>
                    <a:pt x="1532" y="635"/>
                  </a:lnTo>
                  <a:lnTo>
                    <a:pt x="1532" y="635"/>
                  </a:lnTo>
                  <a:lnTo>
                    <a:pt x="1530" y="635"/>
                  </a:lnTo>
                  <a:lnTo>
                    <a:pt x="1530" y="635"/>
                  </a:lnTo>
                  <a:lnTo>
                    <a:pt x="1530" y="635"/>
                  </a:lnTo>
                  <a:lnTo>
                    <a:pt x="1530" y="635"/>
                  </a:lnTo>
                  <a:lnTo>
                    <a:pt x="1530" y="635"/>
                  </a:lnTo>
                  <a:lnTo>
                    <a:pt x="1530" y="637"/>
                  </a:lnTo>
                  <a:lnTo>
                    <a:pt x="1530" y="637"/>
                  </a:lnTo>
                  <a:lnTo>
                    <a:pt x="1528" y="637"/>
                  </a:lnTo>
                  <a:lnTo>
                    <a:pt x="1528" y="637"/>
                  </a:lnTo>
                  <a:lnTo>
                    <a:pt x="1528" y="639"/>
                  </a:lnTo>
                  <a:lnTo>
                    <a:pt x="1526" y="639"/>
                  </a:lnTo>
                  <a:lnTo>
                    <a:pt x="1526" y="639"/>
                  </a:lnTo>
                  <a:lnTo>
                    <a:pt x="1526" y="639"/>
                  </a:lnTo>
                  <a:lnTo>
                    <a:pt x="1526" y="639"/>
                  </a:lnTo>
                  <a:lnTo>
                    <a:pt x="1526" y="639"/>
                  </a:lnTo>
                  <a:lnTo>
                    <a:pt x="1524" y="639"/>
                  </a:lnTo>
                  <a:lnTo>
                    <a:pt x="1524" y="639"/>
                  </a:lnTo>
                  <a:lnTo>
                    <a:pt x="1522" y="639"/>
                  </a:lnTo>
                  <a:lnTo>
                    <a:pt x="1522" y="639"/>
                  </a:lnTo>
                  <a:lnTo>
                    <a:pt x="1522" y="639"/>
                  </a:lnTo>
                  <a:lnTo>
                    <a:pt x="1522" y="639"/>
                  </a:lnTo>
                  <a:lnTo>
                    <a:pt x="1524" y="637"/>
                  </a:lnTo>
                  <a:lnTo>
                    <a:pt x="1524" y="637"/>
                  </a:lnTo>
                  <a:lnTo>
                    <a:pt x="1522" y="637"/>
                  </a:lnTo>
                  <a:lnTo>
                    <a:pt x="1522" y="635"/>
                  </a:lnTo>
                  <a:lnTo>
                    <a:pt x="1520" y="635"/>
                  </a:lnTo>
                  <a:lnTo>
                    <a:pt x="1520" y="635"/>
                  </a:lnTo>
                  <a:lnTo>
                    <a:pt x="1518" y="635"/>
                  </a:lnTo>
                  <a:lnTo>
                    <a:pt x="1518" y="635"/>
                  </a:lnTo>
                  <a:lnTo>
                    <a:pt x="1518" y="635"/>
                  </a:lnTo>
                  <a:lnTo>
                    <a:pt x="1516" y="633"/>
                  </a:lnTo>
                  <a:lnTo>
                    <a:pt x="1516" y="633"/>
                  </a:lnTo>
                  <a:lnTo>
                    <a:pt x="1516" y="633"/>
                  </a:lnTo>
                  <a:lnTo>
                    <a:pt x="1516" y="633"/>
                  </a:lnTo>
                  <a:lnTo>
                    <a:pt x="1516" y="633"/>
                  </a:lnTo>
                  <a:lnTo>
                    <a:pt x="1514" y="633"/>
                  </a:lnTo>
                  <a:lnTo>
                    <a:pt x="1514" y="633"/>
                  </a:lnTo>
                  <a:lnTo>
                    <a:pt x="1507" y="633"/>
                  </a:lnTo>
                  <a:lnTo>
                    <a:pt x="1507" y="631"/>
                  </a:lnTo>
                  <a:lnTo>
                    <a:pt x="1507" y="631"/>
                  </a:lnTo>
                  <a:lnTo>
                    <a:pt x="1505" y="631"/>
                  </a:lnTo>
                  <a:lnTo>
                    <a:pt x="1505" y="631"/>
                  </a:lnTo>
                  <a:lnTo>
                    <a:pt x="1505" y="629"/>
                  </a:lnTo>
                  <a:lnTo>
                    <a:pt x="1505" y="629"/>
                  </a:lnTo>
                  <a:lnTo>
                    <a:pt x="1505" y="629"/>
                  </a:lnTo>
                  <a:lnTo>
                    <a:pt x="1512" y="631"/>
                  </a:lnTo>
                  <a:lnTo>
                    <a:pt x="1516" y="633"/>
                  </a:lnTo>
                  <a:lnTo>
                    <a:pt x="1518" y="633"/>
                  </a:lnTo>
                  <a:lnTo>
                    <a:pt x="1518" y="633"/>
                  </a:lnTo>
                  <a:lnTo>
                    <a:pt x="1518" y="633"/>
                  </a:lnTo>
                  <a:lnTo>
                    <a:pt x="1520" y="633"/>
                  </a:lnTo>
                  <a:lnTo>
                    <a:pt x="1524" y="635"/>
                  </a:lnTo>
                  <a:lnTo>
                    <a:pt x="1526" y="635"/>
                  </a:lnTo>
                  <a:lnTo>
                    <a:pt x="1530" y="633"/>
                  </a:lnTo>
                  <a:lnTo>
                    <a:pt x="1532" y="633"/>
                  </a:lnTo>
                  <a:lnTo>
                    <a:pt x="1532" y="633"/>
                  </a:lnTo>
                  <a:lnTo>
                    <a:pt x="1532" y="633"/>
                  </a:lnTo>
                  <a:lnTo>
                    <a:pt x="1532" y="633"/>
                  </a:lnTo>
                  <a:lnTo>
                    <a:pt x="1532" y="631"/>
                  </a:lnTo>
                  <a:lnTo>
                    <a:pt x="1532" y="631"/>
                  </a:lnTo>
                  <a:lnTo>
                    <a:pt x="1532" y="631"/>
                  </a:lnTo>
                  <a:lnTo>
                    <a:pt x="1530" y="631"/>
                  </a:lnTo>
                  <a:lnTo>
                    <a:pt x="1530" y="631"/>
                  </a:lnTo>
                  <a:lnTo>
                    <a:pt x="1530" y="631"/>
                  </a:lnTo>
                  <a:lnTo>
                    <a:pt x="1530" y="629"/>
                  </a:lnTo>
                  <a:lnTo>
                    <a:pt x="1528" y="629"/>
                  </a:lnTo>
                  <a:lnTo>
                    <a:pt x="1528" y="629"/>
                  </a:lnTo>
                  <a:lnTo>
                    <a:pt x="1526" y="629"/>
                  </a:lnTo>
                  <a:lnTo>
                    <a:pt x="1526" y="629"/>
                  </a:lnTo>
                  <a:lnTo>
                    <a:pt x="1524" y="629"/>
                  </a:lnTo>
                  <a:lnTo>
                    <a:pt x="1524" y="627"/>
                  </a:lnTo>
                  <a:lnTo>
                    <a:pt x="1524" y="627"/>
                  </a:lnTo>
                  <a:lnTo>
                    <a:pt x="1526" y="627"/>
                  </a:lnTo>
                  <a:lnTo>
                    <a:pt x="1526" y="627"/>
                  </a:lnTo>
                  <a:lnTo>
                    <a:pt x="1526" y="627"/>
                  </a:lnTo>
                  <a:lnTo>
                    <a:pt x="1528" y="629"/>
                  </a:lnTo>
                  <a:lnTo>
                    <a:pt x="1532" y="629"/>
                  </a:lnTo>
                  <a:lnTo>
                    <a:pt x="1532" y="629"/>
                  </a:lnTo>
                  <a:lnTo>
                    <a:pt x="1532" y="629"/>
                  </a:lnTo>
                  <a:lnTo>
                    <a:pt x="1532" y="629"/>
                  </a:lnTo>
                  <a:lnTo>
                    <a:pt x="1530" y="629"/>
                  </a:lnTo>
                  <a:lnTo>
                    <a:pt x="1530" y="627"/>
                  </a:lnTo>
                  <a:lnTo>
                    <a:pt x="1532" y="627"/>
                  </a:lnTo>
                  <a:lnTo>
                    <a:pt x="1532" y="627"/>
                  </a:lnTo>
                  <a:lnTo>
                    <a:pt x="1532" y="625"/>
                  </a:lnTo>
                  <a:lnTo>
                    <a:pt x="1532" y="625"/>
                  </a:lnTo>
                  <a:lnTo>
                    <a:pt x="1530" y="625"/>
                  </a:lnTo>
                  <a:lnTo>
                    <a:pt x="1530" y="625"/>
                  </a:lnTo>
                  <a:lnTo>
                    <a:pt x="1530" y="625"/>
                  </a:lnTo>
                  <a:lnTo>
                    <a:pt x="1530" y="623"/>
                  </a:lnTo>
                  <a:lnTo>
                    <a:pt x="1532" y="623"/>
                  </a:lnTo>
                  <a:lnTo>
                    <a:pt x="1532" y="623"/>
                  </a:lnTo>
                  <a:lnTo>
                    <a:pt x="1530" y="621"/>
                  </a:lnTo>
                  <a:lnTo>
                    <a:pt x="1528" y="621"/>
                  </a:lnTo>
                  <a:lnTo>
                    <a:pt x="1524" y="621"/>
                  </a:lnTo>
                  <a:lnTo>
                    <a:pt x="1524" y="621"/>
                  </a:lnTo>
                  <a:lnTo>
                    <a:pt x="1524" y="619"/>
                  </a:lnTo>
                  <a:lnTo>
                    <a:pt x="1524" y="619"/>
                  </a:lnTo>
                  <a:lnTo>
                    <a:pt x="1524" y="619"/>
                  </a:lnTo>
                  <a:lnTo>
                    <a:pt x="1524" y="619"/>
                  </a:lnTo>
                  <a:lnTo>
                    <a:pt x="1522" y="619"/>
                  </a:lnTo>
                  <a:lnTo>
                    <a:pt x="1522" y="621"/>
                  </a:lnTo>
                  <a:lnTo>
                    <a:pt x="1520" y="619"/>
                  </a:lnTo>
                  <a:lnTo>
                    <a:pt x="1520" y="619"/>
                  </a:lnTo>
                  <a:lnTo>
                    <a:pt x="1520" y="621"/>
                  </a:lnTo>
                  <a:lnTo>
                    <a:pt x="1518" y="621"/>
                  </a:lnTo>
                  <a:lnTo>
                    <a:pt x="1518" y="621"/>
                  </a:lnTo>
                  <a:lnTo>
                    <a:pt x="1518" y="619"/>
                  </a:lnTo>
                  <a:lnTo>
                    <a:pt x="1518" y="619"/>
                  </a:lnTo>
                  <a:lnTo>
                    <a:pt x="1518" y="619"/>
                  </a:lnTo>
                  <a:lnTo>
                    <a:pt x="1516" y="619"/>
                  </a:lnTo>
                  <a:lnTo>
                    <a:pt x="1516" y="619"/>
                  </a:lnTo>
                  <a:lnTo>
                    <a:pt x="1516" y="619"/>
                  </a:lnTo>
                  <a:lnTo>
                    <a:pt x="1516" y="621"/>
                  </a:lnTo>
                  <a:lnTo>
                    <a:pt x="1514" y="621"/>
                  </a:lnTo>
                  <a:lnTo>
                    <a:pt x="1516" y="621"/>
                  </a:lnTo>
                  <a:lnTo>
                    <a:pt x="1516" y="621"/>
                  </a:lnTo>
                  <a:lnTo>
                    <a:pt x="1516" y="621"/>
                  </a:lnTo>
                  <a:lnTo>
                    <a:pt x="1516" y="623"/>
                  </a:lnTo>
                  <a:lnTo>
                    <a:pt x="1514" y="625"/>
                  </a:lnTo>
                  <a:lnTo>
                    <a:pt x="1514" y="627"/>
                  </a:lnTo>
                  <a:lnTo>
                    <a:pt x="1514" y="627"/>
                  </a:lnTo>
                  <a:lnTo>
                    <a:pt x="1514" y="629"/>
                  </a:lnTo>
                  <a:lnTo>
                    <a:pt x="1512" y="629"/>
                  </a:lnTo>
                  <a:lnTo>
                    <a:pt x="1512" y="629"/>
                  </a:lnTo>
                  <a:lnTo>
                    <a:pt x="1512" y="629"/>
                  </a:lnTo>
                  <a:lnTo>
                    <a:pt x="1512" y="629"/>
                  </a:lnTo>
                  <a:lnTo>
                    <a:pt x="1512" y="629"/>
                  </a:lnTo>
                  <a:lnTo>
                    <a:pt x="1512" y="631"/>
                  </a:lnTo>
                  <a:lnTo>
                    <a:pt x="1512" y="631"/>
                  </a:lnTo>
                  <a:lnTo>
                    <a:pt x="1512" y="629"/>
                  </a:lnTo>
                  <a:lnTo>
                    <a:pt x="1509" y="629"/>
                  </a:lnTo>
                  <a:lnTo>
                    <a:pt x="1507" y="629"/>
                  </a:lnTo>
                  <a:lnTo>
                    <a:pt x="1507" y="629"/>
                  </a:lnTo>
                  <a:lnTo>
                    <a:pt x="1509" y="629"/>
                  </a:lnTo>
                  <a:lnTo>
                    <a:pt x="1512" y="629"/>
                  </a:lnTo>
                  <a:lnTo>
                    <a:pt x="1512" y="627"/>
                  </a:lnTo>
                  <a:lnTo>
                    <a:pt x="1512" y="627"/>
                  </a:lnTo>
                  <a:lnTo>
                    <a:pt x="1512" y="627"/>
                  </a:lnTo>
                  <a:lnTo>
                    <a:pt x="1512" y="627"/>
                  </a:lnTo>
                  <a:lnTo>
                    <a:pt x="1509" y="627"/>
                  </a:lnTo>
                  <a:lnTo>
                    <a:pt x="1509" y="627"/>
                  </a:lnTo>
                  <a:lnTo>
                    <a:pt x="1509" y="627"/>
                  </a:lnTo>
                  <a:lnTo>
                    <a:pt x="1509" y="627"/>
                  </a:lnTo>
                  <a:lnTo>
                    <a:pt x="1507" y="627"/>
                  </a:lnTo>
                  <a:lnTo>
                    <a:pt x="1507" y="627"/>
                  </a:lnTo>
                  <a:lnTo>
                    <a:pt x="1507" y="627"/>
                  </a:lnTo>
                  <a:lnTo>
                    <a:pt x="1509" y="625"/>
                  </a:lnTo>
                  <a:lnTo>
                    <a:pt x="1512" y="625"/>
                  </a:lnTo>
                  <a:lnTo>
                    <a:pt x="1512" y="625"/>
                  </a:lnTo>
                  <a:lnTo>
                    <a:pt x="1512" y="623"/>
                  </a:lnTo>
                  <a:lnTo>
                    <a:pt x="1512" y="623"/>
                  </a:lnTo>
                  <a:lnTo>
                    <a:pt x="1512" y="623"/>
                  </a:lnTo>
                  <a:lnTo>
                    <a:pt x="1514" y="623"/>
                  </a:lnTo>
                  <a:lnTo>
                    <a:pt x="1514" y="623"/>
                  </a:lnTo>
                  <a:lnTo>
                    <a:pt x="1514" y="621"/>
                  </a:lnTo>
                  <a:lnTo>
                    <a:pt x="1514" y="621"/>
                  </a:lnTo>
                  <a:lnTo>
                    <a:pt x="1514" y="621"/>
                  </a:lnTo>
                  <a:lnTo>
                    <a:pt x="1514" y="619"/>
                  </a:lnTo>
                  <a:lnTo>
                    <a:pt x="1514" y="619"/>
                  </a:lnTo>
                  <a:lnTo>
                    <a:pt x="1512" y="619"/>
                  </a:lnTo>
                  <a:lnTo>
                    <a:pt x="1512" y="619"/>
                  </a:lnTo>
                  <a:lnTo>
                    <a:pt x="1512" y="617"/>
                  </a:lnTo>
                  <a:lnTo>
                    <a:pt x="1512" y="617"/>
                  </a:lnTo>
                  <a:lnTo>
                    <a:pt x="1512" y="617"/>
                  </a:lnTo>
                  <a:lnTo>
                    <a:pt x="1509" y="617"/>
                  </a:lnTo>
                  <a:lnTo>
                    <a:pt x="1509" y="617"/>
                  </a:lnTo>
                  <a:lnTo>
                    <a:pt x="1507" y="617"/>
                  </a:lnTo>
                  <a:lnTo>
                    <a:pt x="1507" y="617"/>
                  </a:lnTo>
                  <a:lnTo>
                    <a:pt x="1507" y="617"/>
                  </a:lnTo>
                  <a:lnTo>
                    <a:pt x="1507" y="617"/>
                  </a:lnTo>
                  <a:lnTo>
                    <a:pt x="1505" y="617"/>
                  </a:lnTo>
                  <a:lnTo>
                    <a:pt x="1503" y="615"/>
                  </a:lnTo>
                  <a:lnTo>
                    <a:pt x="1503" y="615"/>
                  </a:lnTo>
                  <a:lnTo>
                    <a:pt x="1503" y="615"/>
                  </a:lnTo>
                  <a:lnTo>
                    <a:pt x="1501" y="619"/>
                  </a:lnTo>
                  <a:lnTo>
                    <a:pt x="1499" y="619"/>
                  </a:lnTo>
                  <a:lnTo>
                    <a:pt x="1499" y="621"/>
                  </a:lnTo>
                  <a:lnTo>
                    <a:pt x="1499" y="621"/>
                  </a:lnTo>
                  <a:lnTo>
                    <a:pt x="1501" y="621"/>
                  </a:lnTo>
                  <a:lnTo>
                    <a:pt x="1501" y="623"/>
                  </a:lnTo>
                  <a:lnTo>
                    <a:pt x="1499" y="623"/>
                  </a:lnTo>
                  <a:lnTo>
                    <a:pt x="1497" y="621"/>
                  </a:lnTo>
                  <a:lnTo>
                    <a:pt x="1495" y="621"/>
                  </a:lnTo>
                  <a:lnTo>
                    <a:pt x="1495" y="621"/>
                  </a:lnTo>
                  <a:lnTo>
                    <a:pt x="1495" y="621"/>
                  </a:lnTo>
                  <a:lnTo>
                    <a:pt x="1495" y="621"/>
                  </a:lnTo>
                  <a:lnTo>
                    <a:pt x="1495" y="621"/>
                  </a:lnTo>
                  <a:lnTo>
                    <a:pt x="1495" y="623"/>
                  </a:lnTo>
                  <a:lnTo>
                    <a:pt x="1495" y="623"/>
                  </a:lnTo>
                  <a:lnTo>
                    <a:pt x="1495" y="623"/>
                  </a:lnTo>
                  <a:lnTo>
                    <a:pt x="1495" y="623"/>
                  </a:lnTo>
                  <a:lnTo>
                    <a:pt x="1495" y="625"/>
                  </a:lnTo>
                  <a:lnTo>
                    <a:pt x="1495" y="625"/>
                  </a:lnTo>
                  <a:lnTo>
                    <a:pt x="1495" y="625"/>
                  </a:lnTo>
                  <a:lnTo>
                    <a:pt x="1495" y="625"/>
                  </a:lnTo>
                  <a:lnTo>
                    <a:pt x="1495" y="627"/>
                  </a:lnTo>
                  <a:lnTo>
                    <a:pt x="1497" y="627"/>
                  </a:lnTo>
                  <a:lnTo>
                    <a:pt x="1497" y="627"/>
                  </a:lnTo>
                  <a:lnTo>
                    <a:pt x="1497" y="629"/>
                  </a:lnTo>
                  <a:lnTo>
                    <a:pt x="1497" y="629"/>
                  </a:lnTo>
                  <a:lnTo>
                    <a:pt x="1495" y="627"/>
                  </a:lnTo>
                  <a:lnTo>
                    <a:pt x="1495" y="627"/>
                  </a:lnTo>
                  <a:lnTo>
                    <a:pt x="1495" y="627"/>
                  </a:lnTo>
                  <a:lnTo>
                    <a:pt x="1495" y="625"/>
                  </a:lnTo>
                  <a:lnTo>
                    <a:pt x="1495" y="625"/>
                  </a:lnTo>
                  <a:lnTo>
                    <a:pt x="1493" y="625"/>
                  </a:lnTo>
                  <a:lnTo>
                    <a:pt x="1493" y="625"/>
                  </a:lnTo>
                  <a:lnTo>
                    <a:pt x="1493" y="623"/>
                  </a:lnTo>
                  <a:lnTo>
                    <a:pt x="1493" y="623"/>
                  </a:lnTo>
                  <a:lnTo>
                    <a:pt x="1491" y="623"/>
                  </a:lnTo>
                  <a:lnTo>
                    <a:pt x="1491" y="621"/>
                  </a:lnTo>
                  <a:lnTo>
                    <a:pt x="1491" y="621"/>
                  </a:lnTo>
                  <a:lnTo>
                    <a:pt x="1491" y="621"/>
                  </a:lnTo>
                  <a:lnTo>
                    <a:pt x="1489" y="623"/>
                  </a:lnTo>
                  <a:lnTo>
                    <a:pt x="1489" y="623"/>
                  </a:lnTo>
                  <a:lnTo>
                    <a:pt x="1491" y="625"/>
                  </a:lnTo>
                  <a:lnTo>
                    <a:pt x="1491" y="625"/>
                  </a:lnTo>
                  <a:lnTo>
                    <a:pt x="1491" y="627"/>
                  </a:lnTo>
                  <a:lnTo>
                    <a:pt x="1493" y="627"/>
                  </a:lnTo>
                  <a:lnTo>
                    <a:pt x="1493" y="627"/>
                  </a:lnTo>
                  <a:lnTo>
                    <a:pt x="1493" y="627"/>
                  </a:lnTo>
                  <a:lnTo>
                    <a:pt x="1493" y="627"/>
                  </a:lnTo>
                  <a:lnTo>
                    <a:pt x="1491" y="627"/>
                  </a:lnTo>
                  <a:lnTo>
                    <a:pt x="1491" y="627"/>
                  </a:lnTo>
                  <a:lnTo>
                    <a:pt x="1489" y="627"/>
                  </a:lnTo>
                  <a:lnTo>
                    <a:pt x="1489" y="627"/>
                  </a:lnTo>
                  <a:lnTo>
                    <a:pt x="1489" y="627"/>
                  </a:lnTo>
                  <a:lnTo>
                    <a:pt x="1489" y="629"/>
                  </a:lnTo>
                  <a:lnTo>
                    <a:pt x="1489" y="629"/>
                  </a:lnTo>
                  <a:lnTo>
                    <a:pt x="1493" y="631"/>
                  </a:lnTo>
                  <a:lnTo>
                    <a:pt x="1493" y="633"/>
                  </a:lnTo>
                  <a:lnTo>
                    <a:pt x="1495" y="633"/>
                  </a:lnTo>
                  <a:lnTo>
                    <a:pt x="1495" y="633"/>
                  </a:lnTo>
                  <a:lnTo>
                    <a:pt x="1497" y="633"/>
                  </a:lnTo>
                  <a:lnTo>
                    <a:pt x="1499" y="637"/>
                  </a:lnTo>
                  <a:lnTo>
                    <a:pt x="1501" y="637"/>
                  </a:lnTo>
                  <a:lnTo>
                    <a:pt x="1503" y="639"/>
                  </a:lnTo>
                  <a:lnTo>
                    <a:pt x="1503" y="639"/>
                  </a:lnTo>
                  <a:lnTo>
                    <a:pt x="1501" y="639"/>
                  </a:lnTo>
                  <a:lnTo>
                    <a:pt x="1499" y="637"/>
                  </a:lnTo>
                  <a:lnTo>
                    <a:pt x="1495" y="633"/>
                  </a:lnTo>
                  <a:lnTo>
                    <a:pt x="1493" y="633"/>
                  </a:lnTo>
                  <a:lnTo>
                    <a:pt x="1493" y="633"/>
                  </a:lnTo>
                  <a:lnTo>
                    <a:pt x="1493" y="633"/>
                  </a:lnTo>
                  <a:lnTo>
                    <a:pt x="1493" y="633"/>
                  </a:lnTo>
                  <a:lnTo>
                    <a:pt x="1493" y="635"/>
                  </a:lnTo>
                  <a:lnTo>
                    <a:pt x="1493" y="635"/>
                  </a:lnTo>
                  <a:lnTo>
                    <a:pt x="1493" y="635"/>
                  </a:lnTo>
                  <a:lnTo>
                    <a:pt x="1493" y="637"/>
                  </a:lnTo>
                  <a:lnTo>
                    <a:pt x="1493" y="637"/>
                  </a:lnTo>
                  <a:lnTo>
                    <a:pt x="1493" y="637"/>
                  </a:lnTo>
                  <a:lnTo>
                    <a:pt x="1493" y="639"/>
                  </a:lnTo>
                  <a:lnTo>
                    <a:pt x="1493" y="641"/>
                  </a:lnTo>
                  <a:lnTo>
                    <a:pt x="1493" y="641"/>
                  </a:lnTo>
                  <a:lnTo>
                    <a:pt x="1493" y="643"/>
                  </a:lnTo>
                  <a:lnTo>
                    <a:pt x="1493" y="643"/>
                  </a:lnTo>
                  <a:lnTo>
                    <a:pt x="1493" y="643"/>
                  </a:lnTo>
                  <a:lnTo>
                    <a:pt x="1493" y="641"/>
                  </a:lnTo>
                  <a:lnTo>
                    <a:pt x="1493" y="641"/>
                  </a:lnTo>
                  <a:lnTo>
                    <a:pt x="1495" y="641"/>
                  </a:lnTo>
                  <a:lnTo>
                    <a:pt x="1495" y="641"/>
                  </a:lnTo>
                  <a:lnTo>
                    <a:pt x="1495" y="641"/>
                  </a:lnTo>
                  <a:lnTo>
                    <a:pt x="1495" y="643"/>
                  </a:lnTo>
                  <a:lnTo>
                    <a:pt x="1495" y="643"/>
                  </a:lnTo>
                  <a:lnTo>
                    <a:pt x="1497" y="643"/>
                  </a:lnTo>
                  <a:lnTo>
                    <a:pt x="1497" y="643"/>
                  </a:lnTo>
                  <a:lnTo>
                    <a:pt x="1497" y="643"/>
                  </a:lnTo>
                  <a:lnTo>
                    <a:pt x="1497" y="643"/>
                  </a:lnTo>
                  <a:lnTo>
                    <a:pt x="1499" y="643"/>
                  </a:lnTo>
                  <a:lnTo>
                    <a:pt x="1499" y="643"/>
                  </a:lnTo>
                  <a:lnTo>
                    <a:pt x="1499" y="643"/>
                  </a:lnTo>
                  <a:lnTo>
                    <a:pt x="1499" y="646"/>
                  </a:lnTo>
                  <a:lnTo>
                    <a:pt x="1503" y="648"/>
                  </a:lnTo>
                  <a:lnTo>
                    <a:pt x="1503" y="648"/>
                  </a:lnTo>
                  <a:lnTo>
                    <a:pt x="1503" y="648"/>
                  </a:lnTo>
                  <a:lnTo>
                    <a:pt x="1503" y="648"/>
                  </a:lnTo>
                  <a:lnTo>
                    <a:pt x="1503" y="650"/>
                  </a:lnTo>
                  <a:lnTo>
                    <a:pt x="1503" y="650"/>
                  </a:lnTo>
                  <a:lnTo>
                    <a:pt x="1503" y="650"/>
                  </a:lnTo>
                  <a:lnTo>
                    <a:pt x="1503" y="650"/>
                  </a:lnTo>
                  <a:lnTo>
                    <a:pt x="1505" y="650"/>
                  </a:lnTo>
                  <a:lnTo>
                    <a:pt x="1505" y="650"/>
                  </a:lnTo>
                  <a:lnTo>
                    <a:pt x="1503" y="650"/>
                  </a:lnTo>
                  <a:lnTo>
                    <a:pt x="1505" y="650"/>
                  </a:lnTo>
                  <a:lnTo>
                    <a:pt x="1505" y="650"/>
                  </a:lnTo>
                  <a:lnTo>
                    <a:pt x="1505" y="650"/>
                  </a:lnTo>
                  <a:lnTo>
                    <a:pt x="1505" y="650"/>
                  </a:lnTo>
                  <a:lnTo>
                    <a:pt x="1505" y="650"/>
                  </a:lnTo>
                  <a:lnTo>
                    <a:pt x="1507" y="650"/>
                  </a:lnTo>
                  <a:lnTo>
                    <a:pt x="1507" y="650"/>
                  </a:lnTo>
                  <a:lnTo>
                    <a:pt x="1507" y="650"/>
                  </a:lnTo>
                  <a:lnTo>
                    <a:pt x="1507" y="650"/>
                  </a:lnTo>
                  <a:lnTo>
                    <a:pt x="1507" y="650"/>
                  </a:lnTo>
                  <a:lnTo>
                    <a:pt x="1507" y="650"/>
                  </a:lnTo>
                  <a:lnTo>
                    <a:pt x="1507" y="652"/>
                  </a:lnTo>
                  <a:lnTo>
                    <a:pt x="1507" y="652"/>
                  </a:lnTo>
                  <a:lnTo>
                    <a:pt x="1507" y="652"/>
                  </a:lnTo>
                  <a:lnTo>
                    <a:pt x="1507" y="652"/>
                  </a:lnTo>
                  <a:lnTo>
                    <a:pt x="1507" y="650"/>
                  </a:lnTo>
                  <a:lnTo>
                    <a:pt x="1505" y="650"/>
                  </a:lnTo>
                  <a:lnTo>
                    <a:pt x="1505" y="652"/>
                  </a:lnTo>
                  <a:lnTo>
                    <a:pt x="1505" y="652"/>
                  </a:lnTo>
                  <a:lnTo>
                    <a:pt x="1507" y="652"/>
                  </a:lnTo>
                  <a:lnTo>
                    <a:pt x="1514" y="656"/>
                  </a:lnTo>
                  <a:lnTo>
                    <a:pt x="1514" y="656"/>
                  </a:lnTo>
                  <a:lnTo>
                    <a:pt x="1516" y="658"/>
                  </a:lnTo>
                  <a:lnTo>
                    <a:pt x="1516" y="658"/>
                  </a:lnTo>
                  <a:lnTo>
                    <a:pt x="1514" y="658"/>
                  </a:lnTo>
                  <a:lnTo>
                    <a:pt x="1512" y="656"/>
                  </a:lnTo>
                  <a:lnTo>
                    <a:pt x="1509" y="654"/>
                  </a:lnTo>
                  <a:lnTo>
                    <a:pt x="1509" y="654"/>
                  </a:lnTo>
                  <a:lnTo>
                    <a:pt x="1507" y="656"/>
                  </a:lnTo>
                  <a:lnTo>
                    <a:pt x="1509" y="656"/>
                  </a:lnTo>
                  <a:lnTo>
                    <a:pt x="1509" y="656"/>
                  </a:lnTo>
                  <a:lnTo>
                    <a:pt x="1509" y="658"/>
                  </a:lnTo>
                  <a:lnTo>
                    <a:pt x="1512" y="658"/>
                  </a:lnTo>
                  <a:lnTo>
                    <a:pt x="1512" y="658"/>
                  </a:lnTo>
                  <a:lnTo>
                    <a:pt x="1512" y="658"/>
                  </a:lnTo>
                  <a:lnTo>
                    <a:pt x="1514" y="658"/>
                  </a:lnTo>
                  <a:lnTo>
                    <a:pt x="1514" y="660"/>
                  </a:lnTo>
                  <a:lnTo>
                    <a:pt x="1514" y="660"/>
                  </a:lnTo>
                  <a:lnTo>
                    <a:pt x="1516" y="660"/>
                  </a:lnTo>
                  <a:lnTo>
                    <a:pt x="1518" y="660"/>
                  </a:lnTo>
                  <a:lnTo>
                    <a:pt x="1520" y="660"/>
                  </a:lnTo>
                  <a:close/>
                  <a:moveTo>
                    <a:pt x="1245" y="566"/>
                  </a:moveTo>
                  <a:lnTo>
                    <a:pt x="1245" y="566"/>
                  </a:lnTo>
                  <a:lnTo>
                    <a:pt x="1245" y="566"/>
                  </a:lnTo>
                  <a:lnTo>
                    <a:pt x="1245" y="566"/>
                  </a:lnTo>
                  <a:lnTo>
                    <a:pt x="1243" y="566"/>
                  </a:lnTo>
                  <a:lnTo>
                    <a:pt x="1243" y="566"/>
                  </a:lnTo>
                  <a:lnTo>
                    <a:pt x="1243" y="566"/>
                  </a:lnTo>
                  <a:lnTo>
                    <a:pt x="1243" y="566"/>
                  </a:lnTo>
                  <a:lnTo>
                    <a:pt x="1243" y="566"/>
                  </a:lnTo>
                  <a:lnTo>
                    <a:pt x="1245" y="566"/>
                  </a:lnTo>
                  <a:lnTo>
                    <a:pt x="1245" y="566"/>
                  </a:lnTo>
                  <a:lnTo>
                    <a:pt x="1245" y="566"/>
                  </a:lnTo>
                  <a:lnTo>
                    <a:pt x="1245" y="566"/>
                  </a:lnTo>
                  <a:lnTo>
                    <a:pt x="1245" y="566"/>
                  </a:lnTo>
                  <a:close/>
                  <a:moveTo>
                    <a:pt x="1167" y="584"/>
                  </a:moveTo>
                  <a:lnTo>
                    <a:pt x="1167" y="584"/>
                  </a:lnTo>
                  <a:lnTo>
                    <a:pt x="1167" y="584"/>
                  </a:lnTo>
                  <a:lnTo>
                    <a:pt x="1167" y="584"/>
                  </a:lnTo>
                  <a:lnTo>
                    <a:pt x="1167" y="584"/>
                  </a:lnTo>
                  <a:lnTo>
                    <a:pt x="1167" y="584"/>
                  </a:lnTo>
                  <a:lnTo>
                    <a:pt x="1167" y="584"/>
                  </a:lnTo>
                  <a:lnTo>
                    <a:pt x="1165" y="586"/>
                  </a:lnTo>
                  <a:lnTo>
                    <a:pt x="1165" y="586"/>
                  </a:lnTo>
                  <a:lnTo>
                    <a:pt x="1163" y="588"/>
                  </a:lnTo>
                  <a:lnTo>
                    <a:pt x="1163" y="588"/>
                  </a:lnTo>
                  <a:lnTo>
                    <a:pt x="1163" y="588"/>
                  </a:lnTo>
                  <a:lnTo>
                    <a:pt x="1163" y="586"/>
                  </a:lnTo>
                  <a:lnTo>
                    <a:pt x="1163" y="586"/>
                  </a:lnTo>
                  <a:lnTo>
                    <a:pt x="1161" y="586"/>
                  </a:lnTo>
                  <a:lnTo>
                    <a:pt x="1161" y="588"/>
                  </a:lnTo>
                  <a:lnTo>
                    <a:pt x="1163" y="588"/>
                  </a:lnTo>
                  <a:lnTo>
                    <a:pt x="1163" y="588"/>
                  </a:lnTo>
                  <a:lnTo>
                    <a:pt x="1163" y="588"/>
                  </a:lnTo>
                  <a:lnTo>
                    <a:pt x="1163" y="588"/>
                  </a:lnTo>
                  <a:lnTo>
                    <a:pt x="1163" y="588"/>
                  </a:lnTo>
                  <a:lnTo>
                    <a:pt x="1163" y="588"/>
                  </a:lnTo>
                  <a:lnTo>
                    <a:pt x="1163" y="588"/>
                  </a:lnTo>
                  <a:lnTo>
                    <a:pt x="1163" y="588"/>
                  </a:lnTo>
                  <a:lnTo>
                    <a:pt x="1163" y="588"/>
                  </a:lnTo>
                  <a:lnTo>
                    <a:pt x="1163" y="588"/>
                  </a:lnTo>
                  <a:lnTo>
                    <a:pt x="1163" y="588"/>
                  </a:lnTo>
                  <a:lnTo>
                    <a:pt x="1163" y="588"/>
                  </a:lnTo>
                  <a:lnTo>
                    <a:pt x="1161" y="588"/>
                  </a:lnTo>
                  <a:lnTo>
                    <a:pt x="1161" y="590"/>
                  </a:lnTo>
                  <a:lnTo>
                    <a:pt x="1163" y="590"/>
                  </a:lnTo>
                  <a:lnTo>
                    <a:pt x="1165" y="588"/>
                  </a:lnTo>
                  <a:lnTo>
                    <a:pt x="1165" y="588"/>
                  </a:lnTo>
                  <a:lnTo>
                    <a:pt x="1165" y="588"/>
                  </a:lnTo>
                  <a:lnTo>
                    <a:pt x="1167" y="584"/>
                  </a:lnTo>
                  <a:lnTo>
                    <a:pt x="1167" y="584"/>
                  </a:lnTo>
                  <a:close/>
                  <a:moveTo>
                    <a:pt x="1532" y="609"/>
                  </a:moveTo>
                  <a:lnTo>
                    <a:pt x="1530" y="607"/>
                  </a:lnTo>
                  <a:lnTo>
                    <a:pt x="1530" y="607"/>
                  </a:lnTo>
                  <a:lnTo>
                    <a:pt x="1530" y="607"/>
                  </a:lnTo>
                  <a:lnTo>
                    <a:pt x="1530" y="607"/>
                  </a:lnTo>
                  <a:lnTo>
                    <a:pt x="1528" y="607"/>
                  </a:lnTo>
                  <a:lnTo>
                    <a:pt x="1528" y="605"/>
                  </a:lnTo>
                  <a:lnTo>
                    <a:pt x="1528" y="605"/>
                  </a:lnTo>
                  <a:lnTo>
                    <a:pt x="1526" y="605"/>
                  </a:lnTo>
                  <a:lnTo>
                    <a:pt x="1526" y="605"/>
                  </a:lnTo>
                  <a:lnTo>
                    <a:pt x="1526" y="605"/>
                  </a:lnTo>
                  <a:lnTo>
                    <a:pt x="1526" y="605"/>
                  </a:lnTo>
                  <a:lnTo>
                    <a:pt x="1524" y="605"/>
                  </a:lnTo>
                  <a:lnTo>
                    <a:pt x="1524" y="603"/>
                  </a:lnTo>
                  <a:lnTo>
                    <a:pt x="1524" y="603"/>
                  </a:lnTo>
                  <a:lnTo>
                    <a:pt x="1524" y="603"/>
                  </a:lnTo>
                  <a:lnTo>
                    <a:pt x="1524" y="603"/>
                  </a:lnTo>
                  <a:lnTo>
                    <a:pt x="1524" y="603"/>
                  </a:lnTo>
                  <a:lnTo>
                    <a:pt x="1524" y="605"/>
                  </a:lnTo>
                  <a:lnTo>
                    <a:pt x="1524" y="605"/>
                  </a:lnTo>
                  <a:lnTo>
                    <a:pt x="1526" y="609"/>
                  </a:lnTo>
                  <a:lnTo>
                    <a:pt x="1526" y="609"/>
                  </a:lnTo>
                  <a:lnTo>
                    <a:pt x="1526" y="609"/>
                  </a:lnTo>
                  <a:lnTo>
                    <a:pt x="1526" y="609"/>
                  </a:lnTo>
                  <a:lnTo>
                    <a:pt x="1528" y="609"/>
                  </a:lnTo>
                  <a:lnTo>
                    <a:pt x="1528" y="611"/>
                  </a:lnTo>
                  <a:lnTo>
                    <a:pt x="1528" y="611"/>
                  </a:lnTo>
                  <a:lnTo>
                    <a:pt x="1528" y="613"/>
                  </a:lnTo>
                  <a:lnTo>
                    <a:pt x="1528" y="613"/>
                  </a:lnTo>
                  <a:lnTo>
                    <a:pt x="1528" y="613"/>
                  </a:lnTo>
                  <a:lnTo>
                    <a:pt x="1528" y="613"/>
                  </a:lnTo>
                  <a:lnTo>
                    <a:pt x="1530" y="613"/>
                  </a:lnTo>
                  <a:lnTo>
                    <a:pt x="1530" y="613"/>
                  </a:lnTo>
                  <a:lnTo>
                    <a:pt x="1530" y="615"/>
                  </a:lnTo>
                  <a:lnTo>
                    <a:pt x="1532" y="617"/>
                  </a:lnTo>
                  <a:lnTo>
                    <a:pt x="1532" y="617"/>
                  </a:lnTo>
                  <a:lnTo>
                    <a:pt x="1532" y="615"/>
                  </a:lnTo>
                  <a:lnTo>
                    <a:pt x="1532" y="615"/>
                  </a:lnTo>
                  <a:lnTo>
                    <a:pt x="1532" y="613"/>
                  </a:lnTo>
                  <a:lnTo>
                    <a:pt x="1532" y="613"/>
                  </a:lnTo>
                  <a:lnTo>
                    <a:pt x="1532" y="613"/>
                  </a:lnTo>
                  <a:lnTo>
                    <a:pt x="1532" y="613"/>
                  </a:lnTo>
                  <a:lnTo>
                    <a:pt x="1532" y="611"/>
                  </a:lnTo>
                  <a:lnTo>
                    <a:pt x="1532" y="613"/>
                  </a:lnTo>
                  <a:lnTo>
                    <a:pt x="1532" y="613"/>
                  </a:lnTo>
                  <a:lnTo>
                    <a:pt x="1532" y="613"/>
                  </a:lnTo>
                  <a:lnTo>
                    <a:pt x="1532" y="613"/>
                  </a:lnTo>
                  <a:lnTo>
                    <a:pt x="1532" y="615"/>
                  </a:lnTo>
                  <a:lnTo>
                    <a:pt x="1532" y="615"/>
                  </a:lnTo>
                  <a:lnTo>
                    <a:pt x="1532" y="615"/>
                  </a:lnTo>
                  <a:lnTo>
                    <a:pt x="1532" y="615"/>
                  </a:lnTo>
                  <a:lnTo>
                    <a:pt x="1534" y="615"/>
                  </a:lnTo>
                  <a:lnTo>
                    <a:pt x="1534" y="617"/>
                  </a:lnTo>
                  <a:lnTo>
                    <a:pt x="1532" y="619"/>
                  </a:lnTo>
                  <a:lnTo>
                    <a:pt x="1532" y="619"/>
                  </a:lnTo>
                  <a:lnTo>
                    <a:pt x="1532" y="619"/>
                  </a:lnTo>
                  <a:lnTo>
                    <a:pt x="1534" y="621"/>
                  </a:lnTo>
                  <a:lnTo>
                    <a:pt x="1534" y="621"/>
                  </a:lnTo>
                  <a:lnTo>
                    <a:pt x="1534" y="621"/>
                  </a:lnTo>
                  <a:lnTo>
                    <a:pt x="1534" y="623"/>
                  </a:lnTo>
                  <a:lnTo>
                    <a:pt x="1534" y="623"/>
                  </a:lnTo>
                  <a:lnTo>
                    <a:pt x="1536" y="623"/>
                  </a:lnTo>
                  <a:lnTo>
                    <a:pt x="1536" y="627"/>
                  </a:lnTo>
                  <a:lnTo>
                    <a:pt x="1538" y="627"/>
                  </a:lnTo>
                  <a:lnTo>
                    <a:pt x="1538" y="629"/>
                  </a:lnTo>
                  <a:lnTo>
                    <a:pt x="1540" y="631"/>
                  </a:lnTo>
                  <a:lnTo>
                    <a:pt x="1540" y="633"/>
                  </a:lnTo>
                  <a:lnTo>
                    <a:pt x="1540" y="633"/>
                  </a:lnTo>
                  <a:lnTo>
                    <a:pt x="1540" y="633"/>
                  </a:lnTo>
                  <a:lnTo>
                    <a:pt x="1540" y="633"/>
                  </a:lnTo>
                  <a:lnTo>
                    <a:pt x="1540" y="635"/>
                  </a:lnTo>
                  <a:lnTo>
                    <a:pt x="1540" y="635"/>
                  </a:lnTo>
                  <a:lnTo>
                    <a:pt x="1542" y="637"/>
                  </a:lnTo>
                  <a:lnTo>
                    <a:pt x="1542" y="637"/>
                  </a:lnTo>
                  <a:lnTo>
                    <a:pt x="1542" y="639"/>
                  </a:lnTo>
                  <a:lnTo>
                    <a:pt x="1542" y="639"/>
                  </a:lnTo>
                  <a:lnTo>
                    <a:pt x="1544" y="641"/>
                  </a:lnTo>
                  <a:lnTo>
                    <a:pt x="1544" y="641"/>
                  </a:lnTo>
                  <a:lnTo>
                    <a:pt x="1544" y="641"/>
                  </a:lnTo>
                  <a:lnTo>
                    <a:pt x="1544" y="641"/>
                  </a:lnTo>
                  <a:lnTo>
                    <a:pt x="1546" y="643"/>
                  </a:lnTo>
                  <a:lnTo>
                    <a:pt x="1546" y="643"/>
                  </a:lnTo>
                  <a:lnTo>
                    <a:pt x="1548" y="643"/>
                  </a:lnTo>
                  <a:lnTo>
                    <a:pt x="1548" y="641"/>
                  </a:lnTo>
                  <a:lnTo>
                    <a:pt x="1550" y="641"/>
                  </a:lnTo>
                  <a:lnTo>
                    <a:pt x="1552" y="641"/>
                  </a:lnTo>
                  <a:lnTo>
                    <a:pt x="1550" y="641"/>
                  </a:lnTo>
                  <a:lnTo>
                    <a:pt x="1550" y="643"/>
                  </a:lnTo>
                  <a:lnTo>
                    <a:pt x="1550" y="643"/>
                  </a:lnTo>
                  <a:lnTo>
                    <a:pt x="1548" y="643"/>
                  </a:lnTo>
                  <a:lnTo>
                    <a:pt x="1548" y="646"/>
                  </a:lnTo>
                  <a:lnTo>
                    <a:pt x="1548" y="646"/>
                  </a:lnTo>
                  <a:lnTo>
                    <a:pt x="1548" y="646"/>
                  </a:lnTo>
                  <a:lnTo>
                    <a:pt x="1548" y="646"/>
                  </a:lnTo>
                  <a:lnTo>
                    <a:pt x="1546" y="646"/>
                  </a:lnTo>
                  <a:lnTo>
                    <a:pt x="1546" y="646"/>
                  </a:lnTo>
                  <a:lnTo>
                    <a:pt x="1548" y="646"/>
                  </a:lnTo>
                  <a:lnTo>
                    <a:pt x="1548" y="646"/>
                  </a:lnTo>
                  <a:lnTo>
                    <a:pt x="1548" y="646"/>
                  </a:lnTo>
                  <a:lnTo>
                    <a:pt x="1548" y="646"/>
                  </a:lnTo>
                  <a:lnTo>
                    <a:pt x="1550" y="648"/>
                  </a:lnTo>
                  <a:lnTo>
                    <a:pt x="1550" y="650"/>
                  </a:lnTo>
                  <a:lnTo>
                    <a:pt x="1550" y="650"/>
                  </a:lnTo>
                  <a:lnTo>
                    <a:pt x="1552" y="650"/>
                  </a:lnTo>
                  <a:lnTo>
                    <a:pt x="1555" y="648"/>
                  </a:lnTo>
                  <a:lnTo>
                    <a:pt x="1557" y="648"/>
                  </a:lnTo>
                  <a:lnTo>
                    <a:pt x="1555" y="648"/>
                  </a:lnTo>
                  <a:lnTo>
                    <a:pt x="1555" y="650"/>
                  </a:lnTo>
                  <a:lnTo>
                    <a:pt x="1555" y="650"/>
                  </a:lnTo>
                  <a:lnTo>
                    <a:pt x="1555" y="650"/>
                  </a:lnTo>
                  <a:lnTo>
                    <a:pt x="1555" y="650"/>
                  </a:lnTo>
                  <a:lnTo>
                    <a:pt x="1555" y="650"/>
                  </a:lnTo>
                  <a:lnTo>
                    <a:pt x="1557" y="650"/>
                  </a:lnTo>
                  <a:lnTo>
                    <a:pt x="1557" y="652"/>
                  </a:lnTo>
                  <a:lnTo>
                    <a:pt x="1557" y="652"/>
                  </a:lnTo>
                  <a:lnTo>
                    <a:pt x="1555" y="650"/>
                  </a:lnTo>
                  <a:lnTo>
                    <a:pt x="1550" y="650"/>
                  </a:lnTo>
                  <a:lnTo>
                    <a:pt x="1550" y="650"/>
                  </a:lnTo>
                  <a:lnTo>
                    <a:pt x="1550" y="650"/>
                  </a:lnTo>
                  <a:lnTo>
                    <a:pt x="1548" y="650"/>
                  </a:lnTo>
                  <a:lnTo>
                    <a:pt x="1548" y="650"/>
                  </a:lnTo>
                  <a:lnTo>
                    <a:pt x="1548" y="650"/>
                  </a:lnTo>
                  <a:lnTo>
                    <a:pt x="1550" y="652"/>
                  </a:lnTo>
                  <a:lnTo>
                    <a:pt x="1550" y="652"/>
                  </a:lnTo>
                  <a:lnTo>
                    <a:pt x="1550" y="652"/>
                  </a:lnTo>
                  <a:lnTo>
                    <a:pt x="1550" y="652"/>
                  </a:lnTo>
                  <a:lnTo>
                    <a:pt x="1550" y="652"/>
                  </a:lnTo>
                  <a:lnTo>
                    <a:pt x="1552" y="652"/>
                  </a:lnTo>
                  <a:lnTo>
                    <a:pt x="1552" y="654"/>
                  </a:lnTo>
                  <a:lnTo>
                    <a:pt x="1552" y="654"/>
                  </a:lnTo>
                  <a:lnTo>
                    <a:pt x="1550" y="654"/>
                  </a:lnTo>
                  <a:lnTo>
                    <a:pt x="1550" y="654"/>
                  </a:lnTo>
                  <a:lnTo>
                    <a:pt x="1550" y="656"/>
                  </a:lnTo>
                  <a:lnTo>
                    <a:pt x="1550" y="656"/>
                  </a:lnTo>
                  <a:lnTo>
                    <a:pt x="1550" y="656"/>
                  </a:lnTo>
                  <a:lnTo>
                    <a:pt x="1550" y="658"/>
                  </a:lnTo>
                  <a:lnTo>
                    <a:pt x="1550" y="658"/>
                  </a:lnTo>
                  <a:lnTo>
                    <a:pt x="1552" y="658"/>
                  </a:lnTo>
                  <a:lnTo>
                    <a:pt x="1552" y="658"/>
                  </a:lnTo>
                  <a:lnTo>
                    <a:pt x="1552" y="658"/>
                  </a:lnTo>
                  <a:lnTo>
                    <a:pt x="1552" y="658"/>
                  </a:lnTo>
                  <a:lnTo>
                    <a:pt x="1550" y="658"/>
                  </a:lnTo>
                  <a:lnTo>
                    <a:pt x="1550" y="660"/>
                  </a:lnTo>
                  <a:lnTo>
                    <a:pt x="1550" y="660"/>
                  </a:lnTo>
                  <a:lnTo>
                    <a:pt x="1550" y="660"/>
                  </a:lnTo>
                  <a:lnTo>
                    <a:pt x="1550" y="660"/>
                  </a:lnTo>
                  <a:lnTo>
                    <a:pt x="1550" y="662"/>
                  </a:lnTo>
                  <a:lnTo>
                    <a:pt x="1552" y="662"/>
                  </a:lnTo>
                  <a:lnTo>
                    <a:pt x="1552" y="662"/>
                  </a:lnTo>
                  <a:lnTo>
                    <a:pt x="1550" y="664"/>
                  </a:lnTo>
                  <a:lnTo>
                    <a:pt x="1550" y="664"/>
                  </a:lnTo>
                  <a:lnTo>
                    <a:pt x="1552" y="666"/>
                  </a:lnTo>
                  <a:lnTo>
                    <a:pt x="1552" y="668"/>
                  </a:lnTo>
                  <a:lnTo>
                    <a:pt x="1552" y="670"/>
                  </a:lnTo>
                  <a:lnTo>
                    <a:pt x="1555" y="668"/>
                  </a:lnTo>
                  <a:lnTo>
                    <a:pt x="1555" y="668"/>
                  </a:lnTo>
                  <a:lnTo>
                    <a:pt x="1557" y="668"/>
                  </a:lnTo>
                  <a:lnTo>
                    <a:pt x="1557" y="668"/>
                  </a:lnTo>
                  <a:lnTo>
                    <a:pt x="1557" y="666"/>
                  </a:lnTo>
                  <a:lnTo>
                    <a:pt x="1557" y="666"/>
                  </a:lnTo>
                  <a:lnTo>
                    <a:pt x="1559" y="664"/>
                  </a:lnTo>
                  <a:lnTo>
                    <a:pt x="1559" y="664"/>
                  </a:lnTo>
                  <a:lnTo>
                    <a:pt x="1559" y="664"/>
                  </a:lnTo>
                  <a:lnTo>
                    <a:pt x="1559" y="664"/>
                  </a:lnTo>
                  <a:lnTo>
                    <a:pt x="1559" y="664"/>
                  </a:lnTo>
                  <a:lnTo>
                    <a:pt x="1559" y="664"/>
                  </a:lnTo>
                  <a:lnTo>
                    <a:pt x="1559" y="662"/>
                  </a:lnTo>
                  <a:lnTo>
                    <a:pt x="1559" y="662"/>
                  </a:lnTo>
                  <a:lnTo>
                    <a:pt x="1559" y="662"/>
                  </a:lnTo>
                  <a:lnTo>
                    <a:pt x="1559" y="662"/>
                  </a:lnTo>
                  <a:lnTo>
                    <a:pt x="1559" y="662"/>
                  </a:lnTo>
                  <a:lnTo>
                    <a:pt x="1559" y="662"/>
                  </a:lnTo>
                  <a:lnTo>
                    <a:pt x="1559" y="662"/>
                  </a:lnTo>
                  <a:lnTo>
                    <a:pt x="1559" y="662"/>
                  </a:lnTo>
                  <a:lnTo>
                    <a:pt x="1559" y="662"/>
                  </a:lnTo>
                  <a:lnTo>
                    <a:pt x="1559" y="662"/>
                  </a:lnTo>
                  <a:lnTo>
                    <a:pt x="1559" y="660"/>
                  </a:lnTo>
                  <a:lnTo>
                    <a:pt x="1561" y="660"/>
                  </a:lnTo>
                  <a:lnTo>
                    <a:pt x="1561" y="660"/>
                  </a:lnTo>
                  <a:lnTo>
                    <a:pt x="1561" y="660"/>
                  </a:lnTo>
                  <a:lnTo>
                    <a:pt x="1561" y="658"/>
                  </a:lnTo>
                  <a:lnTo>
                    <a:pt x="1561" y="658"/>
                  </a:lnTo>
                  <a:lnTo>
                    <a:pt x="1561" y="658"/>
                  </a:lnTo>
                  <a:lnTo>
                    <a:pt x="1561" y="658"/>
                  </a:lnTo>
                  <a:lnTo>
                    <a:pt x="1561" y="658"/>
                  </a:lnTo>
                  <a:lnTo>
                    <a:pt x="1561" y="658"/>
                  </a:lnTo>
                  <a:lnTo>
                    <a:pt x="1563" y="658"/>
                  </a:lnTo>
                  <a:lnTo>
                    <a:pt x="1563" y="658"/>
                  </a:lnTo>
                  <a:lnTo>
                    <a:pt x="1563" y="658"/>
                  </a:lnTo>
                  <a:lnTo>
                    <a:pt x="1563" y="656"/>
                  </a:lnTo>
                  <a:lnTo>
                    <a:pt x="1563" y="656"/>
                  </a:lnTo>
                  <a:lnTo>
                    <a:pt x="1563" y="654"/>
                  </a:lnTo>
                  <a:lnTo>
                    <a:pt x="1563" y="654"/>
                  </a:lnTo>
                  <a:lnTo>
                    <a:pt x="1563" y="654"/>
                  </a:lnTo>
                  <a:lnTo>
                    <a:pt x="1563" y="654"/>
                  </a:lnTo>
                  <a:lnTo>
                    <a:pt x="1563" y="654"/>
                  </a:lnTo>
                  <a:lnTo>
                    <a:pt x="1563" y="652"/>
                  </a:lnTo>
                  <a:lnTo>
                    <a:pt x="1563" y="652"/>
                  </a:lnTo>
                  <a:lnTo>
                    <a:pt x="1563" y="652"/>
                  </a:lnTo>
                  <a:lnTo>
                    <a:pt x="1563" y="652"/>
                  </a:lnTo>
                  <a:lnTo>
                    <a:pt x="1561" y="652"/>
                  </a:lnTo>
                  <a:lnTo>
                    <a:pt x="1561" y="652"/>
                  </a:lnTo>
                  <a:lnTo>
                    <a:pt x="1561" y="650"/>
                  </a:lnTo>
                  <a:lnTo>
                    <a:pt x="1561" y="650"/>
                  </a:lnTo>
                  <a:lnTo>
                    <a:pt x="1559" y="648"/>
                  </a:lnTo>
                  <a:lnTo>
                    <a:pt x="1561" y="648"/>
                  </a:lnTo>
                  <a:lnTo>
                    <a:pt x="1561" y="648"/>
                  </a:lnTo>
                  <a:lnTo>
                    <a:pt x="1561" y="648"/>
                  </a:lnTo>
                  <a:lnTo>
                    <a:pt x="1561" y="648"/>
                  </a:lnTo>
                  <a:lnTo>
                    <a:pt x="1563" y="650"/>
                  </a:lnTo>
                  <a:lnTo>
                    <a:pt x="1563" y="650"/>
                  </a:lnTo>
                  <a:lnTo>
                    <a:pt x="1563" y="650"/>
                  </a:lnTo>
                  <a:lnTo>
                    <a:pt x="1563" y="650"/>
                  </a:lnTo>
                  <a:lnTo>
                    <a:pt x="1563" y="650"/>
                  </a:lnTo>
                  <a:lnTo>
                    <a:pt x="1563" y="648"/>
                  </a:lnTo>
                  <a:lnTo>
                    <a:pt x="1563" y="648"/>
                  </a:lnTo>
                  <a:lnTo>
                    <a:pt x="1563" y="648"/>
                  </a:lnTo>
                  <a:lnTo>
                    <a:pt x="1563" y="648"/>
                  </a:lnTo>
                  <a:lnTo>
                    <a:pt x="1563" y="648"/>
                  </a:lnTo>
                  <a:lnTo>
                    <a:pt x="1563" y="648"/>
                  </a:lnTo>
                  <a:lnTo>
                    <a:pt x="1565" y="650"/>
                  </a:lnTo>
                  <a:lnTo>
                    <a:pt x="1567" y="650"/>
                  </a:lnTo>
                  <a:lnTo>
                    <a:pt x="1567" y="650"/>
                  </a:lnTo>
                  <a:lnTo>
                    <a:pt x="1567" y="648"/>
                  </a:lnTo>
                  <a:lnTo>
                    <a:pt x="1567" y="648"/>
                  </a:lnTo>
                  <a:lnTo>
                    <a:pt x="1569" y="648"/>
                  </a:lnTo>
                  <a:lnTo>
                    <a:pt x="1569" y="646"/>
                  </a:lnTo>
                  <a:lnTo>
                    <a:pt x="1567" y="646"/>
                  </a:lnTo>
                  <a:lnTo>
                    <a:pt x="1567" y="643"/>
                  </a:lnTo>
                  <a:lnTo>
                    <a:pt x="1567" y="643"/>
                  </a:lnTo>
                  <a:lnTo>
                    <a:pt x="1567" y="643"/>
                  </a:lnTo>
                  <a:lnTo>
                    <a:pt x="1567" y="643"/>
                  </a:lnTo>
                  <a:lnTo>
                    <a:pt x="1567" y="643"/>
                  </a:lnTo>
                  <a:lnTo>
                    <a:pt x="1567" y="641"/>
                  </a:lnTo>
                  <a:lnTo>
                    <a:pt x="1565" y="643"/>
                  </a:lnTo>
                  <a:lnTo>
                    <a:pt x="1565" y="643"/>
                  </a:lnTo>
                  <a:lnTo>
                    <a:pt x="1565" y="643"/>
                  </a:lnTo>
                  <a:lnTo>
                    <a:pt x="1565" y="643"/>
                  </a:lnTo>
                  <a:lnTo>
                    <a:pt x="1565" y="643"/>
                  </a:lnTo>
                  <a:lnTo>
                    <a:pt x="1563" y="643"/>
                  </a:lnTo>
                  <a:lnTo>
                    <a:pt x="1563" y="641"/>
                  </a:lnTo>
                  <a:lnTo>
                    <a:pt x="1563" y="641"/>
                  </a:lnTo>
                  <a:lnTo>
                    <a:pt x="1561" y="643"/>
                  </a:lnTo>
                  <a:lnTo>
                    <a:pt x="1561" y="641"/>
                  </a:lnTo>
                  <a:lnTo>
                    <a:pt x="1561" y="641"/>
                  </a:lnTo>
                  <a:lnTo>
                    <a:pt x="1561" y="641"/>
                  </a:lnTo>
                  <a:lnTo>
                    <a:pt x="1561" y="641"/>
                  </a:lnTo>
                  <a:lnTo>
                    <a:pt x="1561" y="641"/>
                  </a:lnTo>
                  <a:lnTo>
                    <a:pt x="1561" y="641"/>
                  </a:lnTo>
                  <a:lnTo>
                    <a:pt x="1561" y="639"/>
                  </a:lnTo>
                  <a:lnTo>
                    <a:pt x="1561" y="639"/>
                  </a:lnTo>
                  <a:lnTo>
                    <a:pt x="1561" y="641"/>
                  </a:lnTo>
                  <a:lnTo>
                    <a:pt x="1561" y="641"/>
                  </a:lnTo>
                  <a:lnTo>
                    <a:pt x="1563" y="641"/>
                  </a:lnTo>
                  <a:lnTo>
                    <a:pt x="1565" y="641"/>
                  </a:lnTo>
                  <a:lnTo>
                    <a:pt x="1565" y="641"/>
                  </a:lnTo>
                  <a:lnTo>
                    <a:pt x="1565" y="641"/>
                  </a:lnTo>
                  <a:lnTo>
                    <a:pt x="1565" y="639"/>
                  </a:lnTo>
                  <a:lnTo>
                    <a:pt x="1565" y="639"/>
                  </a:lnTo>
                  <a:lnTo>
                    <a:pt x="1565" y="639"/>
                  </a:lnTo>
                  <a:lnTo>
                    <a:pt x="1565" y="639"/>
                  </a:lnTo>
                  <a:lnTo>
                    <a:pt x="1565" y="639"/>
                  </a:lnTo>
                  <a:lnTo>
                    <a:pt x="1565" y="639"/>
                  </a:lnTo>
                  <a:lnTo>
                    <a:pt x="1565" y="639"/>
                  </a:lnTo>
                  <a:lnTo>
                    <a:pt x="1567" y="641"/>
                  </a:lnTo>
                  <a:lnTo>
                    <a:pt x="1567" y="641"/>
                  </a:lnTo>
                  <a:lnTo>
                    <a:pt x="1567" y="641"/>
                  </a:lnTo>
                  <a:lnTo>
                    <a:pt x="1567" y="639"/>
                  </a:lnTo>
                  <a:lnTo>
                    <a:pt x="1565" y="639"/>
                  </a:lnTo>
                  <a:lnTo>
                    <a:pt x="1563" y="637"/>
                  </a:lnTo>
                  <a:lnTo>
                    <a:pt x="1563" y="637"/>
                  </a:lnTo>
                  <a:lnTo>
                    <a:pt x="1563" y="635"/>
                  </a:lnTo>
                  <a:lnTo>
                    <a:pt x="1563" y="633"/>
                  </a:lnTo>
                  <a:lnTo>
                    <a:pt x="1561" y="633"/>
                  </a:lnTo>
                  <a:lnTo>
                    <a:pt x="1561" y="633"/>
                  </a:lnTo>
                  <a:lnTo>
                    <a:pt x="1561" y="633"/>
                  </a:lnTo>
                  <a:lnTo>
                    <a:pt x="1559" y="633"/>
                  </a:lnTo>
                  <a:lnTo>
                    <a:pt x="1559" y="633"/>
                  </a:lnTo>
                  <a:lnTo>
                    <a:pt x="1557" y="633"/>
                  </a:lnTo>
                  <a:lnTo>
                    <a:pt x="1559" y="631"/>
                  </a:lnTo>
                  <a:lnTo>
                    <a:pt x="1559" y="631"/>
                  </a:lnTo>
                  <a:lnTo>
                    <a:pt x="1559" y="631"/>
                  </a:lnTo>
                  <a:lnTo>
                    <a:pt x="1550" y="625"/>
                  </a:lnTo>
                  <a:lnTo>
                    <a:pt x="1550" y="625"/>
                  </a:lnTo>
                  <a:lnTo>
                    <a:pt x="1550" y="627"/>
                  </a:lnTo>
                  <a:lnTo>
                    <a:pt x="1548" y="625"/>
                  </a:lnTo>
                  <a:lnTo>
                    <a:pt x="1548" y="625"/>
                  </a:lnTo>
                  <a:lnTo>
                    <a:pt x="1548" y="623"/>
                  </a:lnTo>
                  <a:lnTo>
                    <a:pt x="1548" y="623"/>
                  </a:lnTo>
                  <a:lnTo>
                    <a:pt x="1548" y="623"/>
                  </a:lnTo>
                  <a:lnTo>
                    <a:pt x="1548" y="621"/>
                  </a:lnTo>
                  <a:lnTo>
                    <a:pt x="1548" y="621"/>
                  </a:lnTo>
                  <a:lnTo>
                    <a:pt x="1546" y="619"/>
                  </a:lnTo>
                  <a:lnTo>
                    <a:pt x="1546" y="619"/>
                  </a:lnTo>
                  <a:lnTo>
                    <a:pt x="1546" y="619"/>
                  </a:lnTo>
                  <a:lnTo>
                    <a:pt x="1548" y="619"/>
                  </a:lnTo>
                  <a:lnTo>
                    <a:pt x="1548" y="619"/>
                  </a:lnTo>
                  <a:lnTo>
                    <a:pt x="1548" y="619"/>
                  </a:lnTo>
                  <a:lnTo>
                    <a:pt x="1548" y="617"/>
                  </a:lnTo>
                  <a:lnTo>
                    <a:pt x="1548" y="617"/>
                  </a:lnTo>
                  <a:lnTo>
                    <a:pt x="1546" y="617"/>
                  </a:lnTo>
                  <a:lnTo>
                    <a:pt x="1546" y="615"/>
                  </a:lnTo>
                  <a:lnTo>
                    <a:pt x="1546" y="615"/>
                  </a:lnTo>
                  <a:lnTo>
                    <a:pt x="1546" y="615"/>
                  </a:lnTo>
                  <a:lnTo>
                    <a:pt x="1546" y="617"/>
                  </a:lnTo>
                  <a:lnTo>
                    <a:pt x="1546" y="615"/>
                  </a:lnTo>
                  <a:lnTo>
                    <a:pt x="1546" y="615"/>
                  </a:lnTo>
                  <a:lnTo>
                    <a:pt x="1546" y="615"/>
                  </a:lnTo>
                  <a:lnTo>
                    <a:pt x="1546" y="613"/>
                  </a:lnTo>
                  <a:lnTo>
                    <a:pt x="1544" y="613"/>
                  </a:lnTo>
                  <a:lnTo>
                    <a:pt x="1544" y="613"/>
                  </a:lnTo>
                  <a:lnTo>
                    <a:pt x="1544" y="613"/>
                  </a:lnTo>
                  <a:lnTo>
                    <a:pt x="1546" y="613"/>
                  </a:lnTo>
                  <a:lnTo>
                    <a:pt x="1546" y="613"/>
                  </a:lnTo>
                  <a:lnTo>
                    <a:pt x="1546" y="613"/>
                  </a:lnTo>
                  <a:lnTo>
                    <a:pt x="1546" y="613"/>
                  </a:lnTo>
                  <a:lnTo>
                    <a:pt x="1546" y="613"/>
                  </a:lnTo>
                  <a:lnTo>
                    <a:pt x="1548" y="615"/>
                  </a:lnTo>
                  <a:lnTo>
                    <a:pt x="1548" y="615"/>
                  </a:lnTo>
                  <a:lnTo>
                    <a:pt x="1550" y="617"/>
                  </a:lnTo>
                  <a:lnTo>
                    <a:pt x="1550" y="617"/>
                  </a:lnTo>
                  <a:lnTo>
                    <a:pt x="1548" y="617"/>
                  </a:lnTo>
                  <a:lnTo>
                    <a:pt x="1548" y="615"/>
                  </a:lnTo>
                  <a:lnTo>
                    <a:pt x="1548" y="615"/>
                  </a:lnTo>
                  <a:lnTo>
                    <a:pt x="1548" y="615"/>
                  </a:lnTo>
                  <a:lnTo>
                    <a:pt x="1550" y="617"/>
                  </a:lnTo>
                  <a:lnTo>
                    <a:pt x="1550" y="617"/>
                  </a:lnTo>
                  <a:lnTo>
                    <a:pt x="1550" y="619"/>
                  </a:lnTo>
                  <a:lnTo>
                    <a:pt x="1552" y="619"/>
                  </a:lnTo>
                  <a:lnTo>
                    <a:pt x="1552" y="623"/>
                  </a:lnTo>
                  <a:lnTo>
                    <a:pt x="1555" y="623"/>
                  </a:lnTo>
                  <a:lnTo>
                    <a:pt x="1555" y="623"/>
                  </a:lnTo>
                  <a:lnTo>
                    <a:pt x="1555" y="625"/>
                  </a:lnTo>
                  <a:lnTo>
                    <a:pt x="1557" y="625"/>
                  </a:lnTo>
                  <a:lnTo>
                    <a:pt x="1557" y="625"/>
                  </a:lnTo>
                  <a:lnTo>
                    <a:pt x="1559" y="627"/>
                  </a:lnTo>
                  <a:lnTo>
                    <a:pt x="1559" y="627"/>
                  </a:lnTo>
                  <a:lnTo>
                    <a:pt x="1559" y="627"/>
                  </a:lnTo>
                  <a:lnTo>
                    <a:pt x="1559" y="627"/>
                  </a:lnTo>
                  <a:lnTo>
                    <a:pt x="1559" y="629"/>
                  </a:lnTo>
                  <a:lnTo>
                    <a:pt x="1559" y="629"/>
                  </a:lnTo>
                  <a:lnTo>
                    <a:pt x="1561" y="629"/>
                  </a:lnTo>
                  <a:lnTo>
                    <a:pt x="1561" y="631"/>
                  </a:lnTo>
                  <a:lnTo>
                    <a:pt x="1563" y="631"/>
                  </a:lnTo>
                  <a:lnTo>
                    <a:pt x="1565" y="633"/>
                  </a:lnTo>
                  <a:lnTo>
                    <a:pt x="1565" y="633"/>
                  </a:lnTo>
                  <a:lnTo>
                    <a:pt x="1565" y="635"/>
                  </a:lnTo>
                  <a:lnTo>
                    <a:pt x="1567" y="635"/>
                  </a:lnTo>
                  <a:lnTo>
                    <a:pt x="1567" y="633"/>
                  </a:lnTo>
                  <a:lnTo>
                    <a:pt x="1565" y="633"/>
                  </a:lnTo>
                  <a:lnTo>
                    <a:pt x="1563" y="631"/>
                  </a:lnTo>
                  <a:lnTo>
                    <a:pt x="1563" y="631"/>
                  </a:lnTo>
                  <a:lnTo>
                    <a:pt x="1563" y="629"/>
                  </a:lnTo>
                  <a:lnTo>
                    <a:pt x="1563" y="629"/>
                  </a:lnTo>
                  <a:lnTo>
                    <a:pt x="1563" y="627"/>
                  </a:lnTo>
                  <a:lnTo>
                    <a:pt x="1561" y="627"/>
                  </a:lnTo>
                  <a:lnTo>
                    <a:pt x="1561" y="627"/>
                  </a:lnTo>
                  <a:lnTo>
                    <a:pt x="1561" y="625"/>
                  </a:lnTo>
                  <a:lnTo>
                    <a:pt x="1561" y="625"/>
                  </a:lnTo>
                  <a:lnTo>
                    <a:pt x="1561" y="625"/>
                  </a:lnTo>
                  <a:lnTo>
                    <a:pt x="1561" y="625"/>
                  </a:lnTo>
                  <a:lnTo>
                    <a:pt x="1559" y="623"/>
                  </a:lnTo>
                  <a:lnTo>
                    <a:pt x="1559" y="623"/>
                  </a:lnTo>
                  <a:lnTo>
                    <a:pt x="1557" y="621"/>
                  </a:lnTo>
                  <a:lnTo>
                    <a:pt x="1555" y="619"/>
                  </a:lnTo>
                  <a:lnTo>
                    <a:pt x="1555" y="617"/>
                  </a:lnTo>
                  <a:lnTo>
                    <a:pt x="1552" y="617"/>
                  </a:lnTo>
                  <a:lnTo>
                    <a:pt x="1552" y="615"/>
                  </a:lnTo>
                  <a:lnTo>
                    <a:pt x="1548" y="613"/>
                  </a:lnTo>
                  <a:lnTo>
                    <a:pt x="1548" y="611"/>
                  </a:lnTo>
                  <a:lnTo>
                    <a:pt x="1548" y="611"/>
                  </a:lnTo>
                  <a:lnTo>
                    <a:pt x="1546" y="611"/>
                  </a:lnTo>
                  <a:lnTo>
                    <a:pt x="1548" y="611"/>
                  </a:lnTo>
                  <a:lnTo>
                    <a:pt x="1548" y="611"/>
                  </a:lnTo>
                  <a:lnTo>
                    <a:pt x="1548" y="611"/>
                  </a:lnTo>
                  <a:lnTo>
                    <a:pt x="1548" y="609"/>
                  </a:lnTo>
                  <a:lnTo>
                    <a:pt x="1548" y="609"/>
                  </a:lnTo>
                  <a:lnTo>
                    <a:pt x="1546" y="609"/>
                  </a:lnTo>
                  <a:lnTo>
                    <a:pt x="1546" y="609"/>
                  </a:lnTo>
                  <a:lnTo>
                    <a:pt x="1544" y="611"/>
                  </a:lnTo>
                  <a:lnTo>
                    <a:pt x="1542" y="611"/>
                  </a:lnTo>
                  <a:lnTo>
                    <a:pt x="1542" y="611"/>
                  </a:lnTo>
                  <a:lnTo>
                    <a:pt x="1540" y="611"/>
                  </a:lnTo>
                  <a:lnTo>
                    <a:pt x="1540" y="611"/>
                  </a:lnTo>
                  <a:lnTo>
                    <a:pt x="1538" y="611"/>
                  </a:lnTo>
                  <a:lnTo>
                    <a:pt x="1536" y="611"/>
                  </a:lnTo>
                  <a:lnTo>
                    <a:pt x="1536" y="611"/>
                  </a:lnTo>
                  <a:lnTo>
                    <a:pt x="1536" y="611"/>
                  </a:lnTo>
                  <a:lnTo>
                    <a:pt x="1534" y="613"/>
                  </a:lnTo>
                  <a:lnTo>
                    <a:pt x="1534" y="613"/>
                  </a:lnTo>
                  <a:lnTo>
                    <a:pt x="1532" y="611"/>
                  </a:lnTo>
                  <a:lnTo>
                    <a:pt x="1532" y="611"/>
                  </a:lnTo>
                  <a:lnTo>
                    <a:pt x="1532" y="609"/>
                  </a:lnTo>
                  <a:lnTo>
                    <a:pt x="1532" y="609"/>
                  </a:lnTo>
                  <a:lnTo>
                    <a:pt x="1532" y="609"/>
                  </a:lnTo>
                  <a:close/>
                  <a:moveTo>
                    <a:pt x="1249" y="566"/>
                  </a:moveTo>
                  <a:lnTo>
                    <a:pt x="1247" y="566"/>
                  </a:lnTo>
                  <a:lnTo>
                    <a:pt x="1247" y="566"/>
                  </a:lnTo>
                  <a:lnTo>
                    <a:pt x="1247" y="566"/>
                  </a:lnTo>
                  <a:lnTo>
                    <a:pt x="1247" y="566"/>
                  </a:lnTo>
                  <a:lnTo>
                    <a:pt x="1247" y="566"/>
                  </a:lnTo>
                  <a:lnTo>
                    <a:pt x="1247" y="566"/>
                  </a:lnTo>
                  <a:lnTo>
                    <a:pt x="1249" y="566"/>
                  </a:lnTo>
                  <a:lnTo>
                    <a:pt x="1249" y="566"/>
                  </a:lnTo>
                  <a:lnTo>
                    <a:pt x="1249" y="566"/>
                  </a:lnTo>
                  <a:lnTo>
                    <a:pt x="1249" y="566"/>
                  </a:lnTo>
                  <a:lnTo>
                    <a:pt x="1249" y="566"/>
                  </a:lnTo>
                  <a:lnTo>
                    <a:pt x="1249" y="566"/>
                  </a:lnTo>
                  <a:close/>
                  <a:moveTo>
                    <a:pt x="1581" y="721"/>
                  </a:moveTo>
                  <a:lnTo>
                    <a:pt x="1581" y="721"/>
                  </a:lnTo>
                  <a:lnTo>
                    <a:pt x="1579" y="721"/>
                  </a:lnTo>
                  <a:lnTo>
                    <a:pt x="1579" y="721"/>
                  </a:lnTo>
                  <a:lnTo>
                    <a:pt x="1579" y="721"/>
                  </a:lnTo>
                  <a:lnTo>
                    <a:pt x="1579" y="721"/>
                  </a:lnTo>
                  <a:lnTo>
                    <a:pt x="1577" y="721"/>
                  </a:lnTo>
                  <a:lnTo>
                    <a:pt x="1577" y="721"/>
                  </a:lnTo>
                  <a:lnTo>
                    <a:pt x="1577" y="723"/>
                  </a:lnTo>
                  <a:lnTo>
                    <a:pt x="1579" y="723"/>
                  </a:lnTo>
                  <a:lnTo>
                    <a:pt x="1579" y="723"/>
                  </a:lnTo>
                  <a:lnTo>
                    <a:pt x="1579" y="725"/>
                  </a:lnTo>
                  <a:lnTo>
                    <a:pt x="1579" y="725"/>
                  </a:lnTo>
                  <a:lnTo>
                    <a:pt x="1579" y="725"/>
                  </a:lnTo>
                  <a:lnTo>
                    <a:pt x="1581" y="725"/>
                  </a:lnTo>
                  <a:lnTo>
                    <a:pt x="1581" y="725"/>
                  </a:lnTo>
                  <a:lnTo>
                    <a:pt x="1581" y="723"/>
                  </a:lnTo>
                  <a:lnTo>
                    <a:pt x="1581" y="723"/>
                  </a:lnTo>
                  <a:lnTo>
                    <a:pt x="1583" y="721"/>
                  </a:lnTo>
                  <a:lnTo>
                    <a:pt x="1583" y="721"/>
                  </a:lnTo>
                  <a:lnTo>
                    <a:pt x="1583" y="719"/>
                  </a:lnTo>
                  <a:lnTo>
                    <a:pt x="1583" y="719"/>
                  </a:lnTo>
                  <a:lnTo>
                    <a:pt x="1581" y="721"/>
                  </a:lnTo>
                  <a:close/>
                  <a:moveTo>
                    <a:pt x="1591" y="689"/>
                  </a:moveTo>
                  <a:lnTo>
                    <a:pt x="1593" y="687"/>
                  </a:lnTo>
                  <a:lnTo>
                    <a:pt x="1593" y="687"/>
                  </a:lnTo>
                  <a:lnTo>
                    <a:pt x="1593" y="687"/>
                  </a:lnTo>
                  <a:lnTo>
                    <a:pt x="1593" y="687"/>
                  </a:lnTo>
                  <a:lnTo>
                    <a:pt x="1593" y="684"/>
                  </a:lnTo>
                  <a:lnTo>
                    <a:pt x="1593" y="684"/>
                  </a:lnTo>
                  <a:lnTo>
                    <a:pt x="1593" y="684"/>
                  </a:lnTo>
                  <a:lnTo>
                    <a:pt x="1593" y="684"/>
                  </a:lnTo>
                  <a:lnTo>
                    <a:pt x="1593" y="684"/>
                  </a:lnTo>
                  <a:lnTo>
                    <a:pt x="1595" y="684"/>
                  </a:lnTo>
                  <a:lnTo>
                    <a:pt x="1595" y="684"/>
                  </a:lnTo>
                  <a:lnTo>
                    <a:pt x="1595" y="684"/>
                  </a:lnTo>
                  <a:lnTo>
                    <a:pt x="1595" y="684"/>
                  </a:lnTo>
                  <a:lnTo>
                    <a:pt x="1598" y="684"/>
                  </a:lnTo>
                  <a:lnTo>
                    <a:pt x="1598" y="684"/>
                  </a:lnTo>
                  <a:lnTo>
                    <a:pt x="1600" y="684"/>
                  </a:lnTo>
                  <a:lnTo>
                    <a:pt x="1600" y="684"/>
                  </a:lnTo>
                  <a:lnTo>
                    <a:pt x="1600" y="684"/>
                  </a:lnTo>
                  <a:lnTo>
                    <a:pt x="1600" y="684"/>
                  </a:lnTo>
                  <a:lnTo>
                    <a:pt x="1600" y="684"/>
                  </a:lnTo>
                  <a:lnTo>
                    <a:pt x="1602" y="684"/>
                  </a:lnTo>
                  <a:lnTo>
                    <a:pt x="1602" y="684"/>
                  </a:lnTo>
                  <a:lnTo>
                    <a:pt x="1602" y="684"/>
                  </a:lnTo>
                  <a:lnTo>
                    <a:pt x="1602" y="684"/>
                  </a:lnTo>
                  <a:lnTo>
                    <a:pt x="1602" y="682"/>
                  </a:lnTo>
                  <a:lnTo>
                    <a:pt x="1602" y="682"/>
                  </a:lnTo>
                  <a:lnTo>
                    <a:pt x="1602" y="680"/>
                  </a:lnTo>
                  <a:lnTo>
                    <a:pt x="1602" y="680"/>
                  </a:lnTo>
                  <a:lnTo>
                    <a:pt x="1602" y="680"/>
                  </a:lnTo>
                  <a:lnTo>
                    <a:pt x="1602" y="678"/>
                  </a:lnTo>
                  <a:lnTo>
                    <a:pt x="1602" y="678"/>
                  </a:lnTo>
                  <a:lnTo>
                    <a:pt x="1600" y="678"/>
                  </a:lnTo>
                  <a:lnTo>
                    <a:pt x="1600" y="678"/>
                  </a:lnTo>
                  <a:lnTo>
                    <a:pt x="1600" y="676"/>
                  </a:lnTo>
                  <a:lnTo>
                    <a:pt x="1600" y="676"/>
                  </a:lnTo>
                  <a:lnTo>
                    <a:pt x="1600" y="676"/>
                  </a:lnTo>
                  <a:lnTo>
                    <a:pt x="1600" y="676"/>
                  </a:lnTo>
                  <a:lnTo>
                    <a:pt x="1600" y="676"/>
                  </a:lnTo>
                  <a:lnTo>
                    <a:pt x="1602" y="676"/>
                  </a:lnTo>
                  <a:lnTo>
                    <a:pt x="1600" y="676"/>
                  </a:lnTo>
                  <a:lnTo>
                    <a:pt x="1600" y="676"/>
                  </a:lnTo>
                  <a:lnTo>
                    <a:pt x="1598" y="676"/>
                  </a:lnTo>
                  <a:lnTo>
                    <a:pt x="1598" y="676"/>
                  </a:lnTo>
                  <a:lnTo>
                    <a:pt x="1598" y="676"/>
                  </a:lnTo>
                  <a:lnTo>
                    <a:pt x="1598" y="676"/>
                  </a:lnTo>
                  <a:lnTo>
                    <a:pt x="1598" y="676"/>
                  </a:lnTo>
                  <a:lnTo>
                    <a:pt x="1595" y="676"/>
                  </a:lnTo>
                  <a:lnTo>
                    <a:pt x="1595" y="676"/>
                  </a:lnTo>
                  <a:lnTo>
                    <a:pt x="1595" y="676"/>
                  </a:lnTo>
                  <a:lnTo>
                    <a:pt x="1595" y="676"/>
                  </a:lnTo>
                  <a:lnTo>
                    <a:pt x="1595" y="674"/>
                  </a:lnTo>
                  <a:lnTo>
                    <a:pt x="1595" y="674"/>
                  </a:lnTo>
                  <a:lnTo>
                    <a:pt x="1595" y="672"/>
                  </a:lnTo>
                  <a:lnTo>
                    <a:pt x="1595" y="672"/>
                  </a:lnTo>
                  <a:lnTo>
                    <a:pt x="1595" y="672"/>
                  </a:lnTo>
                  <a:lnTo>
                    <a:pt x="1593" y="672"/>
                  </a:lnTo>
                  <a:lnTo>
                    <a:pt x="1593" y="672"/>
                  </a:lnTo>
                  <a:lnTo>
                    <a:pt x="1593" y="672"/>
                  </a:lnTo>
                  <a:lnTo>
                    <a:pt x="1593" y="672"/>
                  </a:lnTo>
                  <a:lnTo>
                    <a:pt x="1591" y="672"/>
                  </a:lnTo>
                  <a:lnTo>
                    <a:pt x="1591" y="670"/>
                  </a:lnTo>
                  <a:lnTo>
                    <a:pt x="1591" y="670"/>
                  </a:lnTo>
                  <a:lnTo>
                    <a:pt x="1591" y="670"/>
                  </a:lnTo>
                  <a:lnTo>
                    <a:pt x="1591" y="670"/>
                  </a:lnTo>
                  <a:lnTo>
                    <a:pt x="1589" y="668"/>
                  </a:lnTo>
                  <a:lnTo>
                    <a:pt x="1589" y="668"/>
                  </a:lnTo>
                  <a:lnTo>
                    <a:pt x="1591" y="668"/>
                  </a:lnTo>
                  <a:lnTo>
                    <a:pt x="1593" y="668"/>
                  </a:lnTo>
                  <a:lnTo>
                    <a:pt x="1593" y="668"/>
                  </a:lnTo>
                  <a:lnTo>
                    <a:pt x="1593" y="668"/>
                  </a:lnTo>
                  <a:lnTo>
                    <a:pt x="1593" y="668"/>
                  </a:lnTo>
                  <a:lnTo>
                    <a:pt x="1593" y="668"/>
                  </a:lnTo>
                  <a:lnTo>
                    <a:pt x="1595" y="670"/>
                  </a:lnTo>
                  <a:lnTo>
                    <a:pt x="1595" y="670"/>
                  </a:lnTo>
                  <a:lnTo>
                    <a:pt x="1595" y="672"/>
                  </a:lnTo>
                  <a:lnTo>
                    <a:pt x="1600" y="674"/>
                  </a:lnTo>
                  <a:lnTo>
                    <a:pt x="1600" y="674"/>
                  </a:lnTo>
                  <a:lnTo>
                    <a:pt x="1602" y="674"/>
                  </a:lnTo>
                  <a:lnTo>
                    <a:pt x="1602" y="674"/>
                  </a:lnTo>
                  <a:lnTo>
                    <a:pt x="1602" y="676"/>
                  </a:lnTo>
                  <a:lnTo>
                    <a:pt x="1604" y="676"/>
                  </a:lnTo>
                  <a:lnTo>
                    <a:pt x="1604" y="676"/>
                  </a:lnTo>
                  <a:lnTo>
                    <a:pt x="1604" y="676"/>
                  </a:lnTo>
                  <a:lnTo>
                    <a:pt x="1604" y="674"/>
                  </a:lnTo>
                  <a:lnTo>
                    <a:pt x="1604" y="674"/>
                  </a:lnTo>
                  <a:lnTo>
                    <a:pt x="1604" y="674"/>
                  </a:lnTo>
                  <a:lnTo>
                    <a:pt x="1604" y="672"/>
                  </a:lnTo>
                  <a:lnTo>
                    <a:pt x="1604" y="672"/>
                  </a:lnTo>
                  <a:lnTo>
                    <a:pt x="1604" y="672"/>
                  </a:lnTo>
                  <a:lnTo>
                    <a:pt x="1604" y="672"/>
                  </a:lnTo>
                  <a:lnTo>
                    <a:pt x="1604" y="670"/>
                  </a:lnTo>
                  <a:lnTo>
                    <a:pt x="1604" y="670"/>
                  </a:lnTo>
                  <a:lnTo>
                    <a:pt x="1604" y="670"/>
                  </a:lnTo>
                  <a:lnTo>
                    <a:pt x="1602" y="668"/>
                  </a:lnTo>
                  <a:lnTo>
                    <a:pt x="1602" y="668"/>
                  </a:lnTo>
                  <a:lnTo>
                    <a:pt x="1602" y="666"/>
                  </a:lnTo>
                  <a:lnTo>
                    <a:pt x="1600" y="666"/>
                  </a:lnTo>
                  <a:lnTo>
                    <a:pt x="1600" y="666"/>
                  </a:lnTo>
                  <a:lnTo>
                    <a:pt x="1602" y="664"/>
                  </a:lnTo>
                  <a:lnTo>
                    <a:pt x="1602" y="664"/>
                  </a:lnTo>
                  <a:lnTo>
                    <a:pt x="1602" y="664"/>
                  </a:lnTo>
                  <a:lnTo>
                    <a:pt x="1602" y="662"/>
                  </a:lnTo>
                  <a:lnTo>
                    <a:pt x="1600" y="660"/>
                  </a:lnTo>
                  <a:lnTo>
                    <a:pt x="1600" y="660"/>
                  </a:lnTo>
                  <a:lnTo>
                    <a:pt x="1598" y="660"/>
                  </a:lnTo>
                  <a:lnTo>
                    <a:pt x="1598" y="660"/>
                  </a:lnTo>
                  <a:lnTo>
                    <a:pt x="1598" y="660"/>
                  </a:lnTo>
                  <a:lnTo>
                    <a:pt x="1595" y="658"/>
                  </a:lnTo>
                  <a:lnTo>
                    <a:pt x="1595" y="658"/>
                  </a:lnTo>
                  <a:lnTo>
                    <a:pt x="1593" y="658"/>
                  </a:lnTo>
                  <a:lnTo>
                    <a:pt x="1591" y="658"/>
                  </a:lnTo>
                  <a:lnTo>
                    <a:pt x="1589" y="658"/>
                  </a:lnTo>
                  <a:lnTo>
                    <a:pt x="1589" y="660"/>
                  </a:lnTo>
                  <a:lnTo>
                    <a:pt x="1589" y="660"/>
                  </a:lnTo>
                  <a:lnTo>
                    <a:pt x="1591" y="662"/>
                  </a:lnTo>
                  <a:lnTo>
                    <a:pt x="1591" y="662"/>
                  </a:lnTo>
                  <a:lnTo>
                    <a:pt x="1591" y="662"/>
                  </a:lnTo>
                  <a:lnTo>
                    <a:pt x="1589" y="662"/>
                  </a:lnTo>
                  <a:lnTo>
                    <a:pt x="1589" y="660"/>
                  </a:lnTo>
                  <a:lnTo>
                    <a:pt x="1589" y="660"/>
                  </a:lnTo>
                  <a:lnTo>
                    <a:pt x="1587" y="660"/>
                  </a:lnTo>
                  <a:lnTo>
                    <a:pt x="1587" y="660"/>
                  </a:lnTo>
                  <a:lnTo>
                    <a:pt x="1585" y="660"/>
                  </a:lnTo>
                  <a:lnTo>
                    <a:pt x="1583" y="660"/>
                  </a:lnTo>
                  <a:lnTo>
                    <a:pt x="1583" y="660"/>
                  </a:lnTo>
                  <a:lnTo>
                    <a:pt x="1581" y="660"/>
                  </a:lnTo>
                  <a:lnTo>
                    <a:pt x="1581" y="660"/>
                  </a:lnTo>
                  <a:lnTo>
                    <a:pt x="1577" y="660"/>
                  </a:lnTo>
                  <a:lnTo>
                    <a:pt x="1575" y="660"/>
                  </a:lnTo>
                  <a:lnTo>
                    <a:pt x="1571" y="660"/>
                  </a:lnTo>
                  <a:lnTo>
                    <a:pt x="1571" y="660"/>
                  </a:lnTo>
                  <a:lnTo>
                    <a:pt x="1571" y="660"/>
                  </a:lnTo>
                  <a:lnTo>
                    <a:pt x="1571" y="660"/>
                  </a:lnTo>
                  <a:lnTo>
                    <a:pt x="1571" y="660"/>
                  </a:lnTo>
                  <a:lnTo>
                    <a:pt x="1571" y="662"/>
                  </a:lnTo>
                  <a:lnTo>
                    <a:pt x="1571" y="662"/>
                  </a:lnTo>
                  <a:lnTo>
                    <a:pt x="1569" y="662"/>
                  </a:lnTo>
                  <a:lnTo>
                    <a:pt x="1569" y="662"/>
                  </a:lnTo>
                  <a:lnTo>
                    <a:pt x="1569" y="662"/>
                  </a:lnTo>
                  <a:lnTo>
                    <a:pt x="1569" y="664"/>
                  </a:lnTo>
                  <a:lnTo>
                    <a:pt x="1569" y="664"/>
                  </a:lnTo>
                  <a:lnTo>
                    <a:pt x="1569" y="664"/>
                  </a:lnTo>
                  <a:lnTo>
                    <a:pt x="1569" y="664"/>
                  </a:lnTo>
                  <a:lnTo>
                    <a:pt x="1573" y="666"/>
                  </a:lnTo>
                  <a:lnTo>
                    <a:pt x="1575" y="668"/>
                  </a:lnTo>
                  <a:lnTo>
                    <a:pt x="1579" y="668"/>
                  </a:lnTo>
                  <a:lnTo>
                    <a:pt x="1579" y="668"/>
                  </a:lnTo>
                  <a:lnTo>
                    <a:pt x="1579" y="668"/>
                  </a:lnTo>
                  <a:lnTo>
                    <a:pt x="1577" y="670"/>
                  </a:lnTo>
                  <a:lnTo>
                    <a:pt x="1575" y="668"/>
                  </a:lnTo>
                  <a:lnTo>
                    <a:pt x="1575" y="668"/>
                  </a:lnTo>
                  <a:lnTo>
                    <a:pt x="1575" y="668"/>
                  </a:lnTo>
                  <a:lnTo>
                    <a:pt x="1575" y="670"/>
                  </a:lnTo>
                  <a:lnTo>
                    <a:pt x="1575" y="670"/>
                  </a:lnTo>
                  <a:lnTo>
                    <a:pt x="1575" y="670"/>
                  </a:lnTo>
                  <a:lnTo>
                    <a:pt x="1577" y="670"/>
                  </a:lnTo>
                  <a:lnTo>
                    <a:pt x="1577" y="670"/>
                  </a:lnTo>
                  <a:lnTo>
                    <a:pt x="1577" y="670"/>
                  </a:lnTo>
                  <a:lnTo>
                    <a:pt x="1577" y="670"/>
                  </a:lnTo>
                  <a:lnTo>
                    <a:pt x="1577" y="670"/>
                  </a:lnTo>
                  <a:lnTo>
                    <a:pt x="1577" y="670"/>
                  </a:lnTo>
                  <a:lnTo>
                    <a:pt x="1577" y="670"/>
                  </a:lnTo>
                  <a:lnTo>
                    <a:pt x="1577" y="670"/>
                  </a:lnTo>
                  <a:lnTo>
                    <a:pt x="1577" y="672"/>
                  </a:lnTo>
                  <a:lnTo>
                    <a:pt x="1579" y="672"/>
                  </a:lnTo>
                  <a:lnTo>
                    <a:pt x="1579" y="672"/>
                  </a:lnTo>
                  <a:lnTo>
                    <a:pt x="1579" y="672"/>
                  </a:lnTo>
                  <a:lnTo>
                    <a:pt x="1579" y="672"/>
                  </a:lnTo>
                  <a:lnTo>
                    <a:pt x="1579" y="672"/>
                  </a:lnTo>
                  <a:lnTo>
                    <a:pt x="1579" y="672"/>
                  </a:lnTo>
                  <a:lnTo>
                    <a:pt x="1579" y="672"/>
                  </a:lnTo>
                  <a:lnTo>
                    <a:pt x="1579" y="672"/>
                  </a:lnTo>
                  <a:lnTo>
                    <a:pt x="1581" y="672"/>
                  </a:lnTo>
                  <a:lnTo>
                    <a:pt x="1581" y="672"/>
                  </a:lnTo>
                  <a:lnTo>
                    <a:pt x="1581" y="672"/>
                  </a:lnTo>
                  <a:lnTo>
                    <a:pt x="1581" y="670"/>
                  </a:lnTo>
                  <a:lnTo>
                    <a:pt x="1581" y="670"/>
                  </a:lnTo>
                  <a:lnTo>
                    <a:pt x="1581" y="670"/>
                  </a:lnTo>
                  <a:lnTo>
                    <a:pt x="1581" y="670"/>
                  </a:lnTo>
                  <a:lnTo>
                    <a:pt x="1581" y="670"/>
                  </a:lnTo>
                  <a:lnTo>
                    <a:pt x="1581" y="670"/>
                  </a:lnTo>
                  <a:lnTo>
                    <a:pt x="1581" y="670"/>
                  </a:lnTo>
                  <a:lnTo>
                    <a:pt x="1581" y="672"/>
                  </a:lnTo>
                  <a:lnTo>
                    <a:pt x="1583" y="672"/>
                  </a:lnTo>
                  <a:lnTo>
                    <a:pt x="1581" y="672"/>
                  </a:lnTo>
                  <a:lnTo>
                    <a:pt x="1581" y="672"/>
                  </a:lnTo>
                  <a:lnTo>
                    <a:pt x="1581" y="672"/>
                  </a:lnTo>
                  <a:lnTo>
                    <a:pt x="1581" y="672"/>
                  </a:lnTo>
                  <a:lnTo>
                    <a:pt x="1581" y="674"/>
                  </a:lnTo>
                  <a:lnTo>
                    <a:pt x="1583" y="674"/>
                  </a:lnTo>
                  <a:lnTo>
                    <a:pt x="1583" y="674"/>
                  </a:lnTo>
                  <a:lnTo>
                    <a:pt x="1581" y="674"/>
                  </a:lnTo>
                  <a:lnTo>
                    <a:pt x="1583" y="676"/>
                  </a:lnTo>
                  <a:lnTo>
                    <a:pt x="1583" y="676"/>
                  </a:lnTo>
                  <a:lnTo>
                    <a:pt x="1583" y="678"/>
                  </a:lnTo>
                  <a:lnTo>
                    <a:pt x="1583" y="678"/>
                  </a:lnTo>
                  <a:lnTo>
                    <a:pt x="1583" y="678"/>
                  </a:lnTo>
                  <a:lnTo>
                    <a:pt x="1583" y="680"/>
                  </a:lnTo>
                  <a:lnTo>
                    <a:pt x="1585" y="680"/>
                  </a:lnTo>
                  <a:lnTo>
                    <a:pt x="1585" y="680"/>
                  </a:lnTo>
                  <a:lnTo>
                    <a:pt x="1585" y="680"/>
                  </a:lnTo>
                  <a:lnTo>
                    <a:pt x="1585" y="680"/>
                  </a:lnTo>
                  <a:lnTo>
                    <a:pt x="1585" y="682"/>
                  </a:lnTo>
                  <a:lnTo>
                    <a:pt x="1585" y="682"/>
                  </a:lnTo>
                  <a:lnTo>
                    <a:pt x="1585" y="682"/>
                  </a:lnTo>
                  <a:lnTo>
                    <a:pt x="1585" y="682"/>
                  </a:lnTo>
                  <a:lnTo>
                    <a:pt x="1585" y="684"/>
                  </a:lnTo>
                  <a:lnTo>
                    <a:pt x="1585" y="684"/>
                  </a:lnTo>
                  <a:lnTo>
                    <a:pt x="1587" y="689"/>
                  </a:lnTo>
                  <a:lnTo>
                    <a:pt x="1589" y="689"/>
                  </a:lnTo>
                  <a:lnTo>
                    <a:pt x="1591" y="689"/>
                  </a:lnTo>
                  <a:close/>
                  <a:moveTo>
                    <a:pt x="1585" y="707"/>
                  </a:moveTo>
                  <a:lnTo>
                    <a:pt x="1585" y="707"/>
                  </a:lnTo>
                  <a:lnTo>
                    <a:pt x="1585" y="707"/>
                  </a:lnTo>
                  <a:lnTo>
                    <a:pt x="1585" y="707"/>
                  </a:lnTo>
                  <a:lnTo>
                    <a:pt x="1585" y="705"/>
                  </a:lnTo>
                  <a:lnTo>
                    <a:pt x="1585" y="705"/>
                  </a:lnTo>
                  <a:lnTo>
                    <a:pt x="1583" y="705"/>
                  </a:lnTo>
                  <a:lnTo>
                    <a:pt x="1583" y="703"/>
                  </a:lnTo>
                  <a:lnTo>
                    <a:pt x="1585" y="703"/>
                  </a:lnTo>
                  <a:lnTo>
                    <a:pt x="1585" y="703"/>
                  </a:lnTo>
                  <a:lnTo>
                    <a:pt x="1583" y="701"/>
                  </a:lnTo>
                  <a:lnTo>
                    <a:pt x="1583" y="701"/>
                  </a:lnTo>
                  <a:lnTo>
                    <a:pt x="1583" y="701"/>
                  </a:lnTo>
                  <a:lnTo>
                    <a:pt x="1581" y="701"/>
                  </a:lnTo>
                  <a:lnTo>
                    <a:pt x="1581" y="701"/>
                  </a:lnTo>
                  <a:lnTo>
                    <a:pt x="1581" y="699"/>
                  </a:lnTo>
                  <a:lnTo>
                    <a:pt x="1581" y="699"/>
                  </a:lnTo>
                  <a:lnTo>
                    <a:pt x="1581" y="697"/>
                  </a:lnTo>
                  <a:lnTo>
                    <a:pt x="1581" y="697"/>
                  </a:lnTo>
                  <a:lnTo>
                    <a:pt x="1581" y="697"/>
                  </a:lnTo>
                  <a:lnTo>
                    <a:pt x="1581" y="697"/>
                  </a:lnTo>
                  <a:lnTo>
                    <a:pt x="1581" y="697"/>
                  </a:lnTo>
                  <a:lnTo>
                    <a:pt x="1583" y="699"/>
                  </a:lnTo>
                  <a:lnTo>
                    <a:pt x="1585" y="699"/>
                  </a:lnTo>
                  <a:lnTo>
                    <a:pt x="1585" y="699"/>
                  </a:lnTo>
                  <a:lnTo>
                    <a:pt x="1585" y="699"/>
                  </a:lnTo>
                  <a:lnTo>
                    <a:pt x="1585" y="697"/>
                  </a:lnTo>
                  <a:lnTo>
                    <a:pt x="1585" y="697"/>
                  </a:lnTo>
                  <a:lnTo>
                    <a:pt x="1583" y="695"/>
                  </a:lnTo>
                  <a:lnTo>
                    <a:pt x="1581" y="695"/>
                  </a:lnTo>
                  <a:lnTo>
                    <a:pt x="1581" y="695"/>
                  </a:lnTo>
                  <a:lnTo>
                    <a:pt x="1581" y="695"/>
                  </a:lnTo>
                  <a:lnTo>
                    <a:pt x="1583" y="695"/>
                  </a:lnTo>
                  <a:lnTo>
                    <a:pt x="1583" y="695"/>
                  </a:lnTo>
                  <a:lnTo>
                    <a:pt x="1583" y="693"/>
                  </a:lnTo>
                  <a:lnTo>
                    <a:pt x="1581" y="693"/>
                  </a:lnTo>
                  <a:lnTo>
                    <a:pt x="1581" y="693"/>
                  </a:lnTo>
                  <a:lnTo>
                    <a:pt x="1581" y="693"/>
                  </a:lnTo>
                  <a:lnTo>
                    <a:pt x="1581" y="693"/>
                  </a:lnTo>
                  <a:lnTo>
                    <a:pt x="1583" y="693"/>
                  </a:lnTo>
                  <a:lnTo>
                    <a:pt x="1583" y="691"/>
                  </a:lnTo>
                  <a:lnTo>
                    <a:pt x="1583" y="691"/>
                  </a:lnTo>
                  <a:lnTo>
                    <a:pt x="1583" y="691"/>
                  </a:lnTo>
                  <a:lnTo>
                    <a:pt x="1581" y="691"/>
                  </a:lnTo>
                  <a:lnTo>
                    <a:pt x="1581" y="691"/>
                  </a:lnTo>
                  <a:lnTo>
                    <a:pt x="1581" y="689"/>
                  </a:lnTo>
                  <a:lnTo>
                    <a:pt x="1581" y="689"/>
                  </a:lnTo>
                  <a:lnTo>
                    <a:pt x="1581" y="689"/>
                  </a:lnTo>
                  <a:lnTo>
                    <a:pt x="1581" y="689"/>
                  </a:lnTo>
                  <a:lnTo>
                    <a:pt x="1579" y="689"/>
                  </a:lnTo>
                  <a:lnTo>
                    <a:pt x="1579" y="689"/>
                  </a:lnTo>
                  <a:lnTo>
                    <a:pt x="1579" y="689"/>
                  </a:lnTo>
                  <a:lnTo>
                    <a:pt x="1581" y="689"/>
                  </a:lnTo>
                  <a:lnTo>
                    <a:pt x="1581" y="687"/>
                  </a:lnTo>
                  <a:lnTo>
                    <a:pt x="1581" y="687"/>
                  </a:lnTo>
                  <a:lnTo>
                    <a:pt x="1581" y="684"/>
                  </a:lnTo>
                  <a:lnTo>
                    <a:pt x="1581" y="684"/>
                  </a:lnTo>
                  <a:lnTo>
                    <a:pt x="1581" y="684"/>
                  </a:lnTo>
                  <a:lnTo>
                    <a:pt x="1579" y="684"/>
                  </a:lnTo>
                  <a:lnTo>
                    <a:pt x="1577" y="682"/>
                  </a:lnTo>
                  <a:lnTo>
                    <a:pt x="1579" y="682"/>
                  </a:lnTo>
                  <a:lnTo>
                    <a:pt x="1581" y="682"/>
                  </a:lnTo>
                  <a:lnTo>
                    <a:pt x="1581" y="682"/>
                  </a:lnTo>
                  <a:lnTo>
                    <a:pt x="1581" y="684"/>
                  </a:lnTo>
                  <a:lnTo>
                    <a:pt x="1583" y="684"/>
                  </a:lnTo>
                  <a:lnTo>
                    <a:pt x="1583" y="684"/>
                  </a:lnTo>
                  <a:lnTo>
                    <a:pt x="1583" y="684"/>
                  </a:lnTo>
                  <a:lnTo>
                    <a:pt x="1583" y="684"/>
                  </a:lnTo>
                  <a:lnTo>
                    <a:pt x="1583" y="684"/>
                  </a:lnTo>
                  <a:lnTo>
                    <a:pt x="1583" y="682"/>
                  </a:lnTo>
                  <a:lnTo>
                    <a:pt x="1583" y="682"/>
                  </a:lnTo>
                  <a:lnTo>
                    <a:pt x="1583" y="680"/>
                  </a:lnTo>
                  <a:lnTo>
                    <a:pt x="1583" y="680"/>
                  </a:lnTo>
                  <a:lnTo>
                    <a:pt x="1583" y="680"/>
                  </a:lnTo>
                  <a:lnTo>
                    <a:pt x="1583" y="680"/>
                  </a:lnTo>
                  <a:lnTo>
                    <a:pt x="1581" y="678"/>
                  </a:lnTo>
                  <a:lnTo>
                    <a:pt x="1581" y="678"/>
                  </a:lnTo>
                  <a:lnTo>
                    <a:pt x="1581" y="678"/>
                  </a:lnTo>
                  <a:lnTo>
                    <a:pt x="1581" y="678"/>
                  </a:lnTo>
                  <a:lnTo>
                    <a:pt x="1581" y="674"/>
                  </a:lnTo>
                  <a:lnTo>
                    <a:pt x="1581" y="674"/>
                  </a:lnTo>
                  <a:lnTo>
                    <a:pt x="1579" y="674"/>
                  </a:lnTo>
                  <a:lnTo>
                    <a:pt x="1579" y="674"/>
                  </a:lnTo>
                  <a:lnTo>
                    <a:pt x="1579" y="674"/>
                  </a:lnTo>
                  <a:lnTo>
                    <a:pt x="1579" y="674"/>
                  </a:lnTo>
                  <a:lnTo>
                    <a:pt x="1577" y="674"/>
                  </a:lnTo>
                  <a:lnTo>
                    <a:pt x="1577" y="674"/>
                  </a:lnTo>
                  <a:lnTo>
                    <a:pt x="1577" y="674"/>
                  </a:lnTo>
                  <a:lnTo>
                    <a:pt x="1577" y="674"/>
                  </a:lnTo>
                  <a:lnTo>
                    <a:pt x="1577" y="676"/>
                  </a:lnTo>
                  <a:lnTo>
                    <a:pt x="1577" y="676"/>
                  </a:lnTo>
                  <a:lnTo>
                    <a:pt x="1577" y="676"/>
                  </a:lnTo>
                  <a:lnTo>
                    <a:pt x="1577" y="678"/>
                  </a:lnTo>
                  <a:lnTo>
                    <a:pt x="1577" y="678"/>
                  </a:lnTo>
                  <a:lnTo>
                    <a:pt x="1577" y="678"/>
                  </a:lnTo>
                  <a:lnTo>
                    <a:pt x="1577" y="678"/>
                  </a:lnTo>
                  <a:lnTo>
                    <a:pt x="1577" y="678"/>
                  </a:lnTo>
                  <a:lnTo>
                    <a:pt x="1577" y="678"/>
                  </a:lnTo>
                  <a:lnTo>
                    <a:pt x="1577" y="680"/>
                  </a:lnTo>
                  <a:lnTo>
                    <a:pt x="1577" y="680"/>
                  </a:lnTo>
                  <a:lnTo>
                    <a:pt x="1577" y="680"/>
                  </a:lnTo>
                  <a:lnTo>
                    <a:pt x="1577" y="680"/>
                  </a:lnTo>
                  <a:lnTo>
                    <a:pt x="1577" y="682"/>
                  </a:lnTo>
                  <a:lnTo>
                    <a:pt x="1575" y="682"/>
                  </a:lnTo>
                  <a:lnTo>
                    <a:pt x="1575" y="682"/>
                  </a:lnTo>
                  <a:lnTo>
                    <a:pt x="1575" y="682"/>
                  </a:lnTo>
                  <a:lnTo>
                    <a:pt x="1575" y="682"/>
                  </a:lnTo>
                  <a:lnTo>
                    <a:pt x="1577" y="680"/>
                  </a:lnTo>
                  <a:lnTo>
                    <a:pt x="1577" y="680"/>
                  </a:lnTo>
                  <a:lnTo>
                    <a:pt x="1577" y="678"/>
                  </a:lnTo>
                  <a:lnTo>
                    <a:pt x="1577" y="678"/>
                  </a:lnTo>
                  <a:lnTo>
                    <a:pt x="1577" y="678"/>
                  </a:lnTo>
                  <a:lnTo>
                    <a:pt x="1577" y="678"/>
                  </a:lnTo>
                  <a:lnTo>
                    <a:pt x="1577" y="678"/>
                  </a:lnTo>
                  <a:lnTo>
                    <a:pt x="1577" y="678"/>
                  </a:lnTo>
                  <a:lnTo>
                    <a:pt x="1577" y="676"/>
                  </a:lnTo>
                  <a:lnTo>
                    <a:pt x="1577" y="676"/>
                  </a:lnTo>
                  <a:lnTo>
                    <a:pt x="1577" y="676"/>
                  </a:lnTo>
                  <a:lnTo>
                    <a:pt x="1577" y="676"/>
                  </a:lnTo>
                  <a:lnTo>
                    <a:pt x="1575" y="676"/>
                  </a:lnTo>
                  <a:lnTo>
                    <a:pt x="1575" y="676"/>
                  </a:lnTo>
                  <a:lnTo>
                    <a:pt x="1575" y="674"/>
                  </a:lnTo>
                  <a:lnTo>
                    <a:pt x="1575" y="674"/>
                  </a:lnTo>
                  <a:lnTo>
                    <a:pt x="1575" y="674"/>
                  </a:lnTo>
                  <a:lnTo>
                    <a:pt x="1575" y="674"/>
                  </a:lnTo>
                  <a:lnTo>
                    <a:pt x="1575" y="674"/>
                  </a:lnTo>
                  <a:lnTo>
                    <a:pt x="1573" y="672"/>
                  </a:lnTo>
                  <a:lnTo>
                    <a:pt x="1573" y="672"/>
                  </a:lnTo>
                  <a:lnTo>
                    <a:pt x="1573" y="674"/>
                  </a:lnTo>
                  <a:lnTo>
                    <a:pt x="1573" y="672"/>
                  </a:lnTo>
                  <a:lnTo>
                    <a:pt x="1571" y="670"/>
                  </a:lnTo>
                  <a:lnTo>
                    <a:pt x="1571" y="670"/>
                  </a:lnTo>
                  <a:lnTo>
                    <a:pt x="1569" y="670"/>
                  </a:lnTo>
                  <a:lnTo>
                    <a:pt x="1569" y="670"/>
                  </a:lnTo>
                  <a:lnTo>
                    <a:pt x="1567" y="670"/>
                  </a:lnTo>
                  <a:lnTo>
                    <a:pt x="1567" y="670"/>
                  </a:lnTo>
                  <a:lnTo>
                    <a:pt x="1565" y="670"/>
                  </a:lnTo>
                  <a:lnTo>
                    <a:pt x="1563" y="670"/>
                  </a:lnTo>
                  <a:lnTo>
                    <a:pt x="1565" y="670"/>
                  </a:lnTo>
                  <a:lnTo>
                    <a:pt x="1565" y="670"/>
                  </a:lnTo>
                  <a:lnTo>
                    <a:pt x="1565" y="672"/>
                  </a:lnTo>
                  <a:lnTo>
                    <a:pt x="1567" y="672"/>
                  </a:lnTo>
                  <a:lnTo>
                    <a:pt x="1567" y="672"/>
                  </a:lnTo>
                  <a:lnTo>
                    <a:pt x="1569" y="672"/>
                  </a:lnTo>
                  <a:lnTo>
                    <a:pt x="1569" y="672"/>
                  </a:lnTo>
                  <a:lnTo>
                    <a:pt x="1569" y="672"/>
                  </a:lnTo>
                  <a:lnTo>
                    <a:pt x="1569" y="674"/>
                  </a:lnTo>
                  <a:lnTo>
                    <a:pt x="1569" y="674"/>
                  </a:lnTo>
                  <a:lnTo>
                    <a:pt x="1569" y="674"/>
                  </a:lnTo>
                  <a:lnTo>
                    <a:pt x="1567" y="674"/>
                  </a:lnTo>
                  <a:lnTo>
                    <a:pt x="1567" y="674"/>
                  </a:lnTo>
                  <a:lnTo>
                    <a:pt x="1565" y="672"/>
                  </a:lnTo>
                  <a:lnTo>
                    <a:pt x="1565" y="672"/>
                  </a:lnTo>
                  <a:lnTo>
                    <a:pt x="1563" y="672"/>
                  </a:lnTo>
                  <a:lnTo>
                    <a:pt x="1563" y="674"/>
                  </a:lnTo>
                  <a:lnTo>
                    <a:pt x="1563" y="674"/>
                  </a:lnTo>
                  <a:lnTo>
                    <a:pt x="1565" y="674"/>
                  </a:lnTo>
                  <a:lnTo>
                    <a:pt x="1565" y="676"/>
                  </a:lnTo>
                  <a:lnTo>
                    <a:pt x="1565" y="676"/>
                  </a:lnTo>
                  <a:lnTo>
                    <a:pt x="1565" y="676"/>
                  </a:lnTo>
                  <a:lnTo>
                    <a:pt x="1565" y="678"/>
                  </a:lnTo>
                  <a:lnTo>
                    <a:pt x="1565" y="676"/>
                  </a:lnTo>
                  <a:lnTo>
                    <a:pt x="1563" y="676"/>
                  </a:lnTo>
                  <a:lnTo>
                    <a:pt x="1563" y="674"/>
                  </a:lnTo>
                  <a:lnTo>
                    <a:pt x="1563" y="674"/>
                  </a:lnTo>
                  <a:lnTo>
                    <a:pt x="1563" y="674"/>
                  </a:lnTo>
                  <a:lnTo>
                    <a:pt x="1561" y="674"/>
                  </a:lnTo>
                  <a:lnTo>
                    <a:pt x="1561" y="674"/>
                  </a:lnTo>
                  <a:lnTo>
                    <a:pt x="1561" y="676"/>
                  </a:lnTo>
                  <a:lnTo>
                    <a:pt x="1561" y="676"/>
                  </a:lnTo>
                  <a:lnTo>
                    <a:pt x="1563" y="678"/>
                  </a:lnTo>
                  <a:lnTo>
                    <a:pt x="1563" y="678"/>
                  </a:lnTo>
                  <a:lnTo>
                    <a:pt x="1563" y="680"/>
                  </a:lnTo>
                  <a:lnTo>
                    <a:pt x="1563" y="680"/>
                  </a:lnTo>
                  <a:lnTo>
                    <a:pt x="1563" y="682"/>
                  </a:lnTo>
                  <a:lnTo>
                    <a:pt x="1563" y="682"/>
                  </a:lnTo>
                  <a:lnTo>
                    <a:pt x="1565" y="682"/>
                  </a:lnTo>
                  <a:lnTo>
                    <a:pt x="1565" y="684"/>
                  </a:lnTo>
                  <a:lnTo>
                    <a:pt x="1567" y="684"/>
                  </a:lnTo>
                  <a:lnTo>
                    <a:pt x="1567" y="684"/>
                  </a:lnTo>
                  <a:lnTo>
                    <a:pt x="1569" y="684"/>
                  </a:lnTo>
                  <a:lnTo>
                    <a:pt x="1569" y="682"/>
                  </a:lnTo>
                  <a:lnTo>
                    <a:pt x="1567" y="682"/>
                  </a:lnTo>
                  <a:lnTo>
                    <a:pt x="1569" y="682"/>
                  </a:lnTo>
                  <a:lnTo>
                    <a:pt x="1569" y="682"/>
                  </a:lnTo>
                  <a:lnTo>
                    <a:pt x="1569" y="682"/>
                  </a:lnTo>
                  <a:lnTo>
                    <a:pt x="1569" y="682"/>
                  </a:lnTo>
                  <a:lnTo>
                    <a:pt x="1569" y="684"/>
                  </a:lnTo>
                  <a:lnTo>
                    <a:pt x="1569" y="684"/>
                  </a:lnTo>
                  <a:lnTo>
                    <a:pt x="1569" y="684"/>
                  </a:lnTo>
                  <a:lnTo>
                    <a:pt x="1567" y="684"/>
                  </a:lnTo>
                  <a:lnTo>
                    <a:pt x="1569" y="687"/>
                  </a:lnTo>
                  <a:lnTo>
                    <a:pt x="1569" y="687"/>
                  </a:lnTo>
                  <a:lnTo>
                    <a:pt x="1569" y="687"/>
                  </a:lnTo>
                  <a:lnTo>
                    <a:pt x="1571" y="684"/>
                  </a:lnTo>
                  <a:lnTo>
                    <a:pt x="1573" y="682"/>
                  </a:lnTo>
                  <a:lnTo>
                    <a:pt x="1573" y="682"/>
                  </a:lnTo>
                  <a:lnTo>
                    <a:pt x="1573" y="684"/>
                  </a:lnTo>
                  <a:lnTo>
                    <a:pt x="1573" y="684"/>
                  </a:lnTo>
                  <a:lnTo>
                    <a:pt x="1571" y="684"/>
                  </a:lnTo>
                  <a:lnTo>
                    <a:pt x="1571" y="684"/>
                  </a:lnTo>
                  <a:lnTo>
                    <a:pt x="1571" y="687"/>
                  </a:lnTo>
                  <a:lnTo>
                    <a:pt x="1569" y="687"/>
                  </a:lnTo>
                  <a:lnTo>
                    <a:pt x="1569" y="689"/>
                  </a:lnTo>
                  <a:lnTo>
                    <a:pt x="1569" y="689"/>
                  </a:lnTo>
                  <a:lnTo>
                    <a:pt x="1569" y="689"/>
                  </a:lnTo>
                  <a:lnTo>
                    <a:pt x="1571" y="689"/>
                  </a:lnTo>
                  <a:lnTo>
                    <a:pt x="1571" y="689"/>
                  </a:lnTo>
                  <a:lnTo>
                    <a:pt x="1571" y="689"/>
                  </a:lnTo>
                  <a:lnTo>
                    <a:pt x="1573" y="691"/>
                  </a:lnTo>
                  <a:lnTo>
                    <a:pt x="1573" y="691"/>
                  </a:lnTo>
                  <a:lnTo>
                    <a:pt x="1573" y="691"/>
                  </a:lnTo>
                  <a:lnTo>
                    <a:pt x="1575" y="691"/>
                  </a:lnTo>
                  <a:lnTo>
                    <a:pt x="1575" y="691"/>
                  </a:lnTo>
                  <a:lnTo>
                    <a:pt x="1575" y="689"/>
                  </a:lnTo>
                  <a:lnTo>
                    <a:pt x="1575" y="689"/>
                  </a:lnTo>
                  <a:lnTo>
                    <a:pt x="1575" y="689"/>
                  </a:lnTo>
                  <a:lnTo>
                    <a:pt x="1575" y="689"/>
                  </a:lnTo>
                  <a:lnTo>
                    <a:pt x="1575" y="689"/>
                  </a:lnTo>
                  <a:lnTo>
                    <a:pt x="1575" y="691"/>
                  </a:lnTo>
                  <a:lnTo>
                    <a:pt x="1577" y="691"/>
                  </a:lnTo>
                  <a:lnTo>
                    <a:pt x="1577" y="691"/>
                  </a:lnTo>
                  <a:lnTo>
                    <a:pt x="1577" y="691"/>
                  </a:lnTo>
                  <a:lnTo>
                    <a:pt x="1577" y="691"/>
                  </a:lnTo>
                  <a:lnTo>
                    <a:pt x="1577" y="691"/>
                  </a:lnTo>
                  <a:lnTo>
                    <a:pt x="1577" y="691"/>
                  </a:lnTo>
                  <a:lnTo>
                    <a:pt x="1577" y="691"/>
                  </a:lnTo>
                  <a:lnTo>
                    <a:pt x="1577" y="693"/>
                  </a:lnTo>
                  <a:lnTo>
                    <a:pt x="1577" y="693"/>
                  </a:lnTo>
                  <a:lnTo>
                    <a:pt x="1577" y="693"/>
                  </a:lnTo>
                  <a:lnTo>
                    <a:pt x="1577" y="695"/>
                  </a:lnTo>
                  <a:lnTo>
                    <a:pt x="1577" y="695"/>
                  </a:lnTo>
                  <a:lnTo>
                    <a:pt x="1579" y="697"/>
                  </a:lnTo>
                  <a:lnTo>
                    <a:pt x="1579" y="697"/>
                  </a:lnTo>
                  <a:lnTo>
                    <a:pt x="1579" y="697"/>
                  </a:lnTo>
                  <a:lnTo>
                    <a:pt x="1577" y="697"/>
                  </a:lnTo>
                  <a:lnTo>
                    <a:pt x="1577" y="697"/>
                  </a:lnTo>
                  <a:lnTo>
                    <a:pt x="1577" y="695"/>
                  </a:lnTo>
                  <a:lnTo>
                    <a:pt x="1577" y="695"/>
                  </a:lnTo>
                  <a:lnTo>
                    <a:pt x="1575" y="695"/>
                  </a:lnTo>
                  <a:lnTo>
                    <a:pt x="1575" y="697"/>
                  </a:lnTo>
                  <a:lnTo>
                    <a:pt x="1577" y="697"/>
                  </a:lnTo>
                  <a:lnTo>
                    <a:pt x="1577" y="697"/>
                  </a:lnTo>
                  <a:lnTo>
                    <a:pt x="1575" y="697"/>
                  </a:lnTo>
                  <a:lnTo>
                    <a:pt x="1575" y="699"/>
                  </a:lnTo>
                  <a:lnTo>
                    <a:pt x="1575" y="695"/>
                  </a:lnTo>
                  <a:lnTo>
                    <a:pt x="1575" y="695"/>
                  </a:lnTo>
                  <a:lnTo>
                    <a:pt x="1575" y="695"/>
                  </a:lnTo>
                  <a:lnTo>
                    <a:pt x="1573" y="695"/>
                  </a:lnTo>
                  <a:lnTo>
                    <a:pt x="1573" y="695"/>
                  </a:lnTo>
                  <a:lnTo>
                    <a:pt x="1573" y="695"/>
                  </a:lnTo>
                  <a:lnTo>
                    <a:pt x="1575" y="695"/>
                  </a:lnTo>
                  <a:lnTo>
                    <a:pt x="1575" y="695"/>
                  </a:lnTo>
                  <a:lnTo>
                    <a:pt x="1573" y="697"/>
                  </a:lnTo>
                  <a:lnTo>
                    <a:pt x="1573" y="697"/>
                  </a:lnTo>
                  <a:lnTo>
                    <a:pt x="1573" y="697"/>
                  </a:lnTo>
                  <a:lnTo>
                    <a:pt x="1573" y="695"/>
                  </a:lnTo>
                  <a:lnTo>
                    <a:pt x="1573" y="697"/>
                  </a:lnTo>
                  <a:lnTo>
                    <a:pt x="1573" y="697"/>
                  </a:lnTo>
                  <a:lnTo>
                    <a:pt x="1573" y="699"/>
                  </a:lnTo>
                  <a:lnTo>
                    <a:pt x="1573" y="699"/>
                  </a:lnTo>
                  <a:lnTo>
                    <a:pt x="1573" y="699"/>
                  </a:lnTo>
                  <a:lnTo>
                    <a:pt x="1573" y="699"/>
                  </a:lnTo>
                  <a:lnTo>
                    <a:pt x="1573" y="701"/>
                  </a:lnTo>
                  <a:lnTo>
                    <a:pt x="1573" y="701"/>
                  </a:lnTo>
                  <a:lnTo>
                    <a:pt x="1573" y="701"/>
                  </a:lnTo>
                  <a:lnTo>
                    <a:pt x="1573" y="703"/>
                  </a:lnTo>
                  <a:lnTo>
                    <a:pt x="1573" y="703"/>
                  </a:lnTo>
                  <a:lnTo>
                    <a:pt x="1573" y="703"/>
                  </a:lnTo>
                  <a:lnTo>
                    <a:pt x="1573" y="703"/>
                  </a:lnTo>
                  <a:lnTo>
                    <a:pt x="1573" y="703"/>
                  </a:lnTo>
                  <a:lnTo>
                    <a:pt x="1573" y="703"/>
                  </a:lnTo>
                  <a:lnTo>
                    <a:pt x="1575" y="701"/>
                  </a:lnTo>
                  <a:lnTo>
                    <a:pt x="1575" y="701"/>
                  </a:lnTo>
                  <a:lnTo>
                    <a:pt x="1575" y="701"/>
                  </a:lnTo>
                  <a:lnTo>
                    <a:pt x="1575" y="699"/>
                  </a:lnTo>
                  <a:lnTo>
                    <a:pt x="1577" y="701"/>
                  </a:lnTo>
                  <a:lnTo>
                    <a:pt x="1577" y="701"/>
                  </a:lnTo>
                  <a:lnTo>
                    <a:pt x="1575" y="701"/>
                  </a:lnTo>
                  <a:lnTo>
                    <a:pt x="1575" y="701"/>
                  </a:lnTo>
                  <a:lnTo>
                    <a:pt x="1575" y="703"/>
                  </a:lnTo>
                  <a:lnTo>
                    <a:pt x="1575" y="703"/>
                  </a:lnTo>
                  <a:lnTo>
                    <a:pt x="1575" y="703"/>
                  </a:lnTo>
                  <a:lnTo>
                    <a:pt x="1575" y="703"/>
                  </a:lnTo>
                  <a:lnTo>
                    <a:pt x="1575" y="703"/>
                  </a:lnTo>
                  <a:lnTo>
                    <a:pt x="1575" y="705"/>
                  </a:lnTo>
                  <a:lnTo>
                    <a:pt x="1575" y="705"/>
                  </a:lnTo>
                  <a:lnTo>
                    <a:pt x="1575" y="705"/>
                  </a:lnTo>
                  <a:lnTo>
                    <a:pt x="1575" y="707"/>
                  </a:lnTo>
                  <a:lnTo>
                    <a:pt x="1575" y="707"/>
                  </a:lnTo>
                  <a:lnTo>
                    <a:pt x="1575" y="707"/>
                  </a:lnTo>
                  <a:lnTo>
                    <a:pt x="1577" y="709"/>
                  </a:lnTo>
                  <a:lnTo>
                    <a:pt x="1577" y="709"/>
                  </a:lnTo>
                  <a:lnTo>
                    <a:pt x="1577" y="709"/>
                  </a:lnTo>
                  <a:lnTo>
                    <a:pt x="1577" y="709"/>
                  </a:lnTo>
                  <a:lnTo>
                    <a:pt x="1577" y="709"/>
                  </a:lnTo>
                  <a:lnTo>
                    <a:pt x="1577" y="711"/>
                  </a:lnTo>
                  <a:lnTo>
                    <a:pt x="1577" y="711"/>
                  </a:lnTo>
                  <a:lnTo>
                    <a:pt x="1577" y="711"/>
                  </a:lnTo>
                  <a:lnTo>
                    <a:pt x="1577" y="711"/>
                  </a:lnTo>
                  <a:lnTo>
                    <a:pt x="1579" y="711"/>
                  </a:lnTo>
                  <a:lnTo>
                    <a:pt x="1579" y="713"/>
                  </a:lnTo>
                  <a:lnTo>
                    <a:pt x="1577" y="713"/>
                  </a:lnTo>
                  <a:lnTo>
                    <a:pt x="1579" y="713"/>
                  </a:lnTo>
                  <a:lnTo>
                    <a:pt x="1579" y="713"/>
                  </a:lnTo>
                  <a:lnTo>
                    <a:pt x="1581" y="713"/>
                  </a:lnTo>
                  <a:lnTo>
                    <a:pt x="1581" y="715"/>
                  </a:lnTo>
                  <a:lnTo>
                    <a:pt x="1581" y="715"/>
                  </a:lnTo>
                  <a:lnTo>
                    <a:pt x="1581" y="715"/>
                  </a:lnTo>
                  <a:lnTo>
                    <a:pt x="1583" y="715"/>
                  </a:lnTo>
                  <a:lnTo>
                    <a:pt x="1583" y="715"/>
                  </a:lnTo>
                  <a:lnTo>
                    <a:pt x="1581" y="713"/>
                  </a:lnTo>
                  <a:lnTo>
                    <a:pt x="1581" y="713"/>
                  </a:lnTo>
                  <a:lnTo>
                    <a:pt x="1581" y="713"/>
                  </a:lnTo>
                  <a:lnTo>
                    <a:pt x="1581" y="711"/>
                  </a:lnTo>
                  <a:lnTo>
                    <a:pt x="1581" y="711"/>
                  </a:lnTo>
                  <a:lnTo>
                    <a:pt x="1581" y="711"/>
                  </a:lnTo>
                  <a:lnTo>
                    <a:pt x="1581" y="711"/>
                  </a:lnTo>
                  <a:lnTo>
                    <a:pt x="1581" y="709"/>
                  </a:lnTo>
                  <a:lnTo>
                    <a:pt x="1581" y="709"/>
                  </a:lnTo>
                  <a:lnTo>
                    <a:pt x="1579" y="709"/>
                  </a:lnTo>
                  <a:lnTo>
                    <a:pt x="1579" y="709"/>
                  </a:lnTo>
                  <a:lnTo>
                    <a:pt x="1579" y="709"/>
                  </a:lnTo>
                  <a:lnTo>
                    <a:pt x="1579" y="709"/>
                  </a:lnTo>
                  <a:lnTo>
                    <a:pt x="1579" y="709"/>
                  </a:lnTo>
                  <a:lnTo>
                    <a:pt x="1577" y="707"/>
                  </a:lnTo>
                  <a:lnTo>
                    <a:pt x="1577" y="707"/>
                  </a:lnTo>
                  <a:lnTo>
                    <a:pt x="1579" y="707"/>
                  </a:lnTo>
                  <a:lnTo>
                    <a:pt x="1579" y="705"/>
                  </a:lnTo>
                  <a:lnTo>
                    <a:pt x="1579" y="703"/>
                  </a:lnTo>
                  <a:lnTo>
                    <a:pt x="1579" y="703"/>
                  </a:lnTo>
                  <a:lnTo>
                    <a:pt x="1579" y="701"/>
                  </a:lnTo>
                  <a:lnTo>
                    <a:pt x="1579" y="701"/>
                  </a:lnTo>
                  <a:lnTo>
                    <a:pt x="1579" y="699"/>
                  </a:lnTo>
                  <a:lnTo>
                    <a:pt x="1579" y="699"/>
                  </a:lnTo>
                  <a:lnTo>
                    <a:pt x="1581" y="701"/>
                  </a:lnTo>
                  <a:lnTo>
                    <a:pt x="1581" y="703"/>
                  </a:lnTo>
                  <a:lnTo>
                    <a:pt x="1581" y="705"/>
                  </a:lnTo>
                  <a:lnTo>
                    <a:pt x="1581" y="705"/>
                  </a:lnTo>
                  <a:lnTo>
                    <a:pt x="1581" y="705"/>
                  </a:lnTo>
                  <a:lnTo>
                    <a:pt x="1583" y="705"/>
                  </a:lnTo>
                  <a:lnTo>
                    <a:pt x="1583" y="709"/>
                  </a:lnTo>
                  <a:lnTo>
                    <a:pt x="1583" y="709"/>
                  </a:lnTo>
                  <a:lnTo>
                    <a:pt x="1583" y="709"/>
                  </a:lnTo>
                  <a:lnTo>
                    <a:pt x="1583" y="711"/>
                  </a:lnTo>
                  <a:lnTo>
                    <a:pt x="1585" y="711"/>
                  </a:lnTo>
                  <a:lnTo>
                    <a:pt x="1585" y="709"/>
                  </a:lnTo>
                  <a:lnTo>
                    <a:pt x="1585" y="709"/>
                  </a:lnTo>
                  <a:lnTo>
                    <a:pt x="1585" y="709"/>
                  </a:lnTo>
                  <a:lnTo>
                    <a:pt x="1585" y="709"/>
                  </a:lnTo>
                  <a:lnTo>
                    <a:pt x="1585" y="707"/>
                  </a:lnTo>
                  <a:close/>
                  <a:moveTo>
                    <a:pt x="1618" y="682"/>
                  </a:moveTo>
                  <a:lnTo>
                    <a:pt x="1616" y="682"/>
                  </a:lnTo>
                  <a:lnTo>
                    <a:pt x="1616" y="680"/>
                  </a:lnTo>
                  <a:lnTo>
                    <a:pt x="1616" y="680"/>
                  </a:lnTo>
                  <a:lnTo>
                    <a:pt x="1616" y="680"/>
                  </a:lnTo>
                  <a:lnTo>
                    <a:pt x="1614" y="680"/>
                  </a:lnTo>
                  <a:lnTo>
                    <a:pt x="1612" y="680"/>
                  </a:lnTo>
                  <a:lnTo>
                    <a:pt x="1612" y="682"/>
                  </a:lnTo>
                  <a:lnTo>
                    <a:pt x="1612" y="682"/>
                  </a:lnTo>
                  <a:lnTo>
                    <a:pt x="1610" y="682"/>
                  </a:lnTo>
                  <a:lnTo>
                    <a:pt x="1610" y="682"/>
                  </a:lnTo>
                  <a:lnTo>
                    <a:pt x="1610" y="682"/>
                  </a:lnTo>
                  <a:lnTo>
                    <a:pt x="1608" y="682"/>
                  </a:lnTo>
                  <a:lnTo>
                    <a:pt x="1608" y="682"/>
                  </a:lnTo>
                  <a:lnTo>
                    <a:pt x="1608" y="684"/>
                  </a:lnTo>
                  <a:lnTo>
                    <a:pt x="1606" y="684"/>
                  </a:lnTo>
                  <a:lnTo>
                    <a:pt x="1606" y="689"/>
                  </a:lnTo>
                  <a:lnTo>
                    <a:pt x="1606" y="689"/>
                  </a:lnTo>
                  <a:lnTo>
                    <a:pt x="1606" y="691"/>
                  </a:lnTo>
                  <a:lnTo>
                    <a:pt x="1608" y="691"/>
                  </a:lnTo>
                  <a:lnTo>
                    <a:pt x="1612" y="693"/>
                  </a:lnTo>
                  <a:lnTo>
                    <a:pt x="1614" y="693"/>
                  </a:lnTo>
                  <a:lnTo>
                    <a:pt x="1616" y="691"/>
                  </a:lnTo>
                  <a:lnTo>
                    <a:pt x="1618" y="691"/>
                  </a:lnTo>
                  <a:lnTo>
                    <a:pt x="1618" y="689"/>
                  </a:lnTo>
                  <a:lnTo>
                    <a:pt x="1618" y="689"/>
                  </a:lnTo>
                  <a:lnTo>
                    <a:pt x="1618" y="687"/>
                  </a:lnTo>
                  <a:lnTo>
                    <a:pt x="1616" y="687"/>
                  </a:lnTo>
                  <a:lnTo>
                    <a:pt x="1616" y="684"/>
                  </a:lnTo>
                  <a:lnTo>
                    <a:pt x="1616" y="684"/>
                  </a:lnTo>
                  <a:lnTo>
                    <a:pt x="1618" y="682"/>
                  </a:lnTo>
                  <a:lnTo>
                    <a:pt x="1618" y="682"/>
                  </a:lnTo>
                  <a:close/>
                  <a:moveTo>
                    <a:pt x="1526" y="670"/>
                  </a:moveTo>
                  <a:lnTo>
                    <a:pt x="1526" y="670"/>
                  </a:lnTo>
                  <a:lnTo>
                    <a:pt x="1524" y="670"/>
                  </a:lnTo>
                  <a:lnTo>
                    <a:pt x="1524" y="670"/>
                  </a:lnTo>
                  <a:lnTo>
                    <a:pt x="1524" y="668"/>
                  </a:lnTo>
                  <a:lnTo>
                    <a:pt x="1524" y="668"/>
                  </a:lnTo>
                  <a:lnTo>
                    <a:pt x="1524" y="666"/>
                  </a:lnTo>
                  <a:lnTo>
                    <a:pt x="1522" y="666"/>
                  </a:lnTo>
                  <a:lnTo>
                    <a:pt x="1524" y="666"/>
                  </a:lnTo>
                  <a:lnTo>
                    <a:pt x="1524" y="666"/>
                  </a:lnTo>
                  <a:lnTo>
                    <a:pt x="1524" y="666"/>
                  </a:lnTo>
                  <a:lnTo>
                    <a:pt x="1524" y="666"/>
                  </a:lnTo>
                  <a:lnTo>
                    <a:pt x="1522" y="664"/>
                  </a:lnTo>
                  <a:lnTo>
                    <a:pt x="1522" y="664"/>
                  </a:lnTo>
                  <a:lnTo>
                    <a:pt x="1518" y="662"/>
                  </a:lnTo>
                  <a:lnTo>
                    <a:pt x="1516" y="662"/>
                  </a:lnTo>
                  <a:lnTo>
                    <a:pt x="1516" y="664"/>
                  </a:lnTo>
                  <a:lnTo>
                    <a:pt x="1516" y="664"/>
                  </a:lnTo>
                  <a:lnTo>
                    <a:pt x="1516" y="666"/>
                  </a:lnTo>
                  <a:lnTo>
                    <a:pt x="1516" y="666"/>
                  </a:lnTo>
                  <a:lnTo>
                    <a:pt x="1516" y="666"/>
                  </a:lnTo>
                  <a:lnTo>
                    <a:pt x="1516" y="668"/>
                  </a:lnTo>
                  <a:lnTo>
                    <a:pt x="1516" y="668"/>
                  </a:lnTo>
                  <a:lnTo>
                    <a:pt x="1518" y="668"/>
                  </a:lnTo>
                  <a:lnTo>
                    <a:pt x="1518" y="668"/>
                  </a:lnTo>
                  <a:lnTo>
                    <a:pt x="1518" y="668"/>
                  </a:lnTo>
                  <a:lnTo>
                    <a:pt x="1518" y="668"/>
                  </a:lnTo>
                  <a:lnTo>
                    <a:pt x="1518" y="670"/>
                  </a:lnTo>
                  <a:lnTo>
                    <a:pt x="1518" y="670"/>
                  </a:lnTo>
                  <a:lnTo>
                    <a:pt x="1518" y="670"/>
                  </a:lnTo>
                  <a:lnTo>
                    <a:pt x="1520" y="670"/>
                  </a:lnTo>
                  <a:lnTo>
                    <a:pt x="1522" y="670"/>
                  </a:lnTo>
                  <a:lnTo>
                    <a:pt x="1522" y="670"/>
                  </a:lnTo>
                  <a:lnTo>
                    <a:pt x="1522" y="672"/>
                  </a:lnTo>
                  <a:lnTo>
                    <a:pt x="1520" y="674"/>
                  </a:lnTo>
                  <a:lnTo>
                    <a:pt x="1520" y="674"/>
                  </a:lnTo>
                  <a:lnTo>
                    <a:pt x="1520" y="674"/>
                  </a:lnTo>
                  <a:lnTo>
                    <a:pt x="1520" y="676"/>
                  </a:lnTo>
                  <a:lnTo>
                    <a:pt x="1520" y="676"/>
                  </a:lnTo>
                  <a:lnTo>
                    <a:pt x="1520" y="680"/>
                  </a:lnTo>
                  <a:lnTo>
                    <a:pt x="1524" y="678"/>
                  </a:lnTo>
                  <a:lnTo>
                    <a:pt x="1524" y="678"/>
                  </a:lnTo>
                  <a:lnTo>
                    <a:pt x="1524" y="678"/>
                  </a:lnTo>
                  <a:lnTo>
                    <a:pt x="1524" y="678"/>
                  </a:lnTo>
                  <a:lnTo>
                    <a:pt x="1526" y="678"/>
                  </a:lnTo>
                  <a:lnTo>
                    <a:pt x="1526" y="678"/>
                  </a:lnTo>
                  <a:lnTo>
                    <a:pt x="1526" y="676"/>
                  </a:lnTo>
                  <a:lnTo>
                    <a:pt x="1526" y="672"/>
                  </a:lnTo>
                  <a:lnTo>
                    <a:pt x="1526" y="670"/>
                  </a:lnTo>
                  <a:lnTo>
                    <a:pt x="1526" y="670"/>
                  </a:lnTo>
                  <a:close/>
                  <a:moveTo>
                    <a:pt x="1239" y="566"/>
                  </a:moveTo>
                  <a:lnTo>
                    <a:pt x="1239" y="566"/>
                  </a:lnTo>
                  <a:lnTo>
                    <a:pt x="1239" y="566"/>
                  </a:lnTo>
                  <a:lnTo>
                    <a:pt x="1239" y="566"/>
                  </a:lnTo>
                  <a:lnTo>
                    <a:pt x="1239" y="566"/>
                  </a:lnTo>
                  <a:lnTo>
                    <a:pt x="1237" y="566"/>
                  </a:lnTo>
                  <a:lnTo>
                    <a:pt x="1239" y="566"/>
                  </a:lnTo>
                  <a:lnTo>
                    <a:pt x="1239" y="566"/>
                  </a:lnTo>
                  <a:lnTo>
                    <a:pt x="1239" y="566"/>
                  </a:lnTo>
                  <a:lnTo>
                    <a:pt x="1239" y="566"/>
                  </a:lnTo>
                  <a:lnTo>
                    <a:pt x="1239" y="566"/>
                  </a:lnTo>
                  <a:lnTo>
                    <a:pt x="1239" y="566"/>
                  </a:lnTo>
                  <a:lnTo>
                    <a:pt x="1239" y="566"/>
                  </a:lnTo>
                  <a:lnTo>
                    <a:pt x="1239" y="566"/>
                  </a:lnTo>
                  <a:close/>
                  <a:moveTo>
                    <a:pt x="1534" y="607"/>
                  </a:moveTo>
                  <a:lnTo>
                    <a:pt x="1534" y="609"/>
                  </a:lnTo>
                  <a:lnTo>
                    <a:pt x="1536" y="609"/>
                  </a:lnTo>
                  <a:lnTo>
                    <a:pt x="1536" y="609"/>
                  </a:lnTo>
                  <a:lnTo>
                    <a:pt x="1536" y="609"/>
                  </a:lnTo>
                  <a:lnTo>
                    <a:pt x="1538" y="609"/>
                  </a:lnTo>
                  <a:lnTo>
                    <a:pt x="1538" y="609"/>
                  </a:lnTo>
                  <a:lnTo>
                    <a:pt x="1544" y="607"/>
                  </a:lnTo>
                  <a:lnTo>
                    <a:pt x="1544" y="607"/>
                  </a:lnTo>
                  <a:lnTo>
                    <a:pt x="1540" y="605"/>
                  </a:lnTo>
                  <a:lnTo>
                    <a:pt x="1538" y="603"/>
                  </a:lnTo>
                  <a:lnTo>
                    <a:pt x="1536" y="603"/>
                  </a:lnTo>
                  <a:lnTo>
                    <a:pt x="1534" y="603"/>
                  </a:lnTo>
                  <a:lnTo>
                    <a:pt x="1534" y="603"/>
                  </a:lnTo>
                  <a:lnTo>
                    <a:pt x="1534" y="605"/>
                  </a:lnTo>
                  <a:lnTo>
                    <a:pt x="1534" y="605"/>
                  </a:lnTo>
                  <a:lnTo>
                    <a:pt x="1532" y="605"/>
                  </a:lnTo>
                  <a:lnTo>
                    <a:pt x="1532" y="605"/>
                  </a:lnTo>
                  <a:lnTo>
                    <a:pt x="1532" y="607"/>
                  </a:lnTo>
                  <a:lnTo>
                    <a:pt x="1534" y="607"/>
                  </a:lnTo>
                  <a:close/>
                  <a:moveTo>
                    <a:pt x="1565" y="709"/>
                  </a:moveTo>
                  <a:lnTo>
                    <a:pt x="1565" y="709"/>
                  </a:lnTo>
                  <a:lnTo>
                    <a:pt x="1565" y="707"/>
                  </a:lnTo>
                  <a:lnTo>
                    <a:pt x="1563" y="707"/>
                  </a:lnTo>
                  <a:lnTo>
                    <a:pt x="1563" y="707"/>
                  </a:lnTo>
                  <a:lnTo>
                    <a:pt x="1563" y="705"/>
                  </a:lnTo>
                  <a:lnTo>
                    <a:pt x="1563" y="703"/>
                  </a:lnTo>
                  <a:lnTo>
                    <a:pt x="1563" y="703"/>
                  </a:lnTo>
                  <a:lnTo>
                    <a:pt x="1563" y="703"/>
                  </a:lnTo>
                  <a:lnTo>
                    <a:pt x="1563" y="701"/>
                  </a:lnTo>
                  <a:lnTo>
                    <a:pt x="1563" y="701"/>
                  </a:lnTo>
                  <a:lnTo>
                    <a:pt x="1563" y="699"/>
                  </a:lnTo>
                  <a:lnTo>
                    <a:pt x="1561" y="699"/>
                  </a:lnTo>
                  <a:lnTo>
                    <a:pt x="1561" y="699"/>
                  </a:lnTo>
                  <a:lnTo>
                    <a:pt x="1561" y="697"/>
                  </a:lnTo>
                  <a:lnTo>
                    <a:pt x="1561" y="697"/>
                  </a:lnTo>
                  <a:lnTo>
                    <a:pt x="1561" y="697"/>
                  </a:lnTo>
                  <a:lnTo>
                    <a:pt x="1559" y="693"/>
                  </a:lnTo>
                  <a:lnTo>
                    <a:pt x="1559" y="691"/>
                  </a:lnTo>
                  <a:lnTo>
                    <a:pt x="1559" y="691"/>
                  </a:lnTo>
                  <a:lnTo>
                    <a:pt x="1559" y="691"/>
                  </a:lnTo>
                  <a:lnTo>
                    <a:pt x="1559" y="693"/>
                  </a:lnTo>
                  <a:lnTo>
                    <a:pt x="1559" y="693"/>
                  </a:lnTo>
                  <a:lnTo>
                    <a:pt x="1559" y="693"/>
                  </a:lnTo>
                  <a:lnTo>
                    <a:pt x="1561" y="693"/>
                  </a:lnTo>
                  <a:lnTo>
                    <a:pt x="1561" y="693"/>
                  </a:lnTo>
                  <a:lnTo>
                    <a:pt x="1561" y="693"/>
                  </a:lnTo>
                  <a:lnTo>
                    <a:pt x="1561" y="693"/>
                  </a:lnTo>
                  <a:lnTo>
                    <a:pt x="1559" y="691"/>
                  </a:lnTo>
                  <a:lnTo>
                    <a:pt x="1557" y="684"/>
                  </a:lnTo>
                  <a:lnTo>
                    <a:pt x="1557" y="682"/>
                  </a:lnTo>
                  <a:lnTo>
                    <a:pt x="1557" y="682"/>
                  </a:lnTo>
                  <a:lnTo>
                    <a:pt x="1557" y="682"/>
                  </a:lnTo>
                  <a:lnTo>
                    <a:pt x="1557" y="682"/>
                  </a:lnTo>
                  <a:lnTo>
                    <a:pt x="1557" y="680"/>
                  </a:lnTo>
                  <a:lnTo>
                    <a:pt x="1555" y="678"/>
                  </a:lnTo>
                  <a:lnTo>
                    <a:pt x="1555" y="678"/>
                  </a:lnTo>
                  <a:lnTo>
                    <a:pt x="1552" y="676"/>
                  </a:lnTo>
                  <a:lnTo>
                    <a:pt x="1552" y="676"/>
                  </a:lnTo>
                  <a:lnTo>
                    <a:pt x="1552" y="674"/>
                  </a:lnTo>
                  <a:lnTo>
                    <a:pt x="1552" y="674"/>
                  </a:lnTo>
                  <a:lnTo>
                    <a:pt x="1550" y="674"/>
                  </a:lnTo>
                  <a:lnTo>
                    <a:pt x="1550" y="674"/>
                  </a:lnTo>
                  <a:lnTo>
                    <a:pt x="1550" y="672"/>
                  </a:lnTo>
                  <a:lnTo>
                    <a:pt x="1550" y="672"/>
                  </a:lnTo>
                  <a:lnTo>
                    <a:pt x="1550" y="670"/>
                  </a:lnTo>
                  <a:lnTo>
                    <a:pt x="1550" y="670"/>
                  </a:lnTo>
                  <a:lnTo>
                    <a:pt x="1550" y="670"/>
                  </a:lnTo>
                  <a:lnTo>
                    <a:pt x="1550" y="670"/>
                  </a:lnTo>
                  <a:lnTo>
                    <a:pt x="1550" y="670"/>
                  </a:lnTo>
                  <a:lnTo>
                    <a:pt x="1550" y="670"/>
                  </a:lnTo>
                  <a:lnTo>
                    <a:pt x="1548" y="670"/>
                  </a:lnTo>
                  <a:lnTo>
                    <a:pt x="1548" y="668"/>
                  </a:lnTo>
                  <a:lnTo>
                    <a:pt x="1548" y="668"/>
                  </a:lnTo>
                  <a:lnTo>
                    <a:pt x="1548" y="668"/>
                  </a:lnTo>
                  <a:lnTo>
                    <a:pt x="1548" y="668"/>
                  </a:lnTo>
                  <a:lnTo>
                    <a:pt x="1548" y="668"/>
                  </a:lnTo>
                  <a:lnTo>
                    <a:pt x="1546" y="668"/>
                  </a:lnTo>
                  <a:lnTo>
                    <a:pt x="1548" y="666"/>
                  </a:lnTo>
                  <a:lnTo>
                    <a:pt x="1546" y="666"/>
                  </a:lnTo>
                  <a:lnTo>
                    <a:pt x="1546" y="664"/>
                  </a:lnTo>
                  <a:lnTo>
                    <a:pt x="1544" y="664"/>
                  </a:lnTo>
                  <a:lnTo>
                    <a:pt x="1546" y="664"/>
                  </a:lnTo>
                  <a:lnTo>
                    <a:pt x="1546" y="662"/>
                  </a:lnTo>
                  <a:lnTo>
                    <a:pt x="1544" y="662"/>
                  </a:lnTo>
                  <a:lnTo>
                    <a:pt x="1544" y="662"/>
                  </a:lnTo>
                  <a:lnTo>
                    <a:pt x="1544" y="662"/>
                  </a:lnTo>
                  <a:lnTo>
                    <a:pt x="1544" y="660"/>
                  </a:lnTo>
                  <a:lnTo>
                    <a:pt x="1544" y="660"/>
                  </a:lnTo>
                  <a:lnTo>
                    <a:pt x="1544" y="660"/>
                  </a:lnTo>
                  <a:lnTo>
                    <a:pt x="1544" y="660"/>
                  </a:lnTo>
                  <a:lnTo>
                    <a:pt x="1542" y="660"/>
                  </a:lnTo>
                  <a:lnTo>
                    <a:pt x="1542" y="660"/>
                  </a:lnTo>
                  <a:lnTo>
                    <a:pt x="1540" y="660"/>
                  </a:lnTo>
                  <a:lnTo>
                    <a:pt x="1540" y="660"/>
                  </a:lnTo>
                  <a:lnTo>
                    <a:pt x="1540" y="658"/>
                  </a:lnTo>
                  <a:lnTo>
                    <a:pt x="1540" y="658"/>
                  </a:lnTo>
                  <a:lnTo>
                    <a:pt x="1540" y="658"/>
                  </a:lnTo>
                  <a:lnTo>
                    <a:pt x="1540" y="658"/>
                  </a:lnTo>
                  <a:lnTo>
                    <a:pt x="1540" y="658"/>
                  </a:lnTo>
                  <a:lnTo>
                    <a:pt x="1540" y="658"/>
                  </a:lnTo>
                  <a:lnTo>
                    <a:pt x="1538" y="658"/>
                  </a:lnTo>
                  <a:lnTo>
                    <a:pt x="1538" y="658"/>
                  </a:lnTo>
                  <a:lnTo>
                    <a:pt x="1538" y="658"/>
                  </a:lnTo>
                  <a:lnTo>
                    <a:pt x="1540" y="656"/>
                  </a:lnTo>
                  <a:lnTo>
                    <a:pt x="1540" y="656"/>
                  </a:lnTo>
                  <a:lnTo>
                    <a:pt x="1538" y="656"/>
                  </a:lnTo>
                  <a:lnTo>
                    <a:pt x="1538" y="656"/>
                  </a:lnTo>
                  <a:lnTo>
                    <a:pt x="1538" y="656"/>
                  </a:lnTo>
                  <a:lnTo>
                    <a:pt x="1540" y="656"/>
                  </a:lnTo>
                  <a:lnTo>
                    <a:pt x="1540" y="656"/>
                  </a:lnTo>
                  <a:lnTo>
                    <a:pt x="1538" y="654"/>
                  </a:lnTo>
                  <a:lnTo>
                    <a:pt x="1536" y="654"/>
                  </a:lnTo>
                  <a:lnTo>
                    <a:pt x="1536" y="654"/>
                  </a:lnTo>
                  <a:lnTo>
                    <a:pt x="1536" y="652"/>
                  </a:lnTo>
                  <a:lnTo>
                    <a:pt x="1534" y="652"/>
                  </a:lnTo>
                  <a:lnTo>
                    <a:pt x="1532" y="652"/>
                  </a:lnTo>
                  <a:lnTo>
                    <a:pt x="1532" y="652"/>
                  </a:lnTo>
                  <a:lnTo>
                    <a:pt x="1532" y="654"/>
                  </a:lnTo>
                  <a:lnTo>
                    <a:pt x="1532" y="654"/>
                  </a:lnTo>
                  <a:lnTo>
                    <a:pt x="1532" y="652"/>
                  </a:lnTo>
                  <a:lnTo>
                    <a:pt x="1532" y="652"/>
                  </a:lnTo>
                  <a:lnTo>
                    <a:pt x="1532" y="652"/>
                  </a:lnTo>
                  <a:lnTo>
                    <a:pt x="1530" y="650"/>
                  </a:lnTo>
                  <a:lnTo>
                    <a:pt x="1530" y="652"/>
                  </a:lnTo>
                  <a:lnTo>
                    <a:pt x="1530" y="652"/>
                  </a:lnTo>
                  <a:lnTo>
                    <a:pt x="1530" y="652"/>
                  </a:lnTo>
                  <a:lnTo>
                    <a:pt x="1528" y="652"/>
                  </a:lnTo>
                  <a:lnTo>
                    <a:pt x="1528" y="652"/>
                  </a:lnTo>
                  <a:lnTo>
                    <a:pt x="1528" y="652"/>
                  </a:lnTo>
                  <a:lnTo>
                    <a:pt x="1528" y="652"/>
                  </a:lnTo>
                  <a:lnTo>
                    <a:pt x="1526" y="654"/>
                  </a:lnTo>
                  <a:lnTo>
                    <a:pt x="1526" y="654"/>
                  </a:lnTo>
                  <a:lnTo>
                    <a:pt x="1526" y="654"/>
                  </a:lnTo>
                  <a:lnTo>
                    <a:pt x="1526" y="654"/>
                  </a:lnTo>
                  <a:lnTo>
                    <a:pt x="1526" y="652"/>
                  </a:lnTo>
                  <a:lnTo>
                    <a:pt x="1528" y="652"/>
                  </a:lnTo>
                  <a:lnTo>
                    <a:pt x="1528" y="650"/>
                  </a:lnTo>
                  <a:lnTo>
                    <a:pt x="1526" y="650"/>
                  </a:lnTo>
                  <a:lnTo>
                    <a:pt x="1524" y="648"/>
                  </a:lnTo>
                  <a:lnTo>
                    <a:pt x="1524" y="650"/>
                  </a:lnTo>
                  <a:lnTo>
                    <a:pt x="1522" y="652"/>
                  </a:lnTo>
                  <a:lnTo>
                    <a:pt x="1522" y="652"/>
                  </a:lnTo>
                  <a:lnTo>
                    <a:pt x="1522" y="652"/>
                  </a:lnTo>
                  <a:lnTo>
                    <a:pt x="1522" y="652"/>
                  </a:lnTo>
                  <a:lnTo>
                    <a:pt x="1522" y="652"/>
                  </a:lnTo>
                  <a:lnTo>
                    <a:pt x="1522" y="652"/>
                  </a:lnTo>
                  <a:lnTo>
                    <a:pt x="1522" y="652"/>
                  </a:lnTo>
                  <a:lnTo>
                    <a:pt x="1522" y="654"/>
                  </a:lnTo>
                  <a:lnTo>
                    <a:pt x="1522" y="654"/>
                  </a:lnTo>
                  <a:lnTo>
                    <a:pt x="1522" y="654"/>
                  </a:lnTo>
                  <a:lnTo>
                    <a:pt x="1522" y="654"/>
                  </a:lnTo>
                  <a:lnTo>
                    <a:pt x="1522" y="654"/>
                  </a:lnTo>
                  <a:lnTo>
                    <a:pt x="1522" y="654"/>
                  </a:lnTo>
                  <a:lnTo>
                    <a:pt x="1522" y="656"/>
                  </a:lnTo>
                  <a:lnTo>
                    <a:pt x="1522" y="656"/>
                  </a:lnTo>
                  <a:lnTo>
                    <a:pt x="1522" y="656"/>
                  </a:lnTo>
                  <a:lnTo>
                    <a:pt x="1522" y="656"/>
                  </a:lnTo>
                  <a:lnTo>
                    <a:pt x="1522" y="656"/>
                  </a:lnTo>
                  <a:lnTo>
                    <a:pt x="1522" y="658"/>
                  </a:lnTo>
                  <a:lnTo>
                    <a:pt x="1522" y="658"/>
                  </a:lnTo>
                  <a:lnTo>
                    <a:pt x="1522" y="658"/>
                  </a:lnTo>
                  <a:lnTo>
                    <a:pt x="1522" y="658"/>
                  </a:lnTo>
                  <a:lnTo>
                    <a:pt x="1522" y="658"/>
                  </a:lnTo>
                  <a:lnTo>
                    <a:pt x="1524" y="658"/>
                  </a:lnTo>
                  <a:lnTo>
                    <a:pt x="1524" y="658"/>
                  </a:lnTo>
                  <a:lnTo>
                    <a:pt x="1524" y="658"/>
                  </a:lnTo>
                  <a:lnTo>
                    <a:pt x="1526" y="660"/>
                  </a:lnTo>
                  <a:lnTo>
                    <a:pt x="1524" y="660"/>
                  </a:lnTo>
                  <a:lnTo>
                    <a:pt x="1522" y="660"/>
                  </a:lnTo>
                  <a:lnTo>
                    <a:pt x="1520" y="660"/>
                  </a:lnTo>
                  <a:lnTo>
                    <a:pt x="1520" y="660"/>
                  </a:lnTo>
                  <a:lnTo>
                    <a:pt x="1520" y="660"/>
                  </a:lnTo>
                  <a:lnTo>
                    <a:pt x="1520" y="660"/>
                  </a:lnTo>
                  <a:lnTo>
                    <a:pt x="1520" y="662"/>
                  </a:lnTo>
                  <a:lnTo>
                    <a:pt x="1522" y="662"/>
                  </a:lnTo>
                  <a:lnTo>
                    <a:pt x="1524" y="664"/>
                  </a:lnTo>
                  <a:lnTo>
                    <a:pt x="1524" y="666"/>
                  </a:lnTo>
                  <a:lnTo>
                    <a:pt x="1526" y="666"/>
                  </a:lnTo>
                  <a:lnTo>
                    <a:pt x="1526" y="666"/>
                  </a:lnTo>
                  <a:lnTo>
                    <a:pt x="1526" y="664"/>
                  </a:lnTo>
                  <a:lnTo>
                    <a:pt x="1526" y="664"/>
                  </a:lnTo>
                  <a:lnTo>
                    <a:pt x="1528" y="664"/>
                  </a:lnTo>
                  <a:lnTo>
                    <a:pt x="1528" y="664"/>
                  </a:lnTo>
                  <a:lnTo>
                    <a:pt x="1530" y="664"/>
                  </a:lnTo>
                  <a:lnTo>
                    <a:pt x="1530" y="666"/>
                  </a:lnTo>
                  <a:lnTo>
                    <a:pt x="1530" y="666"/>
                  </a:lnTo>
                  <a:lnTo>
                    <a:pt x="1530" y="666"/>
                  </a:lnTo>
                  <a:lnTo>
                    <a:pt x="1530" y="668"/>
                  </a:lnTo>
                  <a:lnTo>
                    <a:pt x="1530" y="668"/>
                  </a:lnTo>
                  <a:lnTo>
                    <a:pt x="1530" y="668"/>
                  </a:lnTo>
                  <a:lnTo>
                    <a:pt x="1530" y="668"/>
                  </a:lnTo>
                  <a:lnTo>
                    <a:pt x="1530" y="668"/>
                  </a:lnTo>
                  <a:lnTo>
                    <a:pt x="1530" y="668"/>
                  </a:lnTo>
                  <a:lnTo>
                    <a:pt x="1532" y="666"/>
                  </a:lnTo>
                  <a:lnTo>
                    <a:pt x="1532" y="666"/>
                  </a:lnTo>
                  <a:lnTo>
                    <a:pt x="1532" y="666"/>
                  </a:lnTo>
                  <a:lnTo>
                    <a:pt x="1534" y="666"/>
                  </a:lnTo>
                  <a:lnTo>
                    <a:pt x="1534" y="668"/>
                  </a:lnTo>
                  <a:lnTo>
                    <a:pt x="1532" y="668"/>
                  </a:lnTo>
                  <a:lnTo>
                    <a:pt x="1532" y="668"/>
                  </a:lnTo>
                  <a:lnTo>
                    <a:pt x="1530" y="670"/>
                  </a:lnTo>
                  <a:lnTo>
                    <a:pt x="1532" y="672"/>
                  </a:lnTo>
                  <a:lnTo>
                    <a:pt x="1532" y="672"/>
                  </a:lnTo>
                  <a:lnTo>
                    <a:pt x="1534" y="674"/>
                  </a:lnTo>
                  <a:lnTo>
                    <a:pt x="1534" y="674"/>
                  </a:lnTo>
                  <a:lnTo>
                    <a:pt x="1536" y="672"/>
                  </a:lnTo>
                  <a:lnTo>
                    <a:pt x="1538" y="672"/>
                  </a:lnTo>
                  <a:lnTo>
                    <a:pt x="1538" y="672"/>
                  </a:lnTo>
                  <a:lnTo>
                    <a:pt x="1538" y="674"/>
                  </a:lnTo>
                  <a:lnTo>
                    <a:pt x="1538" y="674"/>
                  </a:lnTo>
                  <a:lnTo>
                    <a:pt x="1538" y="674"/>
                  </a:lnTo>
                  <a:lnTo>
                    <a:pt x="1536" y="674"/>
                  </a:lnTo>
                  <a:lnTo>
                    <a:pt x="1536" y="674"/>
                  </a:lnTo>
                  <a:lnTo>
                    <a:pt x="1536" y="674"/>
                  </a:lnTo>
                  <a:lnTo>
                    <a:pt x="1536" y="676"/>
                  </a:lnTo>
                  <a:lnTo>
                    <a:pt x="1536" y="676"/>
                  </a:lnTo>
                  <a:lnTo>
                    <a:pt x="1536" y="676"/>
                  </a:lnTo>
                  <a:lnTo>
                    <a:pt x="1534" y="676"/>
                  </a:lnTo>
                  <a:lnTo>
                    <a:pt x="1534" y="676"/>
                  </a:lnTo>
                  <a:lnTo>
                    <a:pt x="1534" y="678"/>
                  </a:lnTo>
                  <a:lnTo>
                    <a:pt x="1534" y="678"/>
                  </a:lnTo>
                  <a:lnTo>
                    <a:pt x="1534" y="678"/>
                  </a:lnTo>
                  <a:lnTo>
                    <a:pt x="1534" y="678"/>
                  </a:lnTo>
                  <a:lnTo>
                    <a:pt x="1534" y="678"/>
                  </a:lnTo>
                  <a:lnTo>
                    <a:pt x="1534" y="678"/>
                  </a:lnTo>
                  <a:lnTo>
                    <a:pt x="1534" y="678"/>
                  </a:lnTo>
                  <a:lnTo>
                    <a:pt x="1536" y="680"/>
                  </a:lnTo>
                  <a:lnTo>
                    <a:pt x="1536" y="680"/>
                  </a:lnTo>
                  <a:lnTo>
                    <a:pt x="1536" y="680"/>
                  </a:lnTo>
                  <a:lnTo>
                    <a:pt x="1536" y="680"/>
                  </a:lnTo>
                  <a:lnTo>
                    <a:pt x="1536" y="680"/>
                  </a:lnTo>
                  <a:lnTo>
                    <a:pt x="1536" y="682"/>
                  </a:lnTo>
                  <a:lnTo>
                    <a:pt x="1534" y="682"/>
                  </a:lnTo>
                  <a:lnTo>
                    <a:pt x="1534" y="682"/>
                  </a:lnTo>
                  <a:lnTo>
                    <a:pt x="1536" y="684"/>
                  </a:lnTo>
                  <a:lnTo>
                    <a:pt x="1536" y="684"/>
                  </a:lnTo>
                  <a:lnTo>
                    <a:pt x="1536" y="684"/>
                  </a:lnTo>
                  <a:lnTo>
                    <a:pt x="1536" y="684"/>
                  </a:lnTo>
                  <a:lnTo>
                    <a:pt x="1536" y="687"/>
                  </a:lnTo>
                  <a:lnTo>
                    <a:pt x="1538" y="687"/>
                  </a:lnTo>
                  <a:lnTo>
                    <a:pt x="1540" y="682"/>
                  </a:lnTo>
                  <a:lnTo>
                    <a:pt x="1542" y="682"/>
                  </a:lnTo>
                  <a:lnTo>
                    <a:pt x="1542" y="682"/>
                  </a:lnTo>
                  <a:lnTo>
                    <a:pt x="1542" y="682"/>
                  </a:lnTo>
                  <a:lnTo>
                    <a:pt x="1542" y="684"/>
                  </a:lnTo>
                  <a:lnTo>
                    <a:pt x="1542" y="684"/>
                  </a:lnTo>
                  <a:lnTo>
                    <a:pt x="1542" y="684"/>
                  </a:lnTo>
                  <a:lnTo>
                    <a:pt x="1542" y="684"/>
                  </a:lnTo>
                  <a:lnTo>
                    <a:pt x="1542" y="687"/>
                  </a:lnTo>
                  <a:lnTo>
                    <a:pt x="1542" y="687"/>
                  </a:lnTo>
                  <a:lnTo>
                    <a:pt x="1542" y="687"/>
                  </a:lnTo>
                  <a:lnTo>
                    <a:pt x="1542" y="689"/>
                  </a:lnTo>
                  <a:lnTo>
                    <a:pt x="1542" y="689"/>
                  </a:lnTo>
                  <a:lnTo>
                    <a:pt x="1542" y="689"/>
                  </a:lnTo>
                  <a:lnTo>
                    <a:pt x="1542" y="689"/>
                  </a:lnTo>
                  <a:lnTo>
                    <a:pt x="1542" y="689"/>
                  </a:lnTo>
                  <a:lnTo>
                    <a:pt x="1542" y="689"/>
                  </a:lnTo>
                  <a:lnTo>
                    <a:pt x="1542" y="691"/>
                  </a:lnTo>
                  <a:lnTo>
                    <a:pt x="1542" y="691"/>
                  </a:lnTo>
                  <a:lnTo>
                    <a:pt x="1542" y="691"/>
                  </a:lnTo>
                  <a:lnTo>
                    <a:pt x="1542" y="691"/>
                  </a:lnTo>
                  <a:lnTo>
                    <a:pt x="1542" y="691"/>
                  </a:lnTo>
                  <a:lnTo>
                    <a:pt x="1544" y="689"/>
                  </a:lnTo>
                  <a:lnTo>
                    <a:pt x="1544" y="687"/>
                  </a:lnTo>
                  <a:lnTo>
                    <a:pt x="1544" y="684"/>
                  </a:lnTo>
                  <a:lnTo>
                    <a:pt x="1544" y="684"/>
                  </a:lnTo>
                  <a:lnTo>
                    <a:pt x="1546" y="684"/>
                  </a:lnTo>
                  <a:lnTo>
                    <a:pt x="1546" y="684"/>
                  </a:lnTo>
                  <a:lnTo>
                    <a:pt x="1546" y="684"/>
                  </a:lnTo>
                  <a:lnTo>
                    <a:pt x="1546" y="687"/>
                  </a:lnTo>
                  <a:lnTo>
                    <a:pt x="1544" y="689"/>
                  </a:lnTo>
                  <a:lnTo>
                    <a:pt x="1544" y="689"/>
                  </a:lnTo>
                  <a:lnTo>
                    <a:pt x="1544" y="691"/>
                  </a:lnTo>
                  <a:lnTo>
                    <a:pt x="1544" y="691"/>
                  </a:lnTo>
                  <a:lnTo>
                    <a:pt x="1544" y="693"/>
                  </a:lnTo>
                  <a:lnTo>
                    <a:pt x="1544" y="693"/>
                  </a:lnTo>
                  <a:lnTo>
                    <a:pt x="1546" y="695"/>
                  </a:lnTo>
                  <a:lnTo>
                    <a:pt x="1546" y="695"/>
                  </a:lnTo>
                  <a:lnTo>
                    <a:pt x="1546" y="693"/>
                  </a:lnTo>
                  <a:lnTo>
                    <a:pt x="1546" y="693"/>
                  </a:lnTo>
                  <a:lnTo>
                    <a:pt x="1548" y="693"/>
                  </a:lnTo>
                  <a:lnTo>
                    <a:pt x="1548" y="691"/>
                  </a:lnTo>
                  <a:lnTo>
                    <a:pt x="1546" y="689"/>
                  </a:lnTo>
                  <a:lnTo>
                    <a:pt x="1548" y="687"/>
                  </a:lnTo>
                  <a:lnTo>
                    <a:pt x="1548" y="687"/>
                  </a:lnTo>
                  <a:lnTo>
                    <a:pt x="1548" y="687"/>
                  </a:lnTo>
                  <a:lnTo>
                    <a:pt x="1548" y="687"/>
                  </a:lnTo>
                  <a:lnTo>
                    <a:pt x="1548" y="689"/>
                  </a:lnTo>
                  <a:lnTo>
                    <a:pt x="1548" y="689"/>
                  </a:lnTo>
                  <a:lnTo>
                    <a:pt x="1548" y="691"/>
                  </a:lnTo>
                  <a:lnTo>
                    <a:pt x="1548" y="691"/>
                  </a:lnTo>
                  <a:lnTo>
                    <a:pt x="1548" y="691"/>
                  </a:lnTo>
                  <a:lnTo>
                    <a:pt x="1550" y="691"/>
                  </a:lnTo>
                  <a:lnTo>
                    <a:pt x="1550" y="691"/>
                  </a:lnTo>
                  <a:lnTo>
                    <a:pt x="1550" y="691"/>
                  </a:lnTo>
                  <a:lnTo>
                    <a:pt x="1550" y="689"/>
                  </a:lnTo>
                  <a:lnTo>
                    <a:pt x="1550" y="689"/>
                  </a:lnTo>
                  <a:lnTo>
                    <a:pt x="1550" y="689"/>
                  </a:lnTo>
                  <a:lnTo>
                    <a:pt x="1550" y="689"/>
                  </a:lnTo>
                  <a:lnTo>
                    <a:pt x="1552" y="687"/>
                  </a:lnTo>
                  <a:lnTo>
                    <a:pt x="1550" y="691"/>
                  </a:lnTo>
                  <a:lnTo>
                    <a:pt x="1550" y="691"/>
                  </a:lnTo>
                  <a:lnTo>
                    <a:pt x="1550" y="693"/>
                  </a:lnTo>
                  <a:lnTo>
                    <a:pt x="1550" y="693"/>
                  </a:lnTo>
                  <a:lnTo>
                    <a:pt x="1548" y="695"/>
                  </a:lnTo>
                  <a:lnTo>
                    <a:pt x="1548" y="695"/>
                  </a:lnTo>
                  <a:lnTo>
                    <a:pt x="1548" y="695"/>
                  </a:lnTo>
                  <a:lnTo>
                    <a:pt x="1548" y="695"/>
                  </a:lnTo>
                  <a:lnTo>
                    <a:pt x="1548" y="695"/>
                  </a:lnTo>
                  <a:lnTo>
                    <a:pt x="1548" y="695"/>
                  </a:lnTo>
                  <a:lnTo>
                    <a:pt x="1548" y="697"/>
                  </a:lnTo>
                  <a:lnTo>
                    <a:pt x="1548" y="697"/>
                  </a:lnTo>
                  <a:lnTo>
                    <a:pt x="1548" y="697"/>
                  </a:lnTo>
                  <a:lnTo>
                    <a:pt x="1548" y="697"/>
                  </a:lnTo>
                  <a:lnTo>
                    <a:pt x="1548" y="697"/>
                  </a:lnTo>
                  <a:lnTo>
                    <a:pt x="1550" y="699"/>
                  </a:lnTo>
                  <a:lnTo>
                    <a:pt x="1550" y="699"/>
                  </a:lnTo>
                  <a:lnTo>
                    <a:pt x="1550" y="699"/>
                  </a:lnTo>
                  <a:lnTo>
                    <a:pt x="1552" y="701"/>
                  </a:lnTo>
                  <a:lnTo>
                    <a:pt x="1552" y="703"/>
                  </a:lnTo>
                  <a:lnTo>
                    <a:pt x="1555" y="703"/>
                  </a:lnTo>
                  <a:lnTo>
                    <a:pt x="1555" y="703"/>
                  </a:lnTo>
                  <a:lnTo>
                    <a:pt x="1555" y="703"/>
                  </a:lnTo>
                  <a:lnTo>
                    <a:pt x="1555" y="703"/>
                  </a:lnTo>
                  <a:lnTo>
                    <a:pt x="1555" y="705"/>
                  </a:lnTo>
                  <a:lnTo>
                    <a:pt x="1555" y="705"/>
                  </a:lnTo>
                  <a:lnTo>
                    <a:pt x="1557" y="705"/>
                  </a:lnTo>
                  <a:lnTo>
                    <a:pt x="1557" y="705"/>
                  </a:lnTo>
                  <a:lnTo>
                    <a:pt x="1557" y="705"/>
                  </a:lnTo>
                  <a:lnTo>
                    <a:pt x="1557" y="705"/>
                  </a:lnTo>
                  <a:lnTo>
                    <a:pt x="1559" y="707"/>
                  </a:lnTo>
                  <a:lnTo>
                    <a:pt x="1559" y="707"/>
                  </a:lnTo>
                  <a:lnTo>
                    <a:pt x="1559" y="707"/>
                  </a:lnTo>
                  <a:lnTo>
                    <a:pt x="1559" y="707"/>
                  </a:lnTo>
                  <a:lnTo>
                    <a:pt x="1559" y="707"/>
                  </a:lnTo>
                  <a:lnTo>
                    <a:pt x="1559" y="707"/>
                  </a:lnTo>
                  <a:lnTo>
                    <a:pt x="1559" y="707"/>
                  </a:lnTo>
                  <a:lnTo>
                    <a:pt x="1559" y="709"/>
                  </a:lnTo>
                  <a:lnTo>
                    <a:pt x="1561" y="709"/>
                  </a:lnTo>
                  <a:lnTo>
                    <a:pt x="1561" y="709"/>
                  </a:lnTo>
                  <a:lnTo>
                    <a:pt x="1561" y="709"/>
                  </a:lnTo>
                  <a:lnTo>
                    <a:pt x="1561" y="709"/>
                  </a:lnTo>
                  <a:lnTo>
                    <a:pt x="1561" y="711"/>
                  </a:lnTo>
                  <a:lnTo>
                    <a:pt x="1561" y="709"/>
                  </a:lnTo>
                  <a:lnTo>
                    <a:pt x="1563" y="709"/>
                  </a:lnTo>
                  <a:lnTo>
                    <a:pt x="1563" y="709"/>
                  </a:lnTo>
                  <a:lnTo>
                    <a:pt x="1563" y="709"/>
                  </a:lnTo>
                  <a:lnTo>
                    <a:pt x="1563" y="709"/>
                  </a:lnTo>
                  <a:lnTo>
                    <a:pt x="1563" y="709"/>
                  </a:lnTo>
                  <a:lnTo>
                    <a:pt x="1563" y="709"/>
                  </a:lnTo>
                  <a:lnTo>
                    <a:pt x="1563" y="709"/>
                  </a:lnTo>
                  <a:lnTo>
                    <a:pt x="1563" y="711"/>
                  </a:lnTo>
                  <a:lnTo>
                    <a:pt x="1563" y="711"/>
                  </a:lnTo>
                  <a:lnTo>
                    <a:pt x="1565" y="711"/>
                  </a:lnTo>
                  <a:lnTo>
                    <a:pt x="1565" y="711"/>
                  </a:lnTo>
                  <a:lnTo>
                    <a:pt x="1565" y="709"/>
                  </a:lnTo>
                  <a:lnTo>
                    <a:pt x="1565" y="709"/>
                  </a:lnTo>
                  <a:close/>
                  <a:moveTo>
                    <a:pt x="1264" y="576"/>
                  </a:moveTo>
                  <a:lnTo>
                    <a:pt x="1262" y="576"/>
                  </a:lnTo>
                  <a:lnTo>
                    <a:pt x="1262" y="578"/>
                  </a:lnTo>
                  <a:lnTo>
                    <a:pt x="1260" y="578"/>
                  </a:lnTo>
                  <a:lnTo>
                    <a:pt x="1260" y="582"/>
                  </a:lnTo>
                  <a:lnTo>
                    <a:pt x="1258" y="582"/>
                  </a:lnTo>
                  <a:lnTo>
                    <a:pt x="1258" y="582"/>
                  </a:lnTo>
                  <a:lnTo>
                    <a:pt x="1258" y="586"/>
                  </a:lnTo>
                  <a:lnTo>
                    <a:pt x="1258" y="586"/>
                  </a:lnTo>
                  <a:lnTo>
                    <a:pt x="1258" y="584"/>
                  </a:lnTo>
                  <a:lnTo>
                    <a:pt x="1262" y="580"/>
                  </a:lnTo>
                  <a:lnTo>
                    <a:pt x="1262" y="580"/>
                  </a:lnTo>
                  <a:lnTo>
                    <a:pt x="1262" y="580"/>
                  </a:lnTo>
                  <a:lnTo>
                    <a:pt x="1262" y="578"/>
                  </a:lnTo>
                  <a:lnTo>
                    <a:pt x="1262" y="578"/>
                  </a:lnTo>
                  <a:lnTo>
                    <a:pt x="1266" y="576"/>
                  </a:lnTo>
                  <a:lnTo>
                    <a:pt x="1266" y="574"/>
                  </a:lnTo>
                  <a:lnTo>
                    <a:pt x="1266" y="574"/>
                  </a:lnTo>
                  <a:lnTo>
                    <a:pt x="1266" y="574"/>
                  </a:lnTo>
                  <a:lnTo>
                    <a:pt x="1266" y="574"/>
                  </a:lnTo>
                  <a:lnTo>
                    <a:pt x="1264" y="574"/>
                  </a:lnTo>
                  <a:lnTo>
                    <a:pt x="1264" y="576"/>
                  </a:lnTo>
                  <a:close/>
                  <a:moveTo>
                    <a:pt x="1239" y="562"/>
                  </a:moveTo>
                  <a:lnTo>
                    <a:pt x="1239" y="562"/>
                  </a:lnTo>
                  <a:lnTo>
                    <a:pt x="1239" y="562"/>
                  </a:lnTo>
                  <a:lnTo>
                    <a:pt x="1239" y="562"/>
                  </a:lnTo>
                  <a:lnTo>
                    <a:pt x="1239" y="562"/>
                  </a:lnTo>
                  <a:lnTo>
                    <a:pt x="1239" y="559"/>
                  </a:lnTo>
                  <a:lnTo>
                    <a:pt x="1239" y="559"/>
                  </a:lnTo>
                  <a:lnTo>
                    <a:pt x="1239" y="557"/>
                  </a:lnTo>
                  <a:lnTo>
                    <a:pt x="1239" y="557"/>
                  </a:lnTo>
                  <a:lnTo>
                    <a:pt x="1239" y="555"/>
                  </a:lnTo>
                  <a:lnTo>
                    <a:pt x="1239" y="557"/>
                  </a:lnTo>
                  <a:lnTo>
                    <a:pt x="1237" y="557"/>
                  </a:lnTo>
                  <a:lnTo>
                    <a:pt x="1235" y="562"/>
                  </a:lnTo>
                  <a:lnTo>
                    <a:pt x="1235" y="562"/>
                  </a:lnTo>
                  <a:lnTo>
                    <a:pt x="1237" y="562"/>
                  </a:lnTo>
                  <a:lnTo>
                    <a:pt x="1237" y="562"/>
                  </a:lnTo>
                  <a:lnTo>
                    <a:pt x="1237" y="562"/>
                  </a:lnTo>
                  <a:lnTo>
                    <a:pt x="1237" y="562"/>
                  </a:lnTo>
                  <a:lnTo>
                    <a:pt x="1239" y="562"/>
                  </a:lnTo>
                  <a:lnTo>
                    <a:pt x="1239" y="562"/>
                  </a:lnTo>
                  <a:close/>
                  <a:moveTo>
                    <a:pt x="1184" y="570"/>
                  </a:moveTo>
                  <a:lnTo>
                    <a:pt x="1182" y="570"/>
                  </a:lnTo>
                  <a:lnTo>
                    <a:pt x="1182" y="570"/>
                  </a:lnTo>
                  <a:lnTo>
                    <a:pt x="1180" y="570"/>
                  </a:lnTo>
                  <a:lnTo>
                    <a:pt x="1180" y="572"/>
                  </a:lnTo>
                  <a:lnTo>
                    <a:pt x="1180" y="572"/>
                  </a:lnTo>
                  <a:lnTo>
                    <a:pt x="1180" y="572"/>
                  </a:lnTo>
                  <a:lnTo>
                    <a:pt x="1180" y="572"/>
                  </a:lnTo>
                  <a:lnTo>
                    <a:pt x="1180" y="572"/>
                  </a:lnTo>
                  <a:lnTo>
                    <a:pt x="1180" y="574"/>
                  </a:lnTo>
                  <a:lnTo>
                    <a:pt x="1180" y="572"/>
                  </a:lnTo>
                  <a:lnTo>
                    <a:pt x="1182" y="572"/>
                  </a:lnTo>
                  <a:lnTo>
                    <a:pt x="1184" y="570"/>
                  </a:lnTo>
                  <a:lnTo>
                    <a:pt x="1184" y="570"/>
                  </a:lnTo>
                  <a:lnTo>
                    <a:pt x="1184" y="570"/>
                  </a:lnTo>
                  <a:lnTo>
                    <a:pt x="1184" y="570"/>
                  </a:lnTo>
                  <a:lnTo>
                    <a:pt x="1184" y="570"/>
                  </a:lnTo>
                  <a:close/>
                  <a:moveTo>
                    <a:pt x="1194" y="537"/>
                  </a:moveTo>
                  <a:lnTo>
                    <a:pt x="1194" y="537"/>
                  </a:lnTo>
                  <a:lnTo>
                    <a:pt x="1194" y="537"/>
                  </a:lnTo>
                  <a:lnTo>
                    <a:pt x="1194" y="537"/>
                  </a:lnTo>
                  <a:lnTo>
                    <a:pt x="1194" y="537"/>
                  </a:lnTo>
                  <a:lnTo>
                    <a:pt x="1194" y="537"/>
                  </a:lnTo>
                  <a:lnTo>
                    <a:pt x="1194" y="537"/>
                  </a:lnTo>
                  <a:lnTo>
                    <a:pt x="1194" y="537"/>
                  </a:lnTo>
                  <a:lnTo>
                    <a:pt x="1194" y="537"/>
                  </a:lnTo>
                  <a:lnTo>
                    <a:pt x="1194" y="537"/>
                  </a:lnTo>
                  <a:lnTo>
                    <a:pt x="1194" y="537"/>
                  </a:lnTo>
                  <a:lnTo>
                    <a:pt x="1194" y="537"/>
                  </a:lnTo>
                  <a:lnTo>
                    <a:pt x="1194" y="537"/>
                  </a:lnTo>
                  <a:lnTo>
                    <a:pt x="1194" y="537"/>
                  </a:lnTo>
                  <a:lnTo>
                    <a:pt x="1194" y="537"/>
                  </a:lnTo>
                  <a:close/>
                  <a:moveTo>
                    <a:pt x="1172" y="584"/>
                  </a:moveTo>
                  <a:lnTo>
                    <a:pt x="1172" y="582"/>
                  </a:lnTo>
                  <a:lnTo>
                    <a:pt x="1172" y="582"/>
                  </a:lnTo>
                  <a:lnTo>
                    <a:pt x="1172" y="582"/>
                  </a:lnTo>
                  <a:lnTo>
                    <a:pt x="1172" y="582"/>
                  </a:lnTo>
                  <a:lnTo>
                    <a:pt x="1172" y="582"/>
                  </a:lnTo>
                  <a:lnTo>
                    <a:pt x="1172" y="582"/>
                  </a:lnTo>
                  <a:lnTo>
                    <a:pt x="1169" y="582"/>
                  </a:lnTo>
                  <a:lnTo>
                    <a:pt x="1169" y="584"/>
                  </a:lnTo>
                  <a:lnTo>
                    <a:pt x="1167" y="586"/>
                  </a:lnTo>
                  <a:lnTo>
                    <a:pt x="1167" y="588"/>
                  </a:lnTo>
                  <a:lnTo>
                    <a:pt x="1167" y="588"/>
                  </a:lnTo>
                  <a:lnTo>
                    <a:pt x="1167" y="588"/>
                  </a:lnTo>
                  <a:lnTo>
                    <a:pt x="1169" y="588"/>
                  </a:lnTo>
                  <a:lnTo>
                    <a:pt x="1169" y="588"/>
                  </a:lnTo>
                  <a:lnTo>
                    <a:pt x="1172" y="586"/>
                  </a:lnTo>
                  <a:lnTo>
                    <a:pt x="1172" y="586"/>
                  </a:lnTo>
                  <a:lnTo>
                    <a:pt x="1172" y="584"/>
                  </a:lnTo>
                  <a:close/>
                  <a:moveTo>
                    <a:pt x="1178" y="551"/>
                  </a:moveTo>
                  <a:lnTo>
                    <a:pt x="1178" y="551"/>
                  </a:lnTo>
                  <a:lnTo>
                    <a:pt x="1178" y="549"/>
                  </a:lnTo>
                  <a:lnTo>
                    <a:pt x="1178" y="551"/>
                  </a:lnTo>
                  <a:lnTo>
                    <a:pt x="1178" y="551"/>
                  </a:lnTo>
                  <a:lnTo>
                    <a:pt x="1178" y="551"/>
                  </a:lnTo>
                  <a:lnTo>
                    <a:pt x="1180" y="551"/>
                  </a:lnTo>
                  <a:lnTo>
                    <a:pt x="1180" y="551"/>
                  </a:lnTo>
                  <a:lnTo>
                    <a:pt x="1180" y="551"/>
                  </a:lnTo>
                  <a:lnTo>
                    <a:pt x="1182" y="551"/>
                  </a:lnTo>
                  <a:lnTo>
                    <a:pt x="1182" y="551"/>
                  </a:lnTo>
                  <a:lnTo>
                    <a:pt x="1182" y="549"/>
                  </a:lnTo>
                  <a:lnTo>
                    <a:pt x="1182" y="549"/>
                  </a:lnTo>
                  <a:lnTo>
                    <a:pt x="1182" y="549"/>
                  </a:lnTo>
                  <a:lnTo>
                    <a:pt x="1182" y="549"/>
                  </a:lnTo>
                  <a:lnTo>
                    <a:pt x="1182" y="549"/>
                  </a:lnTo>
                  <a:lnTo>
                    <a:pt x="1182" y="549"/>
                  </a:lnTo>
                  <a:lnTo>
                    <a:pt x="1180" y="549"/>
                  </a:lnTo>
                  <a:lnTo>
                    <a:pt x="1180" y="549"/>
                  </a:lnTo>
                  <a:lnTo>
                    <a:pt x="1180" y="549"/>
                  </a:lnTo>
                  <a:lnTo>
                    <a:pt x="1180" y="547"/>
                  </a:lnTo>
                  <a:lnTo>
                    <a:pt x="1180" y="547"/>
                  </a:lnTo>
                  <a:lnTo>
                    <a:pt x="1180" y="547"/>
                  </a:lnTo>
                  <a:lnTo>
                    <a:pt x="1178" y="549"/>
                  </a:lnTo>
                  <a:lnTo>
                    <a:pt x="1178" y="549"/>
                  </a:lnTo>
                  <a:lnTo>
                    <a:pt x="1178" y="549"/>
                  </a:lnTo>
                  <a:lnTo>
                    <a:pt x="1178" y="549"/>
                  </a:lnTo>
                  <a:lnTo>
                    <a:pt x="1178" y="549"/>
                  </a:lnTo>
                  <a:lnTo>
                    <a:pt x="1178" y="549"/>
                  </a:lnTo>
                  <a:lnTo>
                    <a:pt x="1178" y="551"/>
                  </a:lnTo>
                  <a:lnTo>
                    <a:pt x="1178" y="551"/>
                  </a:lnTo>
                  <a:close/>
                  <a:moveTo>
                    <a:pt x="1215" y="611"/>
                  </a:moveTo>
                  <a:lnTo>
                    <a:pt x="1215" y="611"/>
                  </a:lnTo>
                  <a:lnTo>
                    <a:pt x="1215" y="613"/>
                  </a:lnTo>
                  <a:lnTo>
                    <a:pt x="1215" y="613"/>
                  </a:lnTo>
                  <a:lnTo>
                    <a:pt x="1215" y="611"/>
                  </a:lnTo>
                  <a:lnTo>
                    <a:pt x="1215" y="611"/>
                  </a:lnTo>
                  <a:lnTo>
                    <a:pt x="1215" y="611"/>
                  </a:lnTo>
                  <a:lnTo>
                    <a:pt x="1215" y="611"/>
                  </a:lnTo>
                  <a:close/>
                  <a:moveTo>
                    <a:pt x="1190" y="570"/>
                  </a:moveTo>
                  <a:lnTo>
                    <a:pt x="1190" y="570"/>
                  </a:lnTo>
                  <a:lnTo>
                    <a:pt x="1192" y="566"/>
                  </a:lnTo>
                  <a:lnTo>
                    <a:pt x="1192" y="566"/>
                  </a:lnTo>
                  <a:lnTo>
                    <a:pt x="1188" y="566"/>
                  </a:lnTo>
                  <a:lnTo>
                    <a:pt x="1188" y="566"/>
                  </a:lnTo>
                  <a:lnTo>
                    <a:pt x="1190" y="566"/>
                  </a:lnTo>
                  <a:lnTo>
                    <a:pt x="1190" y="564"/>
                  </a:lnTo>
                  <a:lnTo>
                    <a:pt x="1188" y="564"/>
                  </a:lnTo>
                  <a:lnTo>
                    <a:pt x="1188" y="564"/>
                  </a:lnTo>
                  <a:lnTo>
                    <a:pt x="1186" y="566"/>
                  </a:lnTo>
                  <a:lnTo>
                    <a:pt x="1186" y="566"/>
                  </a:lnTo>
                  <a:lnTo>
                    <a:pt x="1186" y="566"/>
                  </a:lnTo>
                  <a:lnTo>
                    <a:pt x="1188" y="568"/>
                  </a:lnTo>
                  <a:lnTo>
                    <a:pt x="1188" y="568"/>
                  </a:lnTo>
                  <a:lnTo>
                    <a:pt x="1188" y="568"/>
                  </a:lnTo>
                  <a:lnTo>
                    <a:pt x="1188" y="568"/>
                  </a:lnTo>
                  <a:lnTo>
                    <a:pt x="1188" y="568"/>
                  </a:lnTo>
                  <a:lnTo>
                    <a:pt x="1188" y="568"/>
                  </a:lnTo>
                  <a:lnTo>
                    <a:pt x="1188" y="568"/>
                  </a:lnTo>
                  <a:lnTo>
                    <a:pt x="1186" y="568"/>
                  </a:lnTo>
                  <a:lnTo>
                    <a:pt x="1186" y="570"/>
                  </a:lnTo>
                  <a:lnTo>
                    <a:pt x="1186" y="570"/>
                  </a:lnTo>
                  <a:lnTo>
                    <a:pt x="1186" y="570"/>
                  </a:lnTo>
                  <a:lnTo>
                    <a:pt x="1186" y="570"/>
                  </a:lnTo>
                  <a:lnTo>
                    <a:pt x="1188" y="570"/>
                  </a:lnTo>
                  <a:lnTo>
                    <a:pt x="1188" y="570"/>
                  </a:lnTo>
                  <a:lnTo>
                    <a:pt x="1188" y="572"/>
                  </a:lnTo>
                  <a:lnTo>
                    <a:pt x="1188" y="572"/>
                  </a:lnTo>
                  <a:lnTo>
                    <a:pt x="1186" y="572"/>
                  </a:lnTo>
                  <a:lnTo>
                    <a:pt x="1186" y="572"/>
                  </a:lnTo>
                  <a:lnTo>
                    <a:pt x="1186" y="572"/>
                  </a:lnTo>
                  <a:lnTo>
                    <a:pt x="1186" y="572"/>
                  </a:lnTo>
                  <a:lnTo>
                    <a:pt x="1186" y="572"/>
                  </a:lnTo>
                  <a:lnTo>
                    <a:pt x="1184" y="572"/>
                  </a:lnTo>
                  <a:lnTo>
                    <a:pt x="1184" y="572"/>
                  </a:lnTo>
                  <a:lnTo>
                    <a:pt x="1184" y="574"/>
                  </a:lnTo>
                  <a:lnTo>
                    <a:pt x="1184" y="576"/>
                  </a:lnTo>
                  <a:lnTo>
                    <a:pt x="1184" y="576"/>
                  </a:lnTo>
                  <a:lnTo>
                    <a:pt x="1184" y="576"/>
                  </a:lnTo>
                  <a:lnTo>
                    <a:pt x="1184" y="578"/>
                  </a:lnTo>
                  <a:lnTo>
                    <a:pt x="1182" y="578"/>
                  </a:lnTo>
                  <a:lnTo>
                    <a:pt x="1180" y="582"/>
                  </a:lnTo>
                  <a:lnTo>
                    <a:pt x="1180" y="582"/>
                  </a:lnTo>
                  <a:lnTo>
                    <a:pt x="1176" y="584"/>
                  </a:lnTo>
                  <a:lnTo>
                    <a:pt x="1176" y="586"/>
                  </a:lnTo>
                  <a:lnTo>
                    <a:pt x="1176" y="586"/>
                  </a:lnTo>
                  <a:lnTo>
                    <a:pt x="1176" y="586"/>
                  </a:lnTo>
                  <a:lnTo>
                    <a:pt x="1176" y="586"/>
                  </a:lnTo>
                  <a:lnTo>
                    <a:pt x="1176" y="588"/>
                  </a:lnTo>
                  <a:lnTo>
                    <a:pt x="1174" y="588"/>
                  </a:lnTo>
                  <a:lnTo>
                    <a:pt x="1174" y="588"/>
                  </a:lnTo>
                  <a:lnTo>
                    <a:pt x="1174" y="590"/>
                  </a:lnTo>
                  <a:lnTo>
                    <a:pt x="1174" y="590"/>
                  </a:lnTo>
                  <a:lnTo>
                    <a:pt x="1174" y="590"/>
                  </a:lnTo>
                  <a:lnTo>
                    <a:pt x="1176" y="590"/>
                  </a:lnTo>
                  <a:lnTo>
                    <a:pt x="1174" y="592"/>
                  </a:lnTo>
                  <a:lnTo>
                    <a:pt x="1174" y="592"/>
                  </a:lnTo>
                  <a:lnTo>
                    <a:pt x="1174" y="592"/>
                  </a:lnTo>
                  <a:lnTo>
                    <a:pt x="1172" y="592"/>
                  </a:lnTo>
                  <a:lnTo>
                    <a:pt x="1172" y="592"/>
                  </a:lnTo>
                  <a:lnTo>
                    <a:pt x="1172" y="594"/>
                  </a:lnTo>
                  <a:lnTo>
                    <a:pt x="1172" y="596"/>
                  </a:lnTo>
                  <a:lnTo>
                    <a:pt x="1172" y="596"/>
                  </a:lnTo>
                  <a:lnTo>
                    <a:pt x="1172" y="596"/>
                  </a:lnTo>
                  <a:lnTo>
                    <a:pt x="1172" y="596"/>
                  </a:lnTo>
                  <a:lnTo>
                    <a:pt x="1172" y="596"/>
                  </a:lnTo>
                  <a:lnTo>
                    <a:pt x="1174" y="596"/>
                  </a:lnTo>
                  <a:lnTo>
                    <a:pt x="1174" y="596"/>
                  </a:lnTo>
                  <a:lnTo>
                    <a:pt x="1176" y="594"/>
                  </a:lnTo>
                  <a:lnTo>
                    <a:pt x="1178" y="594"/>
                  </a:lnTo>
                  <a:lnTo>
                    <a:pt x="1178" y="594"/>
                  </a:lnTo>
                  <a:lnTo>
                    <a:pt x="1178" y="592"/>
                  </a:lnTo>
                  <a:lnTo>
                    <a:pt x="1180" y="592"/>
                  </a:lnTo>
                  <a:lnTo>
                    <a:pt x="1182" y="592"/>
                  </a:lnTo>
                  <a:lnTo>
                    <a:pt x="1182" y="592"/>
                  </a:lnTo>
                  <a:lnTo>
                    <a:pt x="1182" y="590"/>
                  </a:lnTo>
                  <a:lnTo>
                    <a:pt x="1182" y="590"/>
                  </a:lnTo>
                  <a:lnTo>
                    <a:pt x="1182" y="588"/>
                  </a:lnTo>
                  <a:lnTo>
                    <a:pt x="1182" y="588"/>
                  </a:lnTo>
                  <a:lnTo>
                    <a:pt x="1182" y="588"/>
                  </a:lnTo>
                  <a:lnTo>
                    <a:pt x="1182" y="588"/>
                  </a:lnTo>
                  <a:lnTo>
                    <a:pt x="1182" y="588"/>
                  </a:lnTo>
                  <a:lnTo>
                    <a:pt x="1182" y="586"/>
                  </a:lnTo>
                  <a:lnTo>
                    <a:pt x="1182" y="586"/>
                  </a:lnTo>
                  <a:lnTo>
                    <a:pt x="1184" y="586"/>
                  </a:lnTo>
                  <a:lnTo>
                    <a:pt x="1184" y="584"/>
                  </a:lnTo>
                  <a:lnTo>
                    <a:pt x="1184" y="584"/>
                  </a:lnTo>
                  <a:lnTo>
                    <a:pt x="1184" y="584"/>
                  </a:lnTo>
                  <a:lnTo>
                    <a:pt x="1184" y="584"/>
                  </a:lnTo>
                  <a:lnTo>
                    <a:pt x="1184" y="582"/>
                  </a:lnTo>
                  <a:lnTo>
                    <a:pt x="1186" y="580"/>
                  </a:lnTo>
                  <a:lnTo>
                    <a:pt x="1188" y="578"/>
                  </a:lnTo>
                  <a:lnTo>
                    <a:pt x="1192" y="572"/>
                  </a:lnTo>
                  <a:lnTo>
                    <a:pt x="1192" y="570"/>
                  </a:lnTo>
                  <a:lnTo>
                    <a:pt x="1194" y="568"/>
                  </a:lnTo>
                  <a:lnTo>
                    <a:pt x="1194" y="568"/>
                  </a:lnTo>
                  <a:lnTo>
                    <a:pt x="1194" y="568"/>
                  </a:lnTo>
                  <a:lnTo>
                    <a:pt x="1194" y="568"/>
                  </a:lnTo>
                  <a:lnTo>
                    <a:pt x="1194" y="568"/>
                  </a:lnTo>
                  <a:lnTo>
                    <a:pt x="1194" y="568"/>
                  </a:lnTo>
                  <a:lnTo>
                    <a:pt x="1190" y="570"/>
                  </a:lnTo>
                  <a:close/>
                  <a:moveTo>
                    <a:pt x="1184" y="537"/>
                  </a:moveTo>
                  <a:lnTo>
                    <a:pt x="1184" y="537"/>
                  </a:lnTo>
                  <a:lnTo>
                    <a:pt x="1184" y="537"/>
                  </a:lnTo>
                  <a:lnTo>
                    <a:pt x="1182" y="537"/>
                  </a:lnTo>
                  <a:lnTo>
                    <a:pt x="1182" y="537"/>
                  </a:lnTo>
                  <a:lnTo>
                    <a:pt x="1182" y="539"/>
                  </a:lnTo>
                  <a:lnTo>
                    <a:pt x="1182" y="539"/>
                  </a:lnTo>
                  <a:lnTo>
                    <a:pt x="1182" y="539"/>
                  </a:lnTo>
                  <a:lnTo>
                    <a:pt x="1182" y="539"/>
                  </a:lnTo>
                  <a:lnTo>
                    <a:pt x="1182" y="539"/>
                  </a:lnTo>
                  <a:lnTo>
                    <a:pt x="1182" y="539"/>
                  </a:lnTo>
                  <a:lnTo>
                    <a:pt x="1182" y="539"/>
                  </a:lnTo>
                  <a:lnTo>
                    <a:pt x="1182" y="539"/>
                  </a:lnTo>
                  <a:lnTo>
                    <a:pt x="1182" y="539"/>
                  </a:lnTo>
                  <a:lnTo>
                    <a:pt x="1182" y="539"/>
                  </a:lnTo>
                  <a:lnTo>
                    <a:pt x="1184" y="539"/>
                  </a:lnTo>
                  <a:lnTo>
                    <a:pt x="1184" y="539"/>
                  </a:lnTo>
                  <a:lnTo>
                    <a:pt x="1184" y="539"/>
                  </a:lnTo>
                  <a:lnTo>
                    <a:pt x="1184" y="539"/>
                  </a:lnTo>
                  <a:lnTo>
                    <a:pt x="1184" y="539"/>
                  </a:lnTo>
                  <a:lnTo>
                    <a:pt x="1184" y="539"/>
                  </a:lnTo>
                  <a:lnTo>
                    <a:pt x="1184" y="539"/>
                  </a:lnTo>
                  <a:lnTo>
                    <a:pt x="1184" y="539"/>
                  </a:lnTo>
                  <a:lnTo>
                    <a:pt x="1184" y="539"/>
                  </a:lnTo>
                  <a:lnTo>
                    <a:pt x="1184" y="539"/>
                  </a:lnTo>
                  <a:lnTo>
                    <a:pt x="1184" y="539"/>
                  </a:lnTo>
                  <a:lnTo>
                    <a:pt x="1186" y="539"/>
                  </a:lnTo>
                  <a:lnTo>
                    <a:pt x="1186" y="539"/>
                  </a:lnTo>
                  <a:lnTo>
                    <a:pt x="1186" y="539"/>
                  </a:lnTo>
                  <a:lnTo>
                    <a:pt x="1188" y="537"/>
                  </a:lnTo>
                  <a:lnTo>
                    <a:pt x="1186" y="537"/>
                  </a:lnTo>
                  <a:lnTo>
                    <a:pt x="1186" y="537"/>
                  </a:lnTo>
                  <a:lnTo>
                    <a:pt x="1186" y="537"/>
                  </a:lnTo>
                  <a:lnTo>
                    <a:pt x="1186" y="537"/>
                  </a:lnTo>
                  <a:lnTo>
                    <a:pt x="1186" y="537"/>
                  </a:lnTo>
                  <a:lnTo>
                    <a:pt x="1186" y="537"/>
                  </a:lnTo>
                  <a:lnTo>
                    <a:pt x="1186" y="539"/>
                  </a:lnTo>
                  <a:lnTo>
                    <a:pt x="1186" y="539"/>
                  </a:lnTo>
                  <a:lnTo>
                    <a:pt x="1186" y="539"/>
                  </a:lnTo>
                  <a:lnTo>
                    <a:pt x="1186" y="539"/>
                  </a:lnTo>
                  <a:lnTo>
                    <a:pt x="1186" y="537"/>
                  </a:lnTo>
                  <a:lnTo>
                    <a:pt x="1186" y="537"/>
                  </a:lnTo>
                  <a:lnTo>
                    <a:pt x="1186" y="537"/>
                  </a:lnTo>
                  <a:lnTo>
                    <a:pt x="1186" y="537"/>
                  </a:lnTo>
                  <a:lnTo>
                    <a:pt x="1186" y="537"/>
                  </a:lnTo>
                  <a:lnTo>
                    <a:pt x="1186" y="537"/>
                  </a:lnTo>
                  <a:lnTo>
                    <a:pt x="1186" y="537"/>
                  </a:lnTo>
                  <a:lnTo>
                    <a:pt x="1184" y="537"/>
                  </a:lnTo>
                  <a:lnTo>
                    <a:pt x="1184" y="537"/>
                  </a:lnTo>
                  <a:lnTo>
                    <a:pt x="1184" y="537"/>
                  </a:lnTo>
                  <a:lnTo>
                    <a:pt x="1184" y="537"/>
                  </a:lnTo>
                  <a:lnTo>
                    <a:pt x="1184" y="537"/>
                  </a:lnTo>
                  <a:lnTo>
                    <a:pt x="1184" y="537"/>
                  </a:lnTo>
                  <a:lnTo>
                    <a:pt x="1184" y="537"/>
                  </a:lnTo>
                  <a:lnTo>
                    <a:pt x="1184" y="537"/>
                  </a:lnTo>
                  <a:lnTo>
                    <a:pt x="1184" y="537"/>
                  </a:lnTo>
                  <a:lnTo>
                    <a:pt x="1184" y="537"/>
                  </a:lnTo>
                  <a:lnTo>
                    <a:pt x="1184" y="537"/>
                  </a:lnTo>
                  <a:close/>
                  <a:moveTo>
                    <a:pt x="1231" y="564"/>
                  </a:moveTo>
                  <a:lnTo>
                    <a:pt x="1229" y="564"/>
                  </a:lnTo>
                  <a:lnTo>
                    <a:pt x="1229" y="564"/>
                  </a:lnTo>
                  <a:lnTo>
                    <a:pt x="1229" y="564"/>
                  </a:lnTo>
                  <a:lnTo>
                    <a:pt x="1229" y="564"/>
                  </a:lnTo>
                  <a:lnTo>
                    <a:pt x="1229" y="564"/>
                  </a:lnTo>
                  <a:lnTo>
                    <a:pt x="1229" y="564"/>
                  </a:lnTo>
                  <a:lnTo>
                    <a:pt x="1229" y="564"/>
                  </a:lnTo>
                  <a:lnTo>
                    <a:pt x="1229" y="562"/>
                  </a:lnTo>
                  <a:lnTo>
                    <a:pt x="1229" y="562"/>
                  </a:lnTo>
                  <a:lnTo>
                    <a:pt x="1227" y="562"/>
                  </a:lnTo>
                  <a:lnTo>
                    <a:pt x="1227" y="562"/>
                  </a:lnTo>
                  <a:lnTo>
                    <a:pt x="1227" y="562"/>
                  </a:lnTo>
                  <a:lnTo>
                    <a:pt x="1227" y="562"/>
                  </a:lnTo>
                  <a:lnTo>
                    <a:pt x="1227" y="562"/>
                  </a:lnTo>
                  <a:lnTo>
                    <a:pt x="1229" y="564"/>
                  </a:lnTo>
                  <a:lnTo>
                    <a:pt x="1229" y="564"/>
                  </a:lnTo>
                  <a:lnTo>
                    <a:pt x="1229" y="564"/>
                  </a:lnTo>
                  <a:lnTo>
                    <a:pt x="1229" y="564"/>
                  </a:lnTo>
                  <a:lnTo>
                    <a:pt x="1229" y="564"/>
                  </a:lnTo>
                  <a:lnTo>
                    <a:pt x="1229" y="564"/>
                  </a:lnTo>
                  <a:lnTo>
                    <a:pt x="1229" y="564"/>
                  </a:lnTo>
                  <a:lnTo>
                    <a:pt x="1231" y="564"/>
                  </a:lnTo>
                  <a:lnTo>
                    <a:pt x="1231" y="564"/>
                  </a:lnTo>
                  <a:lnTo>
                    <a:pt x="1231" y="564"/>
                  </a:lnTo>
                  <a:lnTo>
                    <a:pt x="1231" y="564"/>
                  </a:lnTo>
                  <a:close/>
                  <a:moveTo>
                    <a:pt x="1237" y="566"/>
                  </a:moveTo>
                  <a:lnTo>
                    <a:pt x="1235" y="566"/>
                  </a:lnTo>
                  <a:lnTo>
                    <a:pt x="1235" y="564"/>
                  </a:lnTo>
                  <a:lnTo>
                    <a:pt x="1233" y="564"/>
                  </a:lnTo>
                  <a:lnTo>
                    <a:pt x="1233" y="564"/>
                  </a:lnTo>
                  <a:lnTo>
                    <a:pt x="1233" y="564"/>
                  </a:lnTo>
                  <a:lnTo>
                    <a:pt x="1233" y="564"/>
                  </a:lnTo>
                  <a:lnTo>
                    <a:pt x="1235" y="566"/>
                  </a:lnTo>
                  <a:lnTo>
                    <a:pt x="1235" y="566"/>
                  </a:lnTo>
                  <a:lnTo>
                    <a:pt x="1235" y="566"/>
                  </a:lnTo>
                  <a:lnTo>
                    <a:pt x="1237" y="566"/>
                  </a:lnTo>
                  <a:lnTo>
                    <a:pt x="1237" y="566"/>
                  </a:lnTo>
                  <a:lnTo>
                    <a:pt x="1237" y="566"/>
                  </a:lnTo>
                  <a:lnTo>
                    <a:pt x="1237" y="566"/>
                  </a:lnTo>
                  <a:lnTo>
                    <a:pt x="1237" y="566"/>
                  </a:lnTo>
                  <a:close/>
                  <a:moveTo>
                    <a:pt x="1223" y="562"/>
                  </a:moveTo>
                  <a:lnTo>
                    <a:pt x="1225" y="562"/>
                  </a:lnTo>
                  <a:lnTo>
                    <a:pt x="1225" y="562"/>
                  </a:lnTo>
                  <a:lnTo>
                    <a:pt x="1225" y="562"/>
                  </a:lnTo>
                  <a:lnTo>
                    <a:pt x="1225" y="562"/>
                  </a:lnTo>
                  <a:lnTo>
                    <a:pt x="1223" y="562"/>
                  </a:lnTo>
                  <a:close/>
                  <a:moveTo>
                    <a:pt x="1223" y="562"/>
                  </a:moveTo>
                  <a:lnTo>
                    <a:pt x="1223" y="562"/>
                  </a:lnTo>
                  <a:lnTo>
                    <a:pt x="1223" y="562"/>
                  </a:lnTo>
                  <a:lnTo>
                    <a:pt x="1223" y="562"/>
                  </a:lnTo>
                  <a:lnTo>
                    <a:pt x="1223" y="562"/>
                  </a:lnTo>
                  <a:close/>
                  <a:moveTo>
                    <a:pt x="1219" y="551"/>
                  </a:moveTo>
                  <a:lnTo>
                    <a:pt x="1221" y="549"/>
                  </a:lnTo>
                  <a:lnTo>
                    <a:pt x="1221" y="549"/>
                  </a:lnTo>
                  <a:lnTo>
                    <a:pt x="1223" y="549"/>
                  </a:lnTo>
                  <a:lnTo>
                    <a:pt x="1223" y="549"/>
                  </a:lnTo>
                  <a:lnTo>
                    <a:pt x="1223" y="549"/>
                  </a:lnTo>
                  <a:lnTo>
                    <a:pt x="1223" y="549"/>
                  </a:lnTo>
                  <a:lnTo>
                    <a:pt x="1221" y="549"/>
                  </a:lnTo>
                  <a:lnTo>
                    <a:pt x="1221" y="547"/>
                  </a:lnTo>
                  <a:lnTo>
                    <a:pt x="1223" y="547"/>
                  </a:lnTo>
                  <a:lnTo>
                    <a:pt x="1221" y="547"/>
                  </a:lnTo>
                  <a:lnTo>
                    <a:pt x="1221" y="549"/>
                  </a:lnTo>
                  <a:lnTo>
                    <a:pt x="1219" y="549"/>
                  </a:lnTo>
                  <a:lnTo>
                    <a:pt x="1217" y="549"/>
                  </a:lnTo>
                  <a:lnTo>
                    <a:pt x="1217" y="551"/>
                  </a:lnTo>
                  <a:lnTo>
                    <a:pt x="1217" y="551"/>
                  </a:lnTo>
                  <a:lnTo>
                    <a:pt x="1217" y="551"/>
                  </a:lnTo>
                  <a:lnTo>
                    <a:pt x="1217" y="551"/>
                  </a:lnTo>
                  <a:lnTo>
                    <a:pt x="1215" y="551"/>
                  </a:lnTo>
                  <a:lnTo>
                    <a:pt x="1212" y="553"/>
                  </a:lnTo>
                  <a:lnTo>
                    <a:pt x="1215" y="553"/>
                  </a:lnTo>
                  <a:lnTo>
                    <a:pt x="1215" y="553"/>
                  </a:lnTo>
                  <a:lnTo>
                    <a:pt x="1212" y="553"/>
                  </a:lnTo>
                  <a:lnTo>
                    <a:pt x="1208" y="555"/>
                  </a:lnTo>
                  <a:lnTo>
                    <a:pt x="1208" y="555"/>
                  </a:lnTo>
                  <a:lnTo>
                    <a:pt x="1208" y="555"/>
                  </a:lnTo>
                  <a:lnTo>
                    <a:pt x="1208" y="557"/>
                  </a:lnTo>
                  <a:lnTo>
                    <a:pt x="1208" y="557"/>
                  </a:lnTo>
                  <a:lnTo>
                    <a:pt x="1215" y="555"/>
                  </a:lnTo>
                  <a:lnTo>
                    <a:pt x="1215" y="555"/>
                  </a:lnTo>
                  <a:lnTo>
                    <a:pt x="1217" y="553"/>
                  </a:lnTo>
                  <a:lnTo>
                    <a:pt x="1217" y="553"/>
                  </a:lnTo>
                  <a:lnTo>
                    <a:pt x="1219" y="553"/>
                  </a:lnTo>
                  <a:lnTo>
                    <a:pt x="1219" y="551"/>
                  </a:lnTo>
                  <a:close/>
                  <a:moveTo>
                    <a:pt x="1221" y="559"/>
                  </a:moveTo>
                  <a:lnTo>
                    <a:pt x="1221" y="559"/>
                  </a:lnTo>
                  <a:lnTo>
                    <a:pt x="1221" y="559"/>
                  </a:lnTo>
                  <a:lnTo>
                    <a:pt x="1221" y="559"/>
                  </a:lnTo>
                  <a:lnTo>
                    <a:pt x="1221" y="559"/>
                  </a:lnTo>
                  <a:lnTo>
                    <a:pt x="1221" y="559"/>
                  </a:lnTo>
                  <a:lnTo>
                    <a:pt x="1221" y="559"/>
                  </a:lnTo>
                  <a:close/>
                  <a:moveTo>
                    <a:pt x="1212" y="559"/>
                  </a:moveTo>
                  <a:lnTo>
                    <a:pt x="1212" y="559"/>
                  </a:lnTo>
                  <a:lnTo>
                    <a:pt x="1215" y="559"/>
                  </a:lnTo>
                  <a:lnTo>
                    <a:pt x="1215" y="559"/>
                  </a:lnTo>
                  <a:lnTo>
                    <a:pt x="1212" y="557"/>
                  </a:lnTo>
                  <a:lnTo>
                    <a:pt x="1212" y="557"/>
                  </a:lnTo>
                  <a:lnTo>
                    <a:pt x="1210" y="559"/>
                  </a:lnTo>
                  <a:lnTo>
                    <a:pt x="1208" y="559"/>
                  </a:lnTo>
                  <a:lnTo>
                    <a:pt x="1208" y="559"/>
                  </a:lnTo>
                  <a:lnTo>
                    <a:pt x="1208" y="559"/>
                  </a:lnTo>
                  <a:lnTo>
                    <a:pt x="1208" y="557"/>
                  </a:lnTo>
                  <a:lnTo>
                    <a:pt x="1208" y="557"/>
                  </a:lnTo>
                  <a:lnTo>
                    <a:pt x="1206" y="557"/>
                  </a:lnTo>
                  <a:lnTo>
                    <a:pt x="1206" y="557"/>
                  </a:lnTo>
                  <a:lnTo>
                    <a:pt x="1206" y="557"/>
                  </a:lnTo>
                  <a:lnTo>
                    <a:pt x="1204" y="557"/>
                  </a:lnTo>
                  <a:lnTo>
                    <a:pt x="1202" y="557"/>
                  </a:lnTo>
                  <a:lnTo>
                    <a:pt x="1202" y="557"/>
                  </a:lnTo>
                  <a:lnTo>
                    <a:pt x="1202" y="557"/>
                  </a:lnTo>
                  <a:lnTo>
                    <a:pt x="1202" y="557"/>
                  </a:lnTo>
                  <a:lnTo>
                    <a:pt x="1202" y="557"/>
                  </a:lnTo>
                  <a:lnTo>
                    <a:pt x="1202" y="557"/>
                  </a:lnTo>
                  <a:lnTo>
                    <a:pt x="1202" y="557"/>
                  </a:lnTo>
                  <a:lnTo>
                    <a:pt x="1200" y="557"/>
                  </a:lnTo>
                  <a:lnTo>
                    <a:pt x="1200" y="557"/>
                  </a:lnTo>
                  <a:lnTo>
                    <a:pt x="1200" y="559"/>
                  </a:lnTo>
                  <a:lnTo>
                    <a:pt x="1200" y="559"/>
                  </a:lnTo>
                  <a:lnTo>
                    <a:pt x="1200" y="559"/>
                  </a:lnTo>
                  <a:lnTo>
                    <a:pt x="1200" y="559"/>
                  </a:lnTo>
                  <a:lnTo>
                    <a:pt x="1198" y="562"/>
                  </a:lnTo>
                  <a:lnTo>
                    <a:pt x="1198" y="564"/>
                  </a:lnTo>
                  <a:lnTo>
                    <a:pt x="1200" y="564"/>
                  </a:lnTo>
                  <a:lnTo>
                    <a:pt x="1200" y="566"/>
                  </a:lnTo>
                  <a:lnTo>
                    <a:pt x="1202" y="564"/>
                  </a:lnTo>
                  <a:lnTo>
                    <a:pt x="1200" y="564"/>
                  </a:lnTo>
                  <a:lnTo>
                    <a:pt x="1202" y="564"/>
                  </a:lnTo>
                  <a:lnTo>
                    <a:pt x="1202" y="564"/>
                  </a:lnTo>
                  <a:lnTo>
                    <a:pt x="1202" y="564"/>
                  </a:lnTo>
                  <a:lnTo>
                    <a:pt x="1202" y="564"/>
                  </a:lnTo>
                  <a:lnTo>
                    <a:pt x="1202" y="564"/>
                  </a:lnTo>
                  <a:lnTo>
                    <a:pt x="1204" y="564"/>
                  </a:lnTo>
                  <a:lnTo>
                    <a:pt x="1204" y="564"/>
                  </a:lnTo>
                  <a:lnTo>
                    <a:pt x="1200" y="566"/>
                  </a:lnTo>
                  <a:lnTo>
                    <a:pt x="1200" y="568"/>
                  </a:lnTo>
                  <a:lnTo>
                    <a:pt x="1200" y="568"/>
                  </a:lnTo>
                  <a:lnTo>
                    <a:pt x="1202" y="570"/>
                  </a:lnTo>
                  <a:lnTo>
                    <a:pt x="1202" y="570"/>
                  </a:lnTo>
                  <a:lnTo>
                    <a:pt x="1202" y="570"/>
                  </a:lnTo>
                  <a:lnTo>
                    <a:pt x="1202" y="570"/>
                  </a:lnTo>
                  <a:lnTo>
                    <a:pt x="1204" y="568"/>
                  </a:lnTo>
                  <a:lnTo>
                    <a:pt x="1204" y="566"/>
                  </a:lnTo>
                  <a:lnTo>
                    <a:pt x="1208" y="564"/>
                  </a:lnTo>
                  <a:lnTo>
                    <a:pt x="1210" y="564"/>
                  </a:lnTo>
                  <a:lnTo>
                    <a:pt x="1210" y="564"/>
                  </a:lnTo>
                  <a:lnTo>
                    <a:pt x="1212" y="564"/>
                  </a:lnTo>
                  <a:lnTo>
                    <a:pt x="1212" y="562"/>
                  </a:lnTo>
                  <a:lnTo>
                    <a:pt x="1212" y="562"/>
                  </a:lnTo>
                  <a:lnTo>
                    <a:pt x="1212" y="562"/>
                  </a:lnTo>
                  <a:lnTo>
                    <a:pt x="1212" y="562"/>
                  </a:lnTo>
                  <a:lnTo>
                    <a:pt x="1212" y="562"/>
                  </a:lnTo>
                  <a:lnTo>
                    <a:pt x="1212" y="562"/>
                  </a:lnTo>
                  <a:lnTo>
                    <a:pt x="1215" y="559"/>
                  </a:lnTo>
                  <a:lnTo>
                    <a:pt x="1215" y="559"/>
                  </a:lnTo>
                  <a:lnTo>
                    <a:pt x="1215" y="559"/>
                  </a:lnTo>
                  <a:lnTo>
                    <a:pt x="1215" y="559"/>
                  </a:lnTo>
                  <a:lnTo>
                    <a:pt x="1215" y="559"/>
                  </a:lnTo>
                  <a:lnTo>
                    <a:pt x="1215" y="559"/>
                  </a:lnTo>
                  <a:lnTo>
                    <a:pt x="1212" y="559"/>
                  </a:lnTo>
                  <a:close/>
                </a:path>
              </a:pathLst>
            </a:custGeom>
            <a:solidFill>
              <a:schemeClr val="accent5">
                <a:lumMod val="20000"/>
                <a:lumOff val="80000"/>
              </a:schemeClr>
            </a:solidFill>
            <a:ln w="3175" cap="flat">
              <a:solidFill>
                <a:schemeClr val="bg1"/>
              </a:solidFill>
              <a:prstDash val="solid"/>
              <a:miter lim="800000"/>
              <a:headEnd/>
              <a:tailEnd/>
            </a:ln>
          </p:spPr>
          <p:txBody>
            <a:bodyPr vert="horz" wrap="square" lIns="816000" tIns="0" rIns="0" bIns="48000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pis For Office" panose="020B0504010101010104" pitchFamily="34" charset="0"/>
                  <a:ea typeface="+mn-ea"/>
                  <a:cs typeface="+mn-cs"/>
                </a:rPr>
                <a:t>AK</a:t>
              </a:r>
            </a:p>
          </p:txBody>
        </p:sp>
        <p:sp>
          <p:nvSpPr>
            <p:cNvPr id="55" name="Freeform 25">
              <a:extLst>
                <a:ext uri="{FF2B5EF4-FFF2-40B4-BE49-F238E27FC236}">
                  <a16:creationId xmlns:a16="http://schemas.microsoft.com/office/drawing/2014/main" id="{DCEC7C5B-28A2-201B-5DAE-3A7793CFAF8A}"/>
                </a:ext>
              </a:extLst>
            </p:cNvPr>
            <p:cNvSpPr>
              <a:spLocks/>
            </p:cNvSpPr>
            <p:nvPr/>
          </p:nvSpPr>
          <p:spPr bwMode="auto">
            <a:xfrm>
              <a:off x="4928" y="264"/>
              <a:ext cx="145" cy="291"/>
            </a:xfrm>
            <a:custGeom>
              <a:avLst/>
              <a:gdLst>
                <a:gd name="T0" fmla="*/ 145 w 145"/>
                <a:gd name="T1" fmla="*/ 222 h 291"/>
                <a:gd name="T2" fmla="*/ 141 w 145"/>
                <a:gd name="T3" fmla="*/ 234 h 291"/>
                <a:gd name="T4" fmla="*/ 137 w 145"/>
                <a:gd name="T5" fmla="*/ 244 h 291"/>
                <a:gd name="T6" fmla="*/ 125 w 145"/>
                <a:gd name="T7" fmla="*/ 250 h 291"/>
                <a:gd name="T8" fmla="*/ 121 w 145"/>
                <a:gd name="T9" fmla="*/ 255 h 291"/>
                <a:gd name="T10" fmla="*/ 117 w 145"/>
                <a:gd name="T11" fmla="*/ 255 h 291"/>
                <a:gd name="T12" fmla="*/ 115 w 145"/>
                <a:gd name="T13" fmla="*/ 259 h 291"/>
                <a:gd name="T14" fmla="*/ 113 w 145"/>
                <a:gd name="T15" fmla="*/ 265 h 291"/>
                <a:gd name="T16" fmla="*/ 109 w 145"/>
                <a:gd name="T17" fmla="*/ 269 h 291"/>
                <a:gd name="T18" fmla="*/ 94 w 145"/>
                <a:gd name="T19" fmla="*/ 273 h 291"/>
                <a:gd name="T20" fmla="*/ 66 w 145"/>
                <a:gd name="T21" fmla="*/ 279 h 291"/>
                <a:gd name="T22" fmla="*/ 39 w 145"/>
                <a:gd name="T23" fmla="*/ 285 h 291"/>
                <a:gd name="T24" fmla="*/ 16 w 145"/>
                <a:gd name="T25" fmla="*/ 291 h 291"/>
                <a:gd name="T26" fmla="*/ 16 w 145"/>
                <a:gd name="T27" fmla="*/ 291 h 291"/>
                <a:gd name="T28" fmla="*/ 16 w 145"/>
                <a:gd name="T29" fmla="*/ 291 h 291"/>
                <a:gd name="T30" fmla="*/ 16 w 145"/>
                <a:gd name="T31" fmla="*/ 291 h 291"/>
                <a:gd name="T32" fmla="*/ 6 w 145"/>
                <a:gd name="T33" fmla="*/ 283 h 291"/>
                <a:gd name="T34" fmla="*/ 4 w 145"/>
                <a:gd name="T35" fmla="*/ 277 h 291"/>
                <a:gd name="T36" fmla="*/ 6 w 145"/>
                <a:gd name="T37" fmla="*/ 267 h 291"/>
                <a:gd name="T38" fmla="*/ 6 w 145"/>
                <a:gd name="T39" fmla="*/ 250 h 291"/>
                <a:gd name="T40" fmla="*/ 4 w 145"/>
                <a:gd name="T41" fmla="*/ 240 h 291"/>
                <a:gd name="T42" fmla="*/ 4 w 145"/>
                <a:gd name="T43" fmla="*/ 238 h 291"/>
                <a:gd name="T44" fmla="*/ 6 w 145"/>
                <a:gd name="T45" fmla="*/ 232 h 291"/>
                <a:gd name="T46" fmla="*/ 0 w 145"/>
                <a:gd name="T47" fmla="*/ 203 h 291"/>
                <a:gd name="T48" fmla="*/ 2 w 145"/>
                <a:gd name="T49" fmla="*/ 187 h 291"/>
                <a:gd name="T50" fmla="*/ 8 w 145"/>
                <a:gd name="T51" fmla="*/ 177 h 291"/>
                <a:gd name="T52" fmla="*/ 8 w 145"/>
                <a:gd name="T53" fmla="*/ 164 h 291"/>
                <a:gd name="T54" fmla="*/ 10 w 145"/>
                <a:gd name="T55" fmla="*/ 154 h 291"/>
                <a:gd name="T56" fmla="*/ 8 w 145"/>
                <a:gd name="T57" fmla="*/ 130 h 291"/>
                <a:gd name="T58" fmla="*/ 18 w 145"/>
                <a:gd name="T59" fmla="*/ 115 h 291"/>
                <a:gd name="T60" fmla="*/ 31 w 145"/>
                <a:gd name="T61" fmla="*/ 101 h 291"/>
                <a:gd name="T62" fmla="*/ 37 w 145"/>
                <a:gd name="T63" fmla="*/ 91 h 291"/>
                <a:gd name="T64" fmla="*/ 37 w 145"/>
                <a:gd name="T65" fmla="*/ 84 h 291"/>
                <a:gd name="T66" fmla="*/ 35 w 145"/>
                <a:gd name="T67" fmla="*/ 80 h 291"/>
                <a:gd name="T68" fmla="*/ 27 w 145"/>
                <a:gd name="T69" fmla="*/ 70 h 291"/>
                <a:gd name="T70" fmla="*/ 33 w 145"/>
                <a:gd name="T71" fmla="*/ 50 h 291"/>
                <a:gd name="T72" fmla="*/ 29 w 145"/>
                <a:gd name="T73" fmla="*/ 39 h 291"/>
                <a:gd name="T74" fmla="*/ 29 w 145"/>
                <a:gd name="T75" fmla="*/ 33 h 291"/>
                <a:gd name="T76" fmla="*/ 33 w 145"/>
                <a:gd name="T77" fmla="*/ 19 h 291"/>
                <a:gd name="T78" fmla="*/ 33 w 145"/>
                <a:gd name="T79" fmla="*/ 15 h 291"/>
                <a:gd name="T80" fmla="*/ 39 w 145"/>
                <a:gd name="T81" fmla="*/ 7 h 291"/>
                <a:gd name="T82" fmla="*/ 53 w 145"/>
                <a:gd name="T83" fmla="*/ 2 h 291"/>
                <a:gd name="T84" fmla="*/ 57 w 145"/>
                <a:gd name="T85" fmla="*/ 13 h 291"/>
                <a:gd name="T86" fmla="*/ 66 w 145"/>
                <a:gd name="T87" fmla="*/ 39 h 291"/>
                <a:gd name="T88" fmla="*/ 76 w 145"/>
                <a:gd name="T89" fmla="*/ 66 h 291"/>
                <a:gd name="T90" fmla="*/ 84 w 145"/>
                <a:gd name="T91" fmla="*/ 93 h 291"/>
                <a:gd name="T92" fmla="*/ 92 w 145"/>
                <a:gd name="T93" fmla="*/ 119 h 291"/>
                <a:gd name="T94" fmla="*/ 100 w 145"/>
                <a:gd name="T95" fmla="*/ 146 h 291"/>
                <a:gd name="T96" fmla="*/ 111 w 145"/>
                <a:gd name="T97" fmla="*/ 173 h 291"/>
                <a:gd name="T98" fmla="*/ 113 w 145"/>
                <a:gd name="T99" fmla="*/ 183 h 291"/>
                <a:gd name="T100" fmla="*/ 115 w 145"/>
                <a:gd name="T101" fmla="*/ 187 h 291"/>
                <a:gd name="T102" fmla="*/ 115 w 145"/>
                <a:gd name="T103" fmla="*/ 193 h 291"/>
                <a:gd name="T104" fmla="*/ 127 w 145"/>
                <a:gd name="T105" fmla="*/ 203 h 291"/>
                <a:gd name="T106" fmla="*/ 131 w 145"/>
                <a:gd name="T107" fmla="*/ 207 h 291"/>
                <a:gd name="T108" fmla="*/ 135 w 145"/>
                <a:gd name="T109" fmla="*/ 21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5" h="291">
                  <a:moveTo>
                    <a:pt x="141" y="220"/>
                  </a:moveTo>
                  <a:lnTo>
                    <a:pt x="141" y="222"/>
                  </a:lnTo>
                  <a:lnTo>
                    <a:pt x="143" y="222"/>
                  </a:lnTo>
                  <a:lnTo>
                    <a:pt x="143" y="220"/>
                  </a:lnTo>
                  <a:lnTo>
                    <a:pt x="145" y="222"/>
                  </a:lnTo>
                  <a:lnTo>
                    <a:pt x="145" y="222"/>
                  </a:lnTo>
                  <a:lnTo>
                    <a:pt x="145" y="224"/>
                  </a:lnTo>
                  <a:lnTo>
                    <a:pt x="145" y="224"/>
                  </a:lnTo>
                  <a:lnTo>
                    <a:pt x="143" y="226"/>
                  </a:lnTo>
                  <a:lnTo>
                    <a:pt x="141" y="234"/>
                  </a:lnTo>
                  <a:lnTo>
                    <a:pt x="141" y="238"/>
                  </a:lnTo>
                  <a:lnTo>
                    <a:pt x="141" y="240"/>
                  </a:lnTo>
                  <a:lnTo>
                    <a:pt x="141" y="242"/>
                  </a:lnTo>
                  <a:lnTo>
                    <a:pt x="139" y="244"/>
                  </a:lnTo>
                  <a:lnTo>
                    <a:pt x="137" y="244"/>
                  </a:lnTo>
                  <a:lnTo>
                    <a:pt x="133" y="242"/>
                  </a:lnTo>
                  <a:lnTo>
                    <a:pt x="133" y="242"/>
                  </a:lnTo>
                  <a:lnTo>
                    <a:pt x="133" y="244"/>
                  </a:lnTo>
                  <a:lnTo>
                    <a:pt x="125" y="248"/>
                  </a:lnTo>
                  <a:lnTo>
                    <a:pt x="125" y="250"/>
                  </a:lnTo>
                  <a:lnTo>
                    <a:pt x="125" y="250"/>
                  </a:lnTo>
                  <a:lnTo>
                    <a:pt x="123" y="253"/>
                  </a:lnTo>
                  <a:lnTo>
                    <a:pt x="123" y="253"/>
                  </a:lnTo>
                  <a:lnTo>
                    <a:pt x="123" y="253"/>
                  </a:lnTo>
                  <a:lnTo>
                    <a:pt x="121" y="255"/>
                  </a:lnTo>
                  <a:lnTo>
                    <a:pt x="121" y="255"/>
                  </a:lnTo>
                  <a:lnTo>
                    <a:pt x="121" y="255"/>
                  </a:lnTo>
                  <a:lnTo>
                    <a:pt x="119" y="255"/>
                  </a:lnTo>
                  <a:lnTo>
                    <a:pt x="119" y="255"/>
                  </a:lnTo>
                  <a:lnTo>
                    <a:pt x="117" y="255"/>
                  </a:lnTo>
                  <a:lnTo>
                    <a:pt x="117" y="255"/>
                  </a:lnTo>
                  <a:lnTo>
                    <a:pt x="117" y="257"/>
                  </a:lnTo>
                  <a:lnTo>
                    <a:pt x="117" y="257"/>
                  </a:lnTo>
                  <a:lnTo>
                    <a:pt x="117" y="257"/>
                  </a:lnTo>
                  <a:lnTo>
                    <a:pt x="115" y="259"/>
                  </a:lnTo>
                  <a:lnTo>
                    <a:pt x="115" y="261"/>
                  </a:lnTo>
                  <a:lnTo>
                    <a:pt x="115" y="261"/>
                  </a:lnTo>
                  <a:lnTo>
                    <a:pt x="115" y="263"/>
                  </a:lnTo>
                  <a:lnTo>
                    <a:pt x="115" y="263"/>
                  </a:lnTo>
                  <a:lnTo>
                    <a:pt x="113" y="265"/>
                  </a:lnTo>
                  <a:lnTo>
                    <a:pt x="113" y="265"/>
                  </a:lnTo>
                  <a:lnTo>
                    <a:pt x="111" y="265"/>
                  </a:lnTo>
                  <a:lnTo>
                    <a:pt x="111" y="267"/>
                  </a:lnTo>
                  <a:lnTo>
                    <a:pt x="111" y="269"/>
                  </a:lnTo>
                  <a:lnTo>
                    <a:pt x="109" y="269"/>
                  </a:lnTo>
                  <a:lnTo>
                    <a:pt x="109" y="271"/>
                  </a:lnTo>
                  <a:lnTo>
                    <a:pt x="107" y="271"/>
                  </a:lnTo>
                  <a:lnTo>
                    <a:pt x="107" y="271"/>
                  </a:lnTo>
                  <a:lnTo>
                    <a:pt x="100" y="273"/>
                  </a:lnTo>
                  <a:lnTo>
                    <a:pt x="94" y="273"/>
                  </a:lnTo>
                  <a:lnTo>
                    <a:pt x="88" y="275"/>
                  </a:lnTo>
                  <a:lnTo>
                    <a:pt x="84" y="275"/>
                  </a:lnTo>
                  <a:lnTo>
                    <a:pt x="78" y="277"/>
                  </a:lnTo>
                  <a:lnTo>
                    <a:pt x="72" y="279"/>
                  </a:lnTo>
                  <a:lnTo>
                    <a:pt x="66" y="279"/>
                  </a:lnTo>
                  <a:lnTo>
                    <a:pt x="61" y="281"/>
                  </a:lnTo>
                  <a:lnTo>
                    <a:pt x="55" y="283"/>
                  </a:lnTo>
                  <a:lnTo>
                    <a:pt x="49" y="283"/>
                  </a:lnTo>
                  <a:lnTo>
                    <a:pt x="43" y="285"/>
                  </a:lnTo>
                  <a:lnTo>
                    <a:pt x="39" y="285"/>
                  </a:lnTo>
                  <a:lnTo>
                    <a:pt x="33" y="287"/>
                  </a:lnTo>
                  <a:lnTo>
                    <a:pt x="27" y="289"/>
                  </a:lnTo>
                  <a:lnTo>
                    <a:pt x="20" y="289"/>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4" y="287"/>
                  </a:lnTo>
                  <a:lnTo>
                    <a:pt x="12" y="287"/>
                  </a:lnTo>
                  <a:lnTo>
                    <a:pt x="8" y="283"/>
                  </a:lnTo>
                  <a:lnTo>
                    <a:pt x="6" y="283"/>
                  </a:lnTo>
                  <a:lnTo>
                    <a:pt x="6" y="281"/>
                  </a:lnTo>
                  <a:lnTo>
                    <a:pt x="6" y="281"/>
                  </a:lnTo>
                  <a:lnTo>
                    <a:pt x="4" y="279"/>
                  </a:lnTo>
                  <a:lnTo>
                    <a:pt x="4" y="277"/>
                  </a:lnTo>
                  <a:lnTo>
                    <a:pt x="4" y="277"/>
                  </a:lnTo>
                  <a:lnTo>
                    <a:pt x="4" y="275"/>
                  </a:lnTo>
                  <a:lnTo>
                    <a:pt x="6" y="273"/>
                  </a:lnTo>
                  <a:lnTo>
                    <a:pt x="4" y="269"/>
                  </a:lnTo>
                  <a:lnTo>
                    <a:pt x="4" y="267"/>
                  </a:lnTo>
                  <a:lnTo>
                    <a:pt x="6" y="267"/>
                  </a:lnTo>
                  <a:lnTo>
                    <a:pt x="8" y="265"/>
                  </a:lnTo>
                  <a:lnTo>
                    <a:pt x="8" y="263"/>
                  </a:lnTo>
                  <a:lnTo>
                    <a:pt x="6" y="259"/>
                  </a:lnTo>
                  <a:lnTo>
                    <a:pt x="6" y="253"/>
                  </a:lnTo>
                  <a:lnTo>
                    <a:pt x="6" y="250"/>
                  </a:lnTo>
                  <a:lnTo>
                    <a:pt x="6" y="246"/>
                  </a:lnTo>
                  <a:lnTo>
                    <a:pt x="4" y="246"/>
                  </a:lnTo>
                  <a:lnTo>
                    <a:pt x="4" y="242"/>
                  </a:lnTo>
                  <a:lnTo>
                    <a:pt x="4" y="240"/>
                  </a:lnTo>
                  <a:lnTo>
                    <a:pt x="4" y="240"/>
                  </a:lnTo>
                  <a:lnTo>
                    <a:pt x="4" y="240"/>
                  </a:lnTo>
                  <a:lnTo>
                    <a:pt x="4" y="238"/>
                  </a:lnTo>
                  <a:lnTo>
                    <a:pt x="4" y="238"/>
                  </a:lnTo>
                  <a:lnTo>
                    <a:pt x="4" y="238"/>
                  </a:lnTo>
                  <a:lnTo>
                    <a:pt x="4" y="238"/>
                  </a:lnTo>
                  <a:lnTo>
                    <a:pt x="4" y="236"/>
                  </a:lnTo>
                  <a:lnTo>
                    <a:pt x="4" y="236"/>
                  </a:lnTo>
                  <a:lnTo>
                    <a:pt x="4" y="234"/>
                  </a:lnTo>
                  <a:lnTo>
                    <a:pt x="4" y="234"/>
                  </a:lnTo>
                  <a:lnTo>
                    <a:pt x="6" y="232"/>
                  </a:lnTo>
                  <a:lnTo>
                    <a:pt x="4" y="230"/>
                  </a:lnTo>
                  <a:lnTo>
                    <a:pt x="4" y="226"/>
                  </a:lnTo>
                  <a:lnTo>
                    <a:pt x="0" y="207"/>
                  </a:lnTo>
                  <a:lnTo>
                    <a:pt x="0" y="205"/>
                  </a:lnTo>
                  <a:lnTo>
                    <a:pt x="0" y="203"/>
                  </a:lnTo>
                  <a:lnTo>
                    <a:pt x="2" y="199"/>
                  </a:lnTo>
                  <a:lnTo>
                    <a:pt x="2" y="197"/>
                  </a:lnTo>
                  <a:lnTo>
                    <a:pt x="2" y="195"/>
                  </a:lnTo>
                  <a:lnTo>
                    <a:pt x="2" y="191"/>
                  </a:lnTo>
                  <a:lnTo>
                    <a:pt x="2" y="187"/>
                  </a:lnTo>
                  <a:lnTo>
                    <a:pt x="2" y="187"/>
                  </a:lnTo>
                  <a:lnTo>
                    <a:pt x="4" y="185"/>
                  </a:lnTo>
                  <a:lnTo>
                    <a:pt x="4" y="183"/>
                  </a:lnTo>
                  <a:lnTo>
                    <a:pt x="8" y="179"/>
                  </a:lnTo>
                  <a:lnTo>
                    <a:pt x="8" y="177"/>
                  </a:lnTo>
                  <a:lnTo>
                    <a:pt x="8" y="175"/>
                  </a:lnTo>
                  <a:lnTo>
                    <a:pt x="8" y="173"/>
                  </a:lnTo>
                  <a:lnTo>
                    <a:pt x="8" y="171"/>
                  </a:lnTo>
                  <a:lnTo>
                    <a:pt x="8" y="166"/>
                  </a:lnTo>
                  <a:lnTo>
                    <a:pt x="8" y="164"/>
                  </a:lnTo>
                  <a:lnTo>
                    <a:pt x="12" y="156"/>
                  </a:lnTo>
                  <a:lnTo>
                    <a:pt x="12" y="156"/>
                  </a:lnTo>
                  <a:lnTo>
                    <a:pt x="10" y="156"/>
                  </a:lnTo>
                  <a:lnTo>
                    <a:pt x="10" y="154"/>
                  </a:lnTo>
                  <a:lnTo>
                    <a:pt x="10" y="154"/>
                  </a:lnTo>
                  <a:lnTo>
                    <a:pt x="10" y="152"/>
                  </a:lnTo>
                  <a:lnTo>
                    <a:pt x="12" y="146"/>
                  </a:lnTo>
                  <a:lnTo>
                    <a:pt x="12" y="142"/>
                  </a:lnTo>
                  <a:lnTo>
                    <a:pt x="10" y="138"/>
                  </a:lnTo>
                  <a:lnTo>
                    <a:pt x="8" y="130"/>
                  </a:lnTo>
                  <a:lnTo>
                    <a:pt x="8" y="123"/>
                  </a:lnTo>
                  <a:lnTo>
                    <a:pt x="8" y="119"/>
                  </a:lnTo>
                  <a:lnTo>
                    <a:pt x="10" y="117"/>
                  </a:lnTo>
                  <a:lnTo>
                    <a:pt x="14" y="115"/>
                  </a:lnTo>
                  <a:lnTo>
                    <a:pt x="18" y="115"/>
                  </a:lnTo>
                  <a:lnTo>
                    <a:pt x="20" y="113"/>
                  </a:lnTo>
                  <a:lnTo>
                    <a:pt x="23" y="113"/>
                  </a:lnTo>
                  <a:lnTo>
                    <a:pt x="23" y="109"/>
                  </a:lnTo>
                  <a:lnTo>
                    <a:pt x="25" y="107"/>
                  </a:lnTo>
                  <a:lnTo>
                    <a:pt x="31" y="101"/>
                  </a:lnTo>
                  <a:lnTo>
                    <a:pt x="31" y="101"/>
                  </a:lnTo>
                  <a:lnTo>
                    <a:pt x="33" y="99"/>
                  </a:lnTo>
                  <a:lnTo>
                    <a:pt x="33" y="97"/>
                  </a:lnTo>
                  <a:lnTo>
                    <a:pt x="35" y="95"/>
                  </a:lnTo>
                  <a:lnTo>
                    <a:pt x="37" y="91"/>
                  </a:lnTo>
                  <a:lnTo>
                    <a:pt x="35" y="91"/>
                  </a:lnTo>
                  <a:lnTo>
                    <a:pt x="35" y="89"/>
                  </a:lnTo>
                  <a:lnTo>
                    <a:pt x="35" y="87"/>
                  </a:lnTo>
                  <a:lnTo>
                    <a:pt x="35" y="84"/>
                  </a:lnTo>
                  <a:lnTo>
                    <a:pt x="37" y="84"/>
                  </a:lnTo>
                  <a:lnTo>
                    <a:pt x="37" y="84"/>
                  </a:lnTo>
                  <a:lnTo>
                    <a:pt x="37" y="82"/>
                  </a:lnTo>
                  <a:lnTo>
                    <a:pt x="37" y="82"/>
                  </a:lnTo>
                  <a:lnTo>
                    <a:pt x="37" y="80"/>
                  </a:lnTo>
                  <a:lnTo>
                    <a:pt x="35" y="80"/>
                  </a:lnTo>
                  <a:lnTo>
                    <a:pt x="31" y="74"/>
                  </a:lnTo>
                  <a:lnTo>
                    <a:pt x="31" y="74"/>
                  </a:lnTo>
                  <a:lnTo>
                    <a:pt x="31" y="72"/>
                  </a:lnTo>
                  <a:lnTo>
                    <a:pt x="29" y="70"/>
                  </a:lnTo>
                  <a:lnTo>
                    <a:pt x="27" y="70"/>
                  </a:lnTo>
                  <a:lnTo>
                    <a:pt x="27" y="66"/>
                  </a:lnTo>
                  <a:lnTo>
                    <a:pt x="29" y="62"/>
                  </a:lnTo>
                  <a:lnTo>
                    <a:pt x="31" y="58"/>
                  </a:lnTo>
                  <a:lnTo>
                    <a:pt x="33" y="52"/>
                  </a:lnTo>
                  <a:lnTo>
                    <a:pt x="33" y="50"/>
                  </a:lnTo>
                  <a:lnTo>
                    <a:pt x="31" y="48"/>
                  </a:lnTo>
                  <a:lnTo>
                    <a:pt x="31" y="46"/>
                  </a:lnTo>
                  <a:lnTo>
                    <a:pt x="29" y="43"/>
                  </a:lnTo>
                  <a:lnTo>
                    <a:pt x="29" y="41"/>
                  </a:lnTo>
                  <a:lnTo>
                    <a:pt x="29" y="39"/>
                  </a:lnTo>
                  <a:lnTo>
                    <a:pt x="31" y="39"/>
                  </a:lnTo>
                  <a:lnTo>
                    <a:pt x="31" y="39"/>
                  </a:lnTo>
                  <a:lnTo>
                    <a:pt x="29" y="37"/>
                  </a:lnTo>
                  <a:lnTo>
                    <a:pt x="29" y="35"/>
                  </a:lnTo>
                  <a:lnTo>
                    <a:pt x="29" y="33"/>
                  </a:lnTo>
                  <a:lnTo>
                    <a:pt x="31" y="29"/>
                  </a:lnTo>
                  <a:lnTo>
                    <a:pt x="31" y="27"/>
                  </a:lnTo>
                  <a:lnTo>
                    <a:pt x="31" y="25"/>
                  </a:lnTo>
                  <a:lnTo>
                    <a:pt x="31" y="23"/>
                  </a:lnTo>
                  <a:lnTo>
                    <a:pt x="33" y="19"/>
                  </a:lnTo>
                  <a:lnTo>
                    <a:pt x="33" y="17"/>
                  </a:lnTo>
                  <a:lnTo>
                    <a:pt x="31" y="17"/>
                  </a:lnTo>
                  <a:lnTo>
                    <a:pt x="29" y="17"/>
                  </a:lnTo>
                  <a:lnTo>
                    <a:pt x="29" y="15"/>
                  </a:lnTo>
                  <a:lnTo>
                    <a:pt x="33" y="15"/>
                  </a:lnTo>
                  <a:lnTo>
                    <a:pt x="33" y="13"/>
                  </a:lnTo>
                  <a:lnTo>
                    <a:pt x="35" y="9"/>
                  </a:lnTo>
                  <a:lnTo>
                    <a:pt x="35" y="9"/>
                  </a:lnTo>
                  <a:lnTo>
                    <a:pt x="37" y="7"/>
                  </a:lnTo>
                  <a:lnTo>
                    <a:pt x="39" y="7"/>
                  </a:lnTo>
                  <a:lnTo>
                    <a:pt x="45" y="9"/>
                  </a:lnTo>
                  <a:lnTo>
                    <a:pt x="47" y="9"/>
                  </a:lnTo>
                  <a:lnTo>
                    <a:pt x="49" y="9"/>
                  </a:lnTo>
                  <a:lnTo>
                    <a:pt x="51" y="7"/>
                  </a:lnTo>
                  <a:lnTo>
                    <a:pt x="53" y="2"/>
                  </a:lnTo>
                  <a:lnTo>
                    <a:pt x="53" y="2"/>
                  </a:lnTo>
                  <a:lnTo>
                    <a:pt x="53" y="0"/>
                  </a:lnTo>
                  <a:lnTo>
                    <a:pt x="53" y="0"/>
                  </a:lnTo>
                  <a:lnTo>
                    <a:pt x="55" y="7"/>
                  </a:lnTo>
                  <a:lnTo>
                    <a:pt x="57" y="13"/>
                  </a:lnTo>
                  <a:lnTo>
                    <a:pt x="59" y="17"/>
                  </a:lnTo>
                  <a:lnTo>
                    <a:pt x="61" y="23"/>
                  </a:lnTo>
                  <a:lnTo>
                    <a:pt x="63" y="27"/>
                  </a:lnTo>
                  <a:lnTo>
                    <a:pt x="66" y="33"/>
                  </a:lnTo>
                  <a:lnTo>
                    <a:pt x="66" y="39"/>
                  </a:lnTo>
                  <a:lnTo>
                    <a:pt x="68" y="43"/>
                  </a:lnTo>
                  <a:lnTo>
                    <a:pt x="70" y="50"/>
                  </a:lnTo>
                  <a:lnTo>
                    <a:pt x="72" y="54"/>
                  </a:lnTo>
                  <a:lnTo>
                    <a:pt x="74" y="60"/>
                  </a:lnTo>
                  <a:lnTo>
                    <a:pt x="76" y="66"/>
                  </a:lnTo>
                  <a:lnTo>
                    <a:pt x="76" y="70"/>
                  </a:lnTo>
                  <a:lnTo>
                    <a:pt x="78" y="76"/>
                  </a:lnTo>
                  <a:lnTo>
                    <a:pt x="80" y="80"/>
                  </a:lnTo>
                  <a:lnTo>
                    <a:pt x="82" y="87"/>
                  </a:lnTo>
                  <a:lnTo>
                    <a:pt x="84" y="93"/>
                  </a:lnTo>
                  <a:lnTo>
                    <a:pt x="86" y="97"/>
                  </a:lnTo>
                  <a:lnTo>
                    <a:pt x="88" y="103"/>
                  </a:lnTo>
                  <a:lnTo>
                    <a:pt x="88" y="107"/>
                  </a:lnTo>
                  <a:lnTo>
                    <a:pt x="90" y="113"/>
                  </a:lnTo>
                  <a:lnTo>
                    <a:pt x="92" y="119"/>
                  </a:lnTo>
                  <a:lnTo>
                    <a:pt x="94" y="123"/>
                  </a:lnTo>
                  <a:lnTo>
                    <a:pt x="96" y="130"/>
                  </a:lnTo>
                  <a:lnTo>
                    <a:pt x="98" y="136"/>
                  </a:lnTo>
                  <a:lnTo>
                    <a:pt x="100" y="140"/>
                  </a:lnTo>
                  <a:lnTo>
                    <a:pt x="100" y="146"/>
                  </a:lnTo>
                  <a:lnTo>
                    <a:pt x="102" y="150"/>
                  </a:lnTo>
                  <a:lnTo>
                    <a:pt x="104" y="156"/>
                  </a:lnTo>
                  <a:lnTo>
                    <a:pt x="107" y="162"/>
                  </a:lnTo>
                  <a:lnTo>
                    <a:pt x="109" y="166"/>
                  </a:lnTo>
                  <a:lnTo>
                    <a:pt x="111" y="173"/>
                  </a:lnTo>
                  <a:lnTo>
                    <a:pt x="111" y="175"/>
                  </a:lnTo>
                  <a:lnTo>
                    <a:pt x="113" y="179"/>
                  </a:lnTo>
                  <a:lnTo>
                    <a:pt x="113" y="181"/>
                  </a:lnTo>
                  <a:lnTo>
                    <a:pt x="113" y="181"/>
                  </a:lnTo>
                  <a:lnTo>
                    <a:pt x="113" y="183"/>
                  </a:lnTo>
                  <a:lnTo>
                    <a:pt x="113" y="183"/>
                  </a:lnTo>
                  <a:lnTo>
                    <a:pt x="113" y="183"/>
                  </a:lnTo>
                  <a:lnTo>
                    <a:pt x="113" y="185"/>
                  </a:lnTo>
                  <a:lnTo>
                    <a:pt x="115" y="187"/>
                  </a:lnTo>
                  <a:lnTo>
                    <a:pt x="115" y="187"/>
                  </a:lnTo>
                  <a:lnTo>
                    <a:pt x="115" y="191"/>
                  </a:lnTo>
                  <a:lnTo>
                    <a:pt x="115" y="191"/>
                  </a:lnTo>
                  <a:lnTo>
                    <a:pt x="115" y="191"/>
                  </a:lnTo>
                  <a:lnTo>
                    <a:pt x="115" y="193"/>
                  </a:lnTo>
                  <a:lnTo>
                    <a:pt x="115" y="193"/>
                  </a:lnTo>
                  <a:lnTo>
                    <a:pt x="115" y="195"/>
                  </a:lnTo>
                  <a:lnTo>
                    <a:pt x="117" y="195"/>
                  </a:lnTo>
                  <a:lnTo>
                    <a:pt x="119" y="197"/>
                  </a:lnTo>
                  <a:lnTo>
                    <a:pt x="123" y="199"/>
                  </a:lnTo>
                  <a:lnTo>
                    <a:pt x="127" y="203"/>
                  </a:lnTo>
                  <a:lnTo>
                    <a:pt x="129" y="203"/>
                  </a:lnTo>
                  <a:lnTo>
                    <a:pt x="131" y="205"/>
                  </a:lnTo>
                  <a:lnTo>
                    <a:pt x="131" y="205"/>
                  </a:lnTo>
                  <a:lnTo>
                    <a:pt x="131" y="207"/>
                  </a:lnTo>
                  <a:lnTo>
                    <a:pt x="131" y="207"/>
                  </a:lnTo>
                  <a:lnTo>
                    <a:pt x="131" y="207"/>
                  </a:lnTo>
                  <a:lnTo>
                    <a:pt x="131" y="212"/>
                  </a:lnTo>
                  <a:lnTo>
                    <a:pt x="133" y="214"/>
                  </a:lnTo>
                  <a:lnTo>
                    <a:pt x="133" y="214"/>
                  </a:lnTo>
                  <a:lnTo>
                    <a:pt x="135" y="216"/>
                  </a:lnTo>
                  <a:lnTo>
                    <a:pt x="137" y="218"/>
                  </a:lnTo>
                  <a:lnTo>
                    <a:pt x="141" y="220"/>
                  </a:lnTo>
                  <a:lnTo>
                    <a:pt x="141" y="220"/>
                  </a:lnTo>
                  <a:close/>
                </a:path>
              </a:pathLst>
            </a:custGeom>
            <a:solidFill>
              <a:schemeClr val="accent5">
                <a:lumMod val="60000"/>
                <a:lumOff val="40000"/>
              </a:schemeClr>
            </a:solidFill>
            <a:ln w="3175" cap="rnd">
              <a:solidFill>
                <a:schemeClr val="bg1"/>
              </a:solidFill>
              <a:prstDash val="solid"/>
              <a:round/>
              <a:headEnd/>
              <a:tailEnd/>
            </a:ln>
          </p:spPr>
          <p:txBody>
            <a:bodyPr vert="horz" wrap="square" lIns="0" tIns="0" rIns="0" bIns="96000" numCol="1" anchor="b"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a:ln>
                    <a:noFill/>
                  </a:ln>
                  <a:effectLst/>
                  <a:uLnTx/>
                  <a:uFillTx/>
                  <a:latin typeface="Apis For Office" panose="020B0504010101010104" pitchFamily="34" charset="0"/>
                  <a:ea typeface="+mn-ea"/>
                  <a:cs typeface="+mn-cs"/>
                </a:rPr>
                <a:t>NH</a:t>
              </a:r>
            </a:p>
          </p:txBody>
        </p:sp>
      </p:grpSp>
      <p:sp>
        <p:nvSpPr>
          <p:cNvPr id="58" name="TextBox 57">
            <a:extLst>
              <a:ext uri="{FF2B5EF4-FFF2-40B4-BE49-F238E27FC236}">
                <a16:creationId xmlns:a16="http://schemas.microsoft.com/office/drawing/2014/main" id="{47E5790E-615C-832C-813B-2F9F78B6D9E7}"/>
              </a:ext>
            </a:extLst>
          </p:cNvPr>
          <p:cNvSpPr txBox="1"/>
          <p:nvPr/>
        </p:nvSpPr>
        <p:spPr>
          <a:xfrm>
            <a:off x="1040725" y="2724528"/>
            <a:ext cx="2454666" cy="268207"/>
          </a:xfrm>
          <a:prstGeom prst="roundRect">
            <a:avLst>
              <a:gd name="adj" fmla="val 50000"/>
            </a:avLst>
          </a:prstGeom>
          <a:solidFill>
            <a:schemeClr val="accent5">
              <a:lumMod val="20000"/>
              <a:lumOff val="80000"/>
            </a:schemeClr>
          </a:solidFill>
        </p:spPr>
        <p:txBody>
          <a:bodyPr wrap="square" lIns="96000" tIns="0" rIns="0" bIns="0" rtlCol="0"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effectLst/>
                <a:uLnTx/>
                <a:uFillTx/>
                <a:latin typeface="Apis For Office" panose="020B0504010101010104" pitchFamily="34" charset="0"/>
                <a:ea typeface="+mn-ea"/>
                <a:cs typeface="+mn-cs"/>
              </a:rPr>
              <a:t>10–14.9%</a:t>
            </a:r>
          </a:p>
        </p:txBody>
      </p:sp>
      <p:sp>
        <p:nvSpPr>
          <p:cNvPr id="59" name="TextBox 58">
            <a:extLst>
              <a:ext uri="{FF2B5EF4-FFF2-40B4-BE49-F238E27FC236}">
                <a16:creationId xmlns:a16="http://schemas.microsoft.com/office/drawing/2014/main" id="{3DC7F704-2DAF-FF63-2DCA-AF23276A65F7}"/>
              </a:ext>
            </a:extLst>
          </p:cNvPr>
          <p:cNvSpPr txBox="1"/>
          <p:nvPr/>
        </p:nvSpPr>
        <p:spPr>
          <a:xfrm>
            <a:off x="1040725" y="3027795"/>
            <a:ext cx="2454666" cy="268207"/>
          </a:xfrm>
          <a:prstGeom prst="roundRect">
            <a:avLst>
              <a:gd name="adj" fmla="val 50000"/>
            </a:avLst>
          </a:prstGeom>
          <a:solidFill>
            <a:schemeClr val="accent5">
              <a:lumMod val="60000"/>
              <a:lumOff val="40000"/>
            </a:schemeClr>
          </a:solidFill>
        </p:spPr>
        <p:txBody>
          <a:bodyPr wrap="square" lIns="96000" tIns="0" rIns="0" bIns="0" rtlCol="0"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pis For Office" panose="020B0504010101010104" pitchFamily="34" charset="0"/>
                <a:ea typeface="+mn-ea"/>
                <a:cs typeface="+mn-cs"/>
              </a:rPr>
              <a:t>15–19.9%</a:t>
            </a:r>
          </a:p>
        </p:txBody>
      </p:sp>
      <p:sp>
        <p:nvSpPr>
          <p:cNvPr id="60" name="TextBox 59">
            <a:extLst>
              <a:ext uri="{FF2B5EF4-FFF2-40B4-BE49-F238E27FC236}">
                <a16:creationId xmlns:a16="http://schemas.microsoft.com/office/drawing/2014/main" id="{3124B1EB-080A-8C5C-4F24-6693955D566A}"/>
              </a:ext>
            </a:extLst>
          </p:cNvPr>
          <p:cNvSpPr txBox="1"/>
          <p:nvPr/>
        </p:nvSpPr>
        <p:spPr>
          <a:xfrm>
            <a:off x="1040725" y="3331062"/>
            <a:ext cx="2454666" cy="268207"/>
          </a:xfrm>
          <a:prstGeom prst="roundRect">
            <a:avLst>
              <a:gd name="adj" fmla="val 50000"/>
            </a:avLst>
          </a:prstGeom>
          <a:solidFill>
            <a:schemeClr val="accent5">
              <a:lumMod val="75000"/>
            </a:schemeClr>
          </a:solidFill>
        </p:spPr>
        <p:txBody>
          <a:bodyPr wrap="square" lIns="96000" tIns="0" rIns="0" bIns="0" rtlCol="0"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rPr>
              <a:t>20–24.9%</a:t>
            </a:r>
          </a:p>
        </p:txBody>
      </p:sp>
      <p:sp>
        <p:nvSpPr>
          <p:cNvPr id="62" name="TextBox 61">
            <a:extLst>
              <a:ext uri="{FF2B5EF4-FFF2-40B4-BE49-F238E27FC236}">
                <a16:creationId xmlns:a16="http://schemas.microsoft.com/office/drawing/2014/main" id="{4BCDBC63-8F59-58D6-1F48-480777B5ECB9}"/>
              </a:ext>
            </a:extLst>
          </p:cNvPr>
          <p:cNvSpPr txBox="1"/>
          <p:nvPr/>
        </p:nvSpPr>
        <p:spPr>
          <a:xfrm>
            <a:off x="838200" y="1698997"/>
            <a:ext cx="6096000" cy="369332"/>
          </a:xfrm>
          <a:prstGeom prst="rect">
            <a:avLst/>
          </a:prstGeom>
          <a:noFill/>
        </p:spPr>
        <p:txBody>
          <a:bodyPr wrap="square">
            <a:spAutoFit/>
          </a:bodyPr>
          <a:lstStyle/>
          <a:p>
            <a:r>
              <a:rPr lang="en-US"/>
              <a:t>Children aged 10</a:t>
            </a:r>
            <a:r>
              <a:rPr lang="en-US">
                <a:latin typeface="Calibri" panose="020F0502020204030204" pitchFamily="34" charset="0"/>
                <a:cs typeface="Calibri" panose="020F0502020204030204" pitchFamily="34" charset="0"/>
              </a:rPr>
              <a:t>–</a:t>
            </a:r>
            <a:r>
              <a:rPr lang="en-US"/>
              <a:t>17 </a:t>
            </a:r>
            <a:endParaRPr lang="en-CA"/>
          </a:p>
        </p:txBody>
      </p:sp>
      <p:sp>
        <p:nvSpPr>
          <p:cNvPr id="56" name="Rectangle 55">
            <a:extLst>
              <a:ext uri="{FF2B5EF4-FFF2-40B4-BE49-F238E27FC236}">
                <a16:creationId xmlns:a16="http://schemas.microsoft.com/office/drawing/2014/main" id="{D58D3993-8504-DF29-072C-676650631BE5}"/>
              </a:ext>
            </a:extLst>
          </p:cNvPr>
          <p:cNvSpPr/>
          <p:nvPr/>
        </p:nvSpPr>
        <p:spPr>
          <a:xfrm>
            <a:off x="691413" y="4379169"/>
            <a:ext cx="3161206" cy="132571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If obesity trends hold, </a:t>
            </a:r>
            <a:r>
              <a:rPr lang="en-US" b="1"/>
              <a:t>57%</a:t>
            </a:r>
            <a:r>
              <a:rPr lang="en-US" sz="1600"/>
              <a:t> of children aged 2–19 years will have obesity by the time they are 35 years of age, in 2050</a:t>
            </a:r>
            <a:r>
              <a:rPr lang="en-US" sz="1600" baseline="30000"/>
              <a:t>2</a:t>
            </a:r>
          </a:p>
        </p:txBody>
      </p:sp>
      <p:sp>
        <p:nvSpPr>
          <p:cNvPr id="61" name="TextBox 60">
            <a:extLst>
              <a:ext uri="{FF2B5EF4-FFF2-40B4-BE49-F238E27FC236}">
                <a16:creationId xmlns:a16="http://schemas.microsoft.com/office/drawing/2014/main" id="{96B64A12-13CF-FA97-72EF-D196F323692E}"/>
              </a:ext>
            </a:extLst>
          </p:cNvPr>
          <p:cNvSpPr txBox="1"/>
          <p:nvPr/>
        </p:nvSpPr>
        <p:spPr>
          <a:xfrm>
            <a:off x="1040725" y="3634330"/>
            <a:ext cx="2454666" cy="268207"/>
          </a:xfrm>
          <a:prstGeom prst="roundRect">
            <a:avLst>
              <a:gd name="adj" fmla="val 50000"/>
            </a:avLst>
          </a:prstGeom>
          <a:solidFill>
            <a:schemeClr val="accent5">
              <a:lumMod val="50000"/>
            </a:schemeClr>
          </a:solidFill>
        </p:spPr>
        <p:txBody>
          <a:bodyPr wrap="square" lIns="96000" tIns="0" rIns="0" bIns="0" rtlCol="0"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rPr>
              <a:t>25–29.9%</a:t>
            </a:r>
          </a:p>
        </p:txBody>
      </p:sp>
    </p:spTree>
    <p:extLst>
      <p:ext uri="{BB962C8B-B14F-4D97-AF65-F5344CB8AC3E}">
        <p14:creationId xmlns:p14="http://schemas.microsoft.com/office/powerpoint/2010/main" val="22054764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28.xml><?xml version="1.0" encoding="utf-8"?>
<p:tagLst xmlns:a="http://schemas.openxmlformats.org/drawingml/2006/main" xmlns:r="http://schemas.openxmlformats.org/officeDocument/2006/relationships" xmlns:p="http://schemas.openxmlformats.org/presentationml/2006/main">
  <p:tag name="[SUBGRID]" val="[SubGrid]"/>
</p:tagLst>
</file>

<file path=ppt/tags/tag29.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UBGRID]" val="[SubGrid]"/>
</p:tagLst>
</file>

<file path=ppt/tags/tag31.xml><?xml version="1.0" encoding="utf-8"?>
<p:tagLst xmlns:a="http://schemas.openxmlformats.org/drawingml/2006/main" xmlns:r="http://schemas.openxmlformats.org/officeDocument/2006/relationships" xmlns:p="http://schemas.openxmlformats.org/presentationml/2006/main">
  <p:tag name="[SUBGRID]" val="[SubGrid]"/>
</p:tagLst>
</file>

<file path=ppt/tags/tag32.xml><?xml version="1.0" encoding="utf-8"?>
<p:tagLst xmlns:a="http://schemas.openxmlformats.org/drawingml/2006/main" xmlns:r="http://schemas.openxmlformats.org/officeDocument/2006/relationships" xmlns:p="http://schemas.openxmlformats.org/presentationml/2006/main">
  <p:tag name="[SUBGRID]" val="[SubGrid]"/>
</p:tagLst>
</file>

<file path=ppt/tags/tag33.xml><?xml version="1.0" encoding="utf-8"?>
<p:tagLst xmlns:a="http://schemas.openxmlformats.org/drawingml/2006/main" xmlns:r="http://schemas.openxmlformats.org/officeDocument/2006/relationships" xmlns:p="http://schemas.openxmlformats.org/presentationml/2006/main">
  <p:tag name="[SUBGRID]" val="[SubGrid]"/>
</p:tagLst>
</file>

<file path=ppt/tags/tag34.xml><?xml version="1.0" encoding="utf-8"?>
<p:tagLst xmlns:a="http://schemas.openxmlformats.org/drawingml/2006/main" xmlns:r="http://schemas.openxmlformats.org/officeDocument/2006/relationships" xmlns:p="http://schemas.openxmlformats.org/presentationml/2006/main">
  <p:tag name="[SUBGRID]" val="[SubGrid]"/>
</p:tagLst>
</file>

<file path=ppt/tags/tag35.xml><?xml version="1.0" encoding="utf-8"?>
<p:tagLst xmlns:a="http://schemas.openxmlformats.org/drawingml/2006/main" xmlns:r="http://schemas.openxmlformats.org/officeDocument/2006/relationships" xmlns:p="http://schemas.openxmlformats.org/presentationml/2006/main">
  <p:tag name="[SUBGRID]" val="[SubGrid]"/>
</p:tagLst>
</file>

<file path=ppt/tags/tag36.xml><?xml version="1.0" encoding="utf-8"?>
<p:tagLst xmlns:a="http://schemas.openxmlformats.org/drawingml/2006/main" xmlns:r="http://schemas.openxmlformats.org/officeDocument/2006/relationships" xmlns:p="http://schemas.openxmlformats.org/presentationml/2006/main">
  <p:tag name="[SUBGRID]" val="[SubGrid]"/>
</p:tagLst>
</file>

<file path=ppt/tags/tag37.xml><?xml version="1.0" encoding="utf-8"?>
<p:tagLst xmlns:a="http://schemas.openxmlformats.org/drawingml/2006/main" xmlns:r="http://schemas.openxmlformats.org/officeDocument/2006/relationships" xmlns:p="http://schemas.openxmlformats.org/presentationml/2006/main">
  <p:tag name="[SUBGRID]" val="[SubGrid]"/>
</p:tagLst>
</file>

<file path=ppt/tags/tag38.xml><?xml version="1.0" encoding="utf-8"?>
<p:tagLst xmlns:a="http://schemas.openxmlformats.org/drawingml/2006/main" xmlns:r="http://schemas.openxmlformats.org/officeDocument/2006/relationships" xmlns:p="http://schemas.openxmlformats.org/presentationml/2006/main">
  <p:tag name="[SUBGRID]" val="[SubGrid]"/>
</p:tagLst>
</file>

<file path=ppt/tags/tag39.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SUBGRID]" val="[SubGrid]"/>
</p:tagLst>
</file>

<file path=ppt/tags/tag41.xml><?xml version="1.0" encoding="utf-8"?>
<p:tagLst xmlns:a="http://schemas.openxmlformats.org/drawingml/2006/main" xmlns:r="http://schemas.openxmlformats.org/officeDocument/2006/relationships" xmlns:p="http://schemas.openxmlformats.org/presentationml/2006/main">
  <p:tag name="[SUBGRID]" val="[SubGrid]"/>
</p:tagLst>
</file>

<file path=ppt/tags/tag42.xml><?xml version="1.0" encoding="utf-8"?>
<p:tagLst xmlns:a="http://schemas.openxmlformats.org/drawingml/2006/main" xmlns:r="http://schemas.openxmlformats.org/officeDocument/2006/relationships" xmlns:p="http://schemas.openxmlformats.org/presentationml/2006/main">
  <p:tag name="[SUBGRID]" val="[SubGrid]"/>
</p:tagLst>
</file>

<file path=ppt/tags/tag43.xml><?xml version="1.0" encoding="utf-8"?>
<p:tagLst xmlns:a="http://schemas.openxmlformats.org/drawingml/2006/main" xmlns:r="http://schemas.openxmlformats.org/officeDocument/2006/relationships" xmlns:p="http://schemas.openxmlformats.org/presentationml/2006/main">
  <p:tag name="[SUBGRID]" val="[SubGrid]"/>
</p:tagLst>
</file>

<file path=ppt/tags/tag44.xml><?xml version="1.0" encoding="utf-8"?>
<p:tagLst xmlns:a="http://schemas.openxmlformats.org/drawingml/2006/main" xmlns:r="http://schemas.openxmlformats.org/officeDocument/2006/relationships" xmlns:p="http://schemas.openxmlformats.org/presentationml/2006/main">
  <p:tag name="[SUBGRID]" val="[SubGrid]"/>
</p:tagLst>
</file>

<file path=ppt/tags/tag45.xml><?xml version="1.0" encoding="utf-8"?>
<p:tagLst xmlns:a="http://schemas.openxmlformats.org/drawingml/2006/main" xmlns:r="http://schemas.openxmlformats.org/officeDocument/2006/relationships" xmlns:p="http://schemas.openxmlformats.org/presentationml/2006/main">
  <p:tag name="[SUBGRID]" val="[SubGrid]"/>
</p:tagLst>
</file>

<file path=ppt/tags/tag46.xml><?xml version="1.0" encoding="utf-8"?>
<p:tagLst xmlns:a="http://schemas.openxmlformats.org/drawingml/2006/main" xmlns:r="http://schemas.openxmlformats.org/officeDocument/2006/relationships" xmlns:p="http://schemas.openxmlformats.org/presentationml/2006/main">
  <p:tag name="[SUBGRID]" val="[SubGrid]"/>
</p:tagLst>
</file>

<file path=ppt/tags/tag47.xml><?xml version="1.0" encoding="utf-8"?>
<p:tagLst xmlns:a="http://schemas.openxmlformats.org/drawingml/2006/main" xmlns:r="http://schemas.openxmlformats.org/officeDocument/2006/relationships" xmlns:p="http://schemas.openxmlformats.org/presentationml/2006/main">
  <p:tag name="[SUBGRID]" val="[SubGrid]"/>
</p:tagLst>
</file>

<file path=ppt/tags/tag48.xml><?xml version="1.0" encoding="utf-8"?>
<p:tagLst xmlns:a="http://schemas.openxmlformats.org/drawingml/2006/main" xmlns:r="http://schemas.openxmlformats.org/officeDocument/2006/relationships" xmlns:p="http://schemas.openxmlformats.org/presentationml/2006/main">
  <p:tag name="[SUBGRID]" val="[SubGrid]"/>
</p:tagLst>
</file>

<file path=ppt/tags/tag49.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50.xml><?xml version="1.0" encoding="utf-8"?>
<p:tagLst xmlns:a="http://schemas.openxmlformats.org/drawingml/2006/main" xmlns:r="http://schemas.openxmlformats.org/officeDocument/2006/relationships" xmlns:p="http://schemas.openxmlformats.org/presentationml/2006/main">
  <p:tag name="[SUBGRID]" val="[SubGrid]"/>
</p:tagLst>
</file>

<file path=ppt/tags/tag51.xml><?xml version="1.0" encoding="utf-8"?>
<p:tagLst xmlns:a="http://schemas.openxmlformats.org/drawingml/2006/main" xmlns:r="http://schemas.openxmlformats.org/officeDocument/2006/relationships" xmlns:p="http://schemas.openxmlformats.org/presentationml/2006/main">
  <p:tag name="[SUBGRID]" val="[SubGrid]"/>
</p:tagLst>
</file>

<file path=ppt/tags/tag52.xml><?xml version="1.0" encoding="utf-8"?>
<p:tagLst xmlns:a="http://schemas.openxmlformats.org/drawingml/2006/main" xmlns:r="http://schemas.openxmlformats.org/officeDocument/2006/relationships" xmlns:p="http://schemas.openxmlformats.org/presentationml/2006/main">
  <p:tag name="[SUBGRID]" val="[SubGrid]"/>
</p:tagLst>
</file>

<file path=ppt/tags/tag53.xml><?xml version="1.0" encoding="utf-8"?>
<p:tagLst xmlns:a="http://schemas.openxmlformats.org/drawingml/2006/main" xmlns:r="http://schemas.openxmlformats.org/officeDocument/2006/relationships" xmlns:p="http://schemas.openxmlformats.org/presentationml/2006/main">
  <p:tag name="[SUBGRID]" val="[SubGrid]"/>
</p:tagLst>
</file>

<file path=ppt/tags/tag54.xml><?xml version="1.0" encoding="utf-8"?>
<p:tagLst xmlns:a="http://schemas.openxmlformats.org/drawingml/2006/main" xmlns:r="http://schemas.openxmlformats.org/officeDocument/2006/relationships" xmlns:p="http://schemas.openxmlformats.org/presentationml/2006/main">
  <p:tag name="[SUBGRID]" val="[SubGrid]"/>
</p:tagLst>
</file>

<file path=ppt/tags/tag55.xml><?xml version="1.0" encoding="utf-8"?>
<p:tagLst xmlns:a="http://schemas.openxmlformats.org/drawingml/2006/main" xmlns:r="http://schemas.openxmlformats.org/officeDocument/2006/relationships" xmlns:p="http://schemas.openxmlformats.org/presentationml/2006/main">
  <p:tag name="[SUBGRID]" val="[SubGrid]"/>
</p:tagLst>
</file>

<file path=ppt/tags/tag56.xml><?xml version="1.0" encoding="utf-8"?>
<p:tagLst xmlns:a="http://schemas.openxmlformats.org/drawingml/2006/main" xmlns:r="http://schemas.openxmlformats.org/officeDocument/2006/relationships" xmlns:p="http://schemas.openxmlformats.org/presentationml/2006/main">
  <p:tag name="[SUBGRID]" val="[SubGrid]"/>
</p:tagLst>
</file>

<file path=ppt/tags/tag57.xml><?xml version="1.0" encoding="utf-8"?>
<p:tagLst xmlns:a="http://schemas.openxmlformats.org/drawingml/2006/main" xmlns:r="http://schemas.openxmlformats.org/officeDocument/2006/relationships" xmlns:p="http://schemas.openxmlformats.org/presentationml/2006/main">
  <p:tag name="[SUBGRID]" val="[SubGrid]"/>
</p:tagLst>
</file>

<file path=ppt/tags/tag58.xml><?xml version="1.0" encoding="utf-8"?>
<p:tagLst xmlns:a="http://schemas.openxmlformats.org/drawingml/2006/main" xmlns:r="http://schemas.openxmlformats.org/officeDocument/2006/relationships" xmlns:p="http://schemas.openxmlformats.org/presentationml/2006/main">
  <p:tag name="[SUBGRID]" val="[SubGrid]"/>
</p:tagLst>
</file>

<file path=ppt/tags/tag59.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60.xml><?xml version="1.0" encoding="utf-8"?>
<p:tagLst xmlns:a="http://schemas.openxmlformats.org/drawingml/2006/main" xmlns:r="http://schemas.openxmlformats.org/officeDocument/2006/relationships" xmlns:p="http://schemas.openxmlformats.org/presentationml/2006/main">
  <p:tag name="[SUBGRID]" val="[SubGrid]"/>
</p:tagLst>
</file>

<file path=ppt/tags/tag61.xml><?xml version="1.0" encoding="utf-8"?>
<p:tagLst xmlns:a="http://schemas.openxmlformats.org/drawingml/2006/main" xmlns:r="http://schemas.openxmlformats.org/officeDocument/2006/relationships" xmlns:p="http://schemas.openxmlformats.org/presentationml/2006/main">
  <p:tag name="[SUBGRID]" val="[SubGrid]"/>
</p:tagLst>
</file>

<file path=ppt/tags/tag62.xml><?xml version="1.0" encoding="utf-8"?>
<p:tagLst xmlns:a="http://schemas.openxmlformats.org/drawingml/2006/main" xmlns:r="http://schemas.openxmlformats.org/officeDocument/2006/relationships" xmlns:p="http://schemas.openxmlformats.org/presentationml/2006/main">
  <p:tag name="[SUBGRID]" val="[SubGrid]"/>
</p:tagLst>
</file>

<file path=ppt/tags/tag63.xml><?xml version="1.0" encoding="utf-8"?>
<p:tagLst xmlns:a="http://schemas.openxmlformats.org/drawingml/2006/main" xmlns:r="http://schemas.openxmlformats.org/officeDocument/2006/relationships" xmlns:p="http://schemas.openxmlformats.org/presentationml/2006/main">
  <p:tag name="[SUBGRID]" val="[SubGrid]"/>
</p:tagLst>
</file>

<file path=ppt/tags/tag64.xml><?xml version="1.0" encoding="utf-8"?>
<p:tagLst xmlns:a="http://schemas.openxmlformats.org/drawingml/2006/main" xmlns:r="http://schemas.openxmlformats.org/officeDocument/2006/relationships" xmlns:p="http://schemas.openxmlformats.org/presentationml/2006/main">
  <p:tag name="[SUBGRID]" val="[SubGrid]"/>
</p:tagLst>
</file>

<file path=ppt/tags/tag65.xml><?xml version="1.0" encoding="utf-8"?>
<p:tagLst xmlns:a="http://schemas.openxmlformats.org/drawingml/2006/main" xmlns:r="http://schemas.openxmlformats.org/officeDocument/2006/relationships" xmlns:p="http://schemas.openxmlformats.org/presentationml/2006/main">
  <p:tag name="[SUBGRID]" val="[SubGrid]"/>
</p:tagLst>
</file>

<file path=ppt/tags/tag66.xml><?xml version="1.0" encoding="utf-8"?>
<p:tagLst xmlns:a="http://schemas.openxmlformats.org/drawingml/2006/main" xmlns:r="http://schemas.openxmlformats.org/officeDocument/2006/relationships" xmlns:p="http://schemas.openxmlformats.org/presentationml/2006/main">
  <p:tag name="[SUBGRID]" val="[SubGrid]"/>
</p:tagLst>
</file>

<file path=ppt/tags/tag67.xml><?xml version="1.0" encoding="utf-8"?>
<p:tagLst xmlns:a="http://schemas.openxmlformats.org/drawingml/2006/main" xmlns:r="http://schemas.openxmlformats.org/officeDocument/2006/relationships" xmlns:p="http://schemas.openxmlformats.org/presentationml/2006/main">
  <p:tag name="[SUBGRID]" val="[SubGrid]"/>
</p:tagLst>
</file>

<file path=ppt/tags/tag68.xml><?xml version="1.0" encoding="utf-8"?>
<p:tagLst xmlns:a="http://schemas.openxmlformats.org/drawingml/2006/main" xmlns:r="http://schemas.openxmlformats.org/officeDocument/2006/relationships" xmlns:p="http://schemas.openxmlformats.org/presentationml/2006/main">
  <p:tag name="[SUBGRID]" val="[SubGrid]"/>
</p:tagLst>
</file>

<file path=ppt/tags/tag69.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70.xml><?xml version="1.0" encoding="utf-8"?>
<p:tagLst xmlns:a="http://schemas.openxmlformats.org/drawingml/2006/main" xmlns:r="http://schemas.openxmlformats.org/officeDocument/2006/relationships" xmlns:p="http://schemas.openxmlformats.org/presentationml/2006/main">
  <p:tag name="[SUBGRID]" val="[SubGrid]"/>
</p:tagLst>
</file>

<file path=ppt/tags/tag71.xml><?xml version="1.0" encoding="utf-8"?>
<p:tagLst xmlns:a="http://schemas.openxmlformats.org/drawingml/2006/main" xmlns:r="http://schemas.openxmlformats.org/officeDocument/2006/relationships" xmlns:p="http://schemas.openxmlformats.org/presentationml/2006/main">
  <p:tag name="[SUBGRID]" val="[SubGrid]"/>
</p:tagLst>
</file>

<file path=ppt/tags/tag72.xml><?xml version="1.0" encoding="utf-8"?>
<p:tagLst xmlns:a="http://schemas.openxmlformats.org/drawingml/2006/main" xmlns:r="http://schemas.openxmlformats.org/officeDocument/2006/relationships" xmlns:p="http://schemas.openxmlformats.org/presentationml/2006/main">
  <p:tag name="[SUBGRID]" val="[SubGrid]"/>
</p:tagLst>
</file>

<file path=ppt/tags/tag73.xml><?xml version="1.0" encoding="utf-8"?>
<p:tagLst xmlns:a="http://schemas.openxmlformats.org/drawingml/2006/main" xmlns:r="http://schemas.openxmlformats.org/officeDocument/2006/relationships" xmlns:p="http://schemas.openxmlformats.org/presentationml/2006/main">
  <p:tag name="[SUBGRID]" val="[SubGrid]"/>
</p:tagLst>
</file>

<file path=ppt/tags/tag74.xml><?xml version="1.0" encoding="utf-8"?>
<p:tagLst xmlns:a="http://schemas.openxmlformats.org/drawingml/2006/main" xmlns:r="http://schemas.openxmlformats.org/officeDocument/2006/relationships" xmlns:p="http://schemas.openxmlformats.org/presentationml/2006/main">
  <p:tag name="[SUBGRID]" val="[SubGrid]"/>
</p:tagLst>
</file>

<file path=ppt/tags/tag75.xml><?xml version="1.0" encoding="utf-8"?>
<p:tagLst xmlns:a="http://schemas.openxmlformats.org/drawingml/2006/main" xmlns:r="http://schemas.openxmlformats.org/officeDocument/2006/relationships" xmlns:p="http://schemas.openxmlformats.org/presentationml/2006/main">
  <p:tag name="[SUBGRID]" val="[SubGrid]"/>
</p:tagLst>
</file>

<file path=ppt/tags/tag76.xml><?xml version="1.0" encoding="utf-8"?>
<p:tagLst xmlns:a="http://schemas.openxmlformats.org/drawingml/2006/main" xmlns:r="http://schemas.openxmlformats.org/officeDocument/2006/relationships" xmlns:p="http://schemas.openxmlformats.org/presentationml/2006/main">
  <p:tag name="[SUBGRID]" val="[SubGrid]"/>
</p:tagLst>
</file>

<file path=ppt/tags/tag77.xml><?xml version="1.0" encoding="utf-8"?>
<p:tagLst xmlns:a="http://schemas.openxmlformats.org/drawingml/2006/main" xmlns:r="http://schemas.openxmlformats.org/officeDocument/2006/relationships" xmlns:p="http://schemas.openxmlformats.org/presentationml/2006/main">
  <p:tag name="[SUBGRID]" val="[SubGrid]"/>
</p:tagLst>
</file>

<file path=ppt/tags/tag78.xml><?xml version="1.0" encoding="utf-8"?>
<p:tagLst xmlns:a="http://schemas.openxmlformats.org/drawingml/2006/main" xmlns:r="http://schemas.openxmlformats.org/officeDocument/2006/relationships" xmlns:p="http://schemas.openxmlformats.org/presentationml/2006/main">
  <p:tag name="[SUBGRID]" val="[SubGrid]"/>
</p:tagLst>
</file>

<file path=ppt/tags/tag79.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80.xml><?xml version="1.0" encoding="utf-8"?>
<p:tagLst xmlns:a="http://schemas.openxmlformats.org/drawingml/2006/main" xmlns:r="http://schemas.openxmlformats.org/officeDocument/2006/relationships" xmlns:p="http://schemas.openxmlformats.org/presentationml/2006/main">
  <p:tag name="[SUBGRID]" val="[SubGrid]"/>
</p:tagLst>
</file>

<file path=ppt/tags/tag81.xml><?xml version="1.0" encoding="utf-8"?>
<p:tagLst xmlns:a="http://schemas.openxmlformats.org/drawingml/2006/main" xmlns:r="http://schemas.openxmlformats.org/officeDocument/2006/relationships" xmlns:p="http://schemas.openxmlformats.org/presentationml/2006/main">
  <p:tag name="[SUBGRID]" val="[SubGrid]"/>
</p:tagLst>
</file>

<file path=ppt/tags/tag82.xml><?xml version="1.0" encoding="utf-8"?>
<p:tagLst xmlns:a="http://schemas.openxmlformats.org/drawingml/2006/main" xmlns:r="http://schemas.openxmlformats.org/officeDocument/2006/relationships" xmlns:p="http://schemas.openxmlformats.org/presentationml/2006/main">
  <p:tag name="[SUBGRID]" val="[SubGrid]"/>
</p:tagLst>
</file>

<file path=ppt/tags/tag83.xml><?xml version="1.0" encoding="utf-8"?>
<p:tagLst xmlns:a="http://schemas.openxmlformats.org/drawingml/2006/main" xmlns:r="http://schemas.openxmlformats.org/officeDocument/2006/relationships" xmlns:p="http://schemas.openxmlformats.org/presentationml/2006/main">
  <p:tag name="[SUBGRID]" val="[SubGrid]"/>
</p:tagLst>
</file>

<file path=ppt/tags/tag84.xml><?xml version="1.0" encoding="utf-8"?>
<p:tagLst xmlns:a="http://schemas.openxmlformats.org/drawingml/2006/main" xmlns:r="http://schemas.openxmlformats.org/officeDocument/2006/relationships" xmlns:p="http://schemas.openxmlformats.org/presentationml/2006/main">
  <p:tag name="[SUBGRID]" val="[SubGrid]"/>
</p:tagLst>
</file>

<file path=ppt/tags/tag85.xml><?xml version="1.0" encoding="utf-8"?>
<p:tagLst xmlns:a="http://schemas.openxmlformats.org/drawingml/2006/main" xmlns:r="http://schemas.openxmlformats.org/officeDocument/2006/relationships" xmlns:p="http://schemas.openxmlformats.org/presentationml/2006/main">
  <p:tag name="[SUBGRID]" val="[SubGrid]"/>
</p:tagLst>
</file>

<file path=ppt/tags/tag86.xml><?xml version="1.0" encoding="utf-8"?>
<p:tagLst xmlns:a="http://schemas.openxmlformats.org/drawingml/2006/main" xmlns:r="http://schemas.openxmlformats.org/officeDocument/2006/relationships" xmlns:p="http://schemas.openxmlformats.org/presentationml/2006/main">
  <p:tag name="[SUBGRID]" val="[SubGrid]"/>
</p:tagLst>
</file>

<file path=ppt/tags/tag87.xml><?xml version="1.0" encoding="utf-8"?>
<p:tagLst xmlns:a="http://schemas.openxmlformats.org/drawingml/2006/main" xmlns:r="http://schemas.openxmlformats.org/officeDocument/2006/relationships" xmlns:p="http://schemas.openxmlformats.org/presentationml/2006/main">
  <p:tag name="[SUBGRID]" val="[SubGrid]"/>
</p:tagLst>
</file>

<file path=ppt/tags/tag8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RWARD Master Template">
  <a:themeElements>
    <a:clrScheme name="FORWARD">
      <a:dk1>
        <a:srgbClr val="263C50"/>
      </a:dk1>
      <a:lt1>
        <a:srgbClr val="FFFFFF"/>
      </a:lt1>
      <a:dk2>
        <a:srgbClr val="263C50"/>
      </a:dk2>
      <a:lt2>
        <a:srgbClr val="BEC0D0"/>
      </a:lt2>
      <a:accent1>
        <a:srgbClr val="2EC4B6"/>
      </a:accent1>
      <a:accent2>
        <a:srgbClr val="38405F"/>
      </a:accent2>
      <a:accent3>
        <a:srgbClr val="DA4167"/>
      </a:accent3>
      <a:accent4>
        <a:srgbClr val="6F717A"/>
      </a:accent4>
      <a:accent5>
        <a:srgbClr val="263C50"/>
      </a:accent5>
      <a:accent6>
        <a:srgbClr val="90AECA"/>
      </a:accent6>
      <a:hlink>
        <a:srgbClr val="005AD2"/>
      </a:hlink>
      <a:folHlink>
        <a:srgbClr val="3B97DE"/>
      </a:folHlink>
    </a:clrScheme>
    <a:fontScheme name="Custom 2">
      <a:majorFont>
        <a:latin typeface="Arial Nova Ligh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20000"/>
          </a:lnSpc>
          <a:defRPr sz="2000" dirty="0" err="1" smtClean="0">
            <a:solidFill>
              <a:schemeClr val="tx2"/>
            </a:solidFill>
          </a:defRPr>
        </a:defPPr>
      </a:lstStyle>
    </a:txDef>
  </a:objectDefaults>
  <a:extraClrSchemeLst/>
  <a:custClrLst>
    <a:custClr name="Accent 1">
      <a:srgbClr val="001965"/>
    </a:custClr>
    <a:custClr name="Accent 2">
      <a:srgbClr val="005AD2"/>
    </a:custClr>
    <a:custClr name="Accent 3">
      <a:srgbClr val="3B97DE"/>
    </a:custClr>
    <a:custClr name="Accent 4">
      <a:srgbClr val="EEA7BF"/>
    </a:custClr>
    <a:custClr name="Accent 5">
      <a:srgbClr val="2A918B"/>
    </a:custClr>
    <a:custClr name="Accent 6">
      <a:srgbClr val="939AA7"/>
    </a:custClr>
    <a:custClr name="Light 2">
      <a:srgbClr val="CCC5BD"/>
    </a:custClr>
    <a:custClr name="Dark 1">
      <a:srgbClr val="000000"/>
    </a:custClr>
    <a:custClr>
      <a:srgbClr val="FFFFFF"/>
    </a:custClr>
    <a:custClr name="Color has no name">
      <a:srgbClr val="FFFFFF"/>
    </a:custClr>
    <a:custClr name="Color has no name">
      <a:srgbClr val="FFFFFF"/>
    </a:custClr>
    <a:custClr name="Accent 2">
      <a:srgbClr val="99BDED"/>
    </a:custClr>
    <a:custClr name="Accent 3">
      <a:srgbClr val="B1D5F2"/>
    </a:custClr>
    <a:custClr name="Accent 4">
      <a:srgbClr val="F8DCE5"/>
    </a:custClr>
    <a:custClr name="Accent 5">
      <a:srgbClr val="AAD3D1"/>
    </a:custClr>
    <a:custClr name="Accent 6">
      <a:srgbClr val="D4D7DC"/>
    </a:custClr>
    <a:custClr name="Light 2">
      <a:srgbClr val="EBE8E5"/>
    </a:custClr>
    <a:custClr name="Color has no name">
      <a:srgbClr val="FFFFFF"/>
    </a:custClr>
    <a:custClr name="Color has no name">
      <a:srgbClr val="FFFFFF"/>
    </a:custClr>
    <a:custClr name="Color has no name">
      <a:srgbClr val="FFFFFF"/>
    </a:custClr>
    <a:custClr name="Color has no name">
      <a:srgbClr val="FFFFFF"/>
    </a:custClr>
    <a:custClr name="Accent 2">
      <a:srgbClr val="CCDEF6"/>
    </a:custClr>
    <a:custClr name="Accent 3">
      <a:srgbClr val="D8EAF8"/>
    </a:custClr>
    <a:custClr name="Accent 4">
      <a:srgbClr val="FCEDF2"/>
    </a:custClr>
    <a:custClr name="Accent 5">
      <a:srgbClr val="D4E9E8"/>
    </a:custClr>
    <a:custClr name="Accent 6">
      <a:srgbClr val="E9EBED"/>
    </a:custClr>
    <a:custClr name="Light 2">
      <a:srgbClr val="F5F3F2"/>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Blank.potx" id="{909C29A5-E88E-48A9-8FEA-98397920CF68}" vid="{8A5C03E6-BC19-4ABC-A5C6-B7977B8DD4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Expiry_x0020_Date xmlns="40bcddbf-5152-4ba4-91ea-bc5d864a028e" xsi:nil="true"/>
    <OriginalCreator xmlns="40bcddbf-5152-4ba4-91ea-bc5d864a028e">
      <UserInfo>
        <DisplayName/>
        <AccountId xsi:nil="true"/>
        <AccountType/>
      </UserInfo>
    </OriginalCreator>
    <TaxCatchAll xmlns="1ff868c5-2c61-4494-a6ef-a5fad2181b1a" xsi:nil="true"/>
    <lcf76f155ced4ddcb4097134ff3c332f xmlns="40bcddbf-5152-4ba4-91ea-bc5d864a028e">
      <Terms xmlns="http://schemas.microsoft.com/office/infopath/2007/PartnerControls"/>
    </lcf76f155ced4ddcb4097134ff3c332f>
    <SharedWithUsers xmlns="1ff868c5-2c61-4494-a6ef-a5fad2181b1a">
      <UserInfo>
        <DisplayName>Elisha Shin</DisplayName>
        <AccountId>2112</AccountId>
        <AccountType/>
      </UserInfo>
      <UserInfo>
        <DisplayName>Carolyn Whiting</DisplayName>
        <AccountId>58</AccountId>
        <AccountType/>
      </UserInfo>
      <UserInfo>
        <DisplayName>Kimberly McCallum</DisplayName>
        <AccountId>429</AccountId>
        <AccountType/>
      </UserInfo>
      <UserInfo>
        <DisplayName>O'Llenecia Walker</DisplayName>
        <AccountId>3596</AccountId>
        <AccountType/>
      </UserInfo>
      <UserInfo>
        <DisplayName>Nikta Tamashekan</DisplayName>
        <AccountId>906</AccountId>
        <AccountType/>
      </UserInfo>
    </SharedWithUsers>
    <_Flow_SignoffStatus xmlns="40bcddbf-5152-4ba4-91ea-bc5d864a028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0EBE0C8D17804C930E778C22370D3C" ma:contentTypeVersion="24" ma:contentTypeDescription="Create a new document." ma:contentTypeScope="" ma:versionID="849193fb43abf3de85ae4de7d837f561">
  <xsd:schema xmlns:xsd="http://www.w3.org/2001/XMLSchema" xmlns:xs="http://www.w3.org/2001/XMLSchema" xmlns:p="http://schemas.microsoft.com/office/2006/metadata/properties" xmlns:ns2="40bcddbf-5152-4ba4-91ea-bc5d864a028e" xmlns:ns3="1ff868c5-2c61-4494-a6ef-a5fad2181b1a" targetNamespace="http://schemas.microsoft.com/office/2006/metadata/properties" ma:root="true" ma:fieldsID="2e498080d6664a242c5ccf765c6c7fa9" ns2:_="" ns3:_="">
    <xsd:import namespace="40bcddbf-5152-4ba4-91ea-bc5d864a028e"/>
    <xsd:import namespace="1ff868c5-2c61-4494-a6ef-a5fad2181b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OriginalCreator" minOccurs="0"/>
                <xsd:element ref="ns2:Expiry_x0020_Date" minOccurs="0"/>
                <xsd:element ref="ns2:lcf76f155ced4ddcb4097134ff3c332f" minOccurs="0"/>
                <xsd:element ref="ns3:TaxCatchAll" minOccurs="0"/>
                <xsd:element ref="ns2:MediaServiceObjectDetectorVersions" minOccurs="0"/>
                <xsd:element ref="ns2:MediaServiceSearchPropertie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bcddbf-5152-4ba4-91ea-bc5d864a02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OriginalCreator" ma:index="21" nillable="true" ma:displayName="Original Creator" ma:list="UserInfo" ma:SharePointGroup="0" ma:internalName="Original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piry_x0020_Date" ma:index="22" nillable="true" ma:displayName="Expiry Date" ma:format="DateOnly" ma:internalName="Expiry_x0020_Date">
      <xsd:simpleType>
        <xsd:restriction base="dms:DateTim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9d100c1-7195-41a2-a759-8d00422780d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_Flow_SignoffStatus" ma:index="28"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f868c5-2c61-4494-a6ef-a5fad2181b1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bdf817f-ba0d-40a2-99a2-69f8ede386e5}" ma:internalName="TaxCatchAll" ma:showField="CatchAllData" ma:web="1ff868c5-2c61-4494-a6ef-a5fad2181b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A7AF0E-204D-44AA-ADB5-2A4BAD25CFC8}">
  <ds:schemaRefs>
    <ds:schemaRef ds:uri="http://schemas.microsoft.com/sharepoint/v3/contenttype/forms"/>
  </ds:schemaRefs>
</ds:datastoreItem>
</file>

<file path=customXml/itemProps2.xml><?xml version="1.0" encoding="utf-8"?>
<ds:datastoreItem xmlns:ds="http://schemas.openxmlformats.org/officeDocument/2006/customXml" ds:itemID="{E294E681-46C2-4379-8CCA-211DA554EE8F}">
  <ds:schemaRefs>
    <ds:schemaRef ds:uri="http://schemas.microsoft.com/office/infopath/2007/PartnerControls"/>
    <ds:schemaRef ds:uri="http://purl.org/dc/terms/"/>
    <ds:schemaRef ds:uri="http://schemas.openxmlformats.org/package/2006/metadata/core-properties"/>
    <ds:schemaRef ds:uri="http://www.w3.org/XML/1998/namespace"/>
    <ds:schemaRef ds:uri="http://schemas.microsoft.com/office/2006/documentManagement/types"/>
    <ds:schemaRef ds:uri="http://purl.org/dc/elements/1.1/"/>
    <ds:schemaRef ds:uri="40bcddbf-5152-4ba4-91ea-bc5d864a028e"/>
    <ds:schemaRef ds:uri="1ff868c5-2c61-4494-a6ef-a5fad2181b1a"/>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5E0377A8-85AF-4826-8E24-E95183F1F5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bcddbf-5152-4ba4-91ea-bc5d864a028e"/>
    <ds:schemaRef ds:uri="1ff868c5-2c61-4494-a6ef-a5fad2181b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83</TotalTime>
  <Words>4492</Words>
  <Application>Microsoft Office PowerPoint</Application>
  <PresentationFormat>Widescreen</PresentationFormat>
  <Paragraphs>344</Paragraphs>
  <Slides>26</Slides>
  <Notes>14</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26</vt:i4>
      </vt:variant>
    </vt:vector>
  </HeadingPairs>
  <TitlesOfParts>
    <vt:vector size="36" baseType="lpstr">
      <vt:lpstr>Apis For Office</vt:lpstr>
      <vt:lpstr>Arial</vt:lpstr>
      <vt:lpstr>Arial</vt:lpstr>
      <vt:lpstr>Arial Nova Light</vt:lpstr>
      <vt:lpstr>Calibri</vt:lpstr>
      <vt:lpstr>Verdana</vt:lpstr>
      <vt:lpstr>Office Theme</vt:lpstr>
      <vt:lpstr>FORWARD Master Template</vt:lpstr>
      <vt:lpstr>Office Theme</vt:lpstr>
      <vt:lpstr>Microsoft Word Document</vt:lpstr>
      <vt:lpstr>PowerPoint Presentation</vt:lpstr>
      <vt:lpstr>PowerPoint Presentation</vt:lpstr>
      <vt:lpstr>Learning outcomes</vt:lpstr>
      <vt:lpstr>Childhood obesity is a disease and an ongoing health issue</vt:lpstr>
      <vt:lpstr>Overweight and obesity defined by  BMI percentiles, not BMI like with adults</vt:lpstr>
      <vt:lpstr>Overweight and obesity defined by  BMI z-scores</vt:lpstr>
      <vt:lpstr>BMI z-scores and BMI percentiles</vt:lpstr>
      <vt:lpstr>Prevalence of overweight and obesity  in U.S.</vt:lpstr>
      <vt:lpstr>Obesity prevalence rates in U.S. by state in 2019–20201</vt:lpstr>
      <vt:lpstr>Proposed risk factors for pediatric obesity are complex and multifactorial</vt:lpstr>
      <vt:lpstr>Genetic factors in pediatric obesity</vt:lpstr>
      <vt:lpstr>Proposed external causes of pediatric obesity</vt:lpstr>
      <vt:lpstr>Endocrine causes of obesity in children</vt:lpstr>
      <vt:lpstr>Obesity treatment options for children  are limited</vt:lpstr>
      <vt:lpstr>Multicomponent lifestyle and dietary interventions in children with obesity1–3</vt:lpstr>
      <vt:lpstr>Dietary recommendations in children and adolescents with obesity</vt:lpstr>
      <vt:lpstr>Recommendations for physical activity and sedentary time reduction in children with obesity</vt:lpstr>
      <vt:lpstr>Lifestyle intervention improves outcomes in children and adolescents with obesity or overweight</vt:lpstr>
      <vt:lpstr>Recommendations for family-centered interventions in children with obesity or overweight</vt:lpstr>
      <vt:lpstr>Other guideline recommendations for management of children with obesity or overweight</vt:lpstr>
      <vt:lpstr>Recommendations for pharmacotherapy in children with obesity or overweight</vt:lpstr>
      <vt:lpstr>Recommendations for bariatric surgery in children with obesity or overweight</vt:lpstr>
      <vt:lpstr>Communicating with caregivers of children/adolescents with obesity</vt:lpstr>
      <vt:lpstr>Key takeaways</vt:lpstr>
      <vt:lpstr>Assessment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Pediatric and adolescent obesity</dc:title>
  <dc:creator/>
  <dcterms:created xsi:type="dcterms:W3CDTF">2022-06-06T12:53:46Z</dcterms:created>
  <dcterms:modified xsi:type="dcterms:W3CDTF">2024-03-25T22:08:13Z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0x0101005D0EBE0C8D17804C930E778C22370D3C</vt:lpwstr>
  </property>
  <property fmtid="{D5CDD505-2E9C-101B-9397-08002B2CF9AE}" pid="3" name="MediaServiceImageTags">
    <vt:lpwstr/>
  </property>
</Properties>
</file>